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314" r:id="rId2"/>
    <p:sldId id="322" r:id="rId3"/>
    <p:sldId id="315" r:id="rId4"/>
    <p:sldId id="316" r:id="rId5"/>
    <p:sldId id="317" r:id="rId6"/>
    <p:sldId id="319" r:id="rId7"/>
    <p:sldId id="313" r:id="rId8"/>
    <p:sldId id="312" r:id="rId9"/>
    <p:sldId id="295" r:id="rId10"/>
    <p:sldId id="302" r:id="rId11"/>
    <p:sldId id="320" r:id="rId12"/>
    <p:sldId id="321" r:id="rId13"/>
    <p:sldId id="310" r:id="rId14"/>
    <p:sldId id="311" r:id="rId15"/>
    <p:sldId id="309" r:id="rId16"/>
    <p:sldId id="308" r:id="rId17"/>
    <p:sldId id="307" r:id="rId18"/>
  </p:sldIdLst>
  <p:sldSz cx="12192000" cy="6858000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3333CC"/>
    <a:srgbClr val="CC0099"/>
    <a:srgbClr val="FF66FF"/>
    <a:srgbClr val="CC0066"/>
    <a:srgbClr val="FF66CC"/>
    <a:srgbClr val="CC99FF"/>
    <a:srgbClr val="FF00FF"/>
    <a:srgbClr val="00FF00"/>
    <a:srgbClr val="CC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32" autoAdjust="0"/>
    <p:restoredTop sz="94660"/>
  </p:normalViewPr>
  <p:slideViewPr>
    <p:cSldViewPr snapToGrid="0">
      <p:cViewPr>
        <p:scale>
          <a:sx n="60" d="100"/>
          <a:sy n="60" d="100"/>
        </p:scale>
        <p:origin x="-900" y="-4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B3AF3F-6BD6-4C05-82F7-2744AB0CF614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AEB0F2-959E-438E-8CC2-6439B8D1B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873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803c1a9252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803c1a9252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8505e5f957_2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8505e5f957_2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8505e5f957_2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8505e5f957_2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Google Shape;1155;gccffd0e25e_0_16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6" name="Google Shape;1156;gccffd0e25e_0_16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gccf3902700_0_8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6" name="Google Shape;1286;gccf3902700_0_8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8505e5f957_2_21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8505e5f957_2_21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1">
  <p:cSld name="Title + Design 1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2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2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16941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"/>
          <p:cNvSpPr/>
          <p:nvPr/>
        </p:nvSpPr>
        <p:spPr>
          <a:xfrm>
            <a:off x="8730379" y="-371332"/>
            <a:ext cx="3508173" cy="1720035"/>
          </a:xfrm>
          <a:custGeom>
            <a:avLst/>
            <a:gdLst/>
            <a:ahLst/>
            <a:cxnLst/>
            <a:rect l="l" t="t" r="r" b="b"/>
            <a:pathLst>
              <a:path w="16766" h="8220" extrusionOk="0">
                <a:moveTo>
                  <a:pt x="16619" y="0"/>
                </a:moveTo>
                <a:lnTo>
                  <a:pt x="1" y="306"/>
                </a:lnTo>
                <a:cubicBezTo>
                  <a:pt x="61" y="421"/>
                  <a:pt x="130" y="530"/>
                  <a:pt x="209" y="629"/>
                </a:cubicBezTo>
                <a:cubicBezTo>
                  <a:pt x="561" y="1077"/>
                  <a:pt x="1090" y="1341"/>
                  <a:pt x="1620" y="1341"/>
                </a:cubicBezTo>
                <a:cubicBezTo>
                  <a:pt x="1653" y="1341"/>
                  <a:pt x="1687" y="1340"/>
                  <a:pt x="1720" y="1338"/>
                </a:cubicBezTo>
                <a:cubicBezTo>
                  <a:pt x="2137" y="1311"/>
                  <a:pt x="2547" y="1128"/>
                  <a:pt x="2959" y="1128"/>
                </a:cubicBezTo>
                <a:cubicBezTo>
                  <a:pt x="3033" y="1128"/>
                  <a:pt x="3106" y="1133"/>
                  <a:pt x="3180" y="1147"/>
                </a:cubicBezTo>
                <a:cubicBezTo>
                  <a:pt x="3277" y="1165"/>
                  <a:pt x="3367" y="1194"/>
                  <a:pt x="3455" y="1233"/>
                </a:cubicBezTo>
                <a:cubicBezTo>
                  <a:pt x="3474" y="1242"/>
                  <a:pt x="3493" y="1250"/>
                  <a:pt x="3511" y="1261"/>
                </a:cubicBezTo>
                <a:lnTo>
                  <a:pt x="3512" y="1261"/>
                </a:lnTo>
                <a:cubicBezTo>
                  <a:pt x="4178" y="1599"/>
                  <a:pt x="4587" y="2502"/>
                  <a:pt x="5216" y="2997"/>
                </a:cubicBezTo>
                <a:cubicBezTo>
                  <a:pt x="5642" y="3331"/>
                  <a:pt x="6137" y="3458"/>
                  <a:pt x="6653" y="3458"/>
                </a:cubicBezTo>
                <a:cubicBezTo>
                  <a:pt x="7281" y="3458"/>
                  <a:pt x="7939" y="3268"/>
                  <a:pt x="8534" y="3032"/>
                </a:cubicBezTo>
                <a:cubicBezTo>
                  <a:pt x="9061" y="2823"/>
                  <a:pt x="9606" y="2582"/>
                  <a:pt x="10155" y="2582"/>
                </a:cubicBezTo>
                <a:cubicBezTo>
                  <a:pt x="10271" y="2582"/>
                  <a:pt x="10386" y="2593"/>
                  <a:pt x="10502" y="2617"/>
                </a:cubicBezTo>
                <a:cubicBezTo>
                  <a:pt x="11491" y="2819"/>
                  <a:pt x="12129" y="3901"/>
                  <a:pt x="12548" y="4929"/>
                </a:cubicBezTo>
                <a:cubicBezTo>
                  <a:pt x="12966" y="5958"/>
                  <a:pt x="13334" y="7102"/>
                  <a:pt x="14165" y="7742"/>
                </a:cubicBezTo>
                <a:cubicBezTo>
                  <a:pt x="14587" y="8068"/>
                  <a:pt x="15094" y="8220"/>
                  <a:pt x="15606" y="8220"/>
                </a:cubicBezTo>
                <a:cubicBezTo>
                  <a:pt x="16002" y="8220"/>
                  <a:pt x="16401" y="8129"/>
                  <a:pt x="16766" y="7956"/>
                </a:cubicBezTo>
                <a:lnTo>
                  <a:pt x="16619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3"/>
          <p:cNvSpPr/>
          <p:nvPr/>
        </p:nvSpPr>
        <p:spPr>
          <a:xfrm>
            <a:off x="9877671" y="1941058"/>
            <a:ext cx="2998876" cy="5465401"/>
          </a:xfrm>
          <a:custGeom>
            <a:avLst/>
            <a:gdLst/>
            <a:ahLst/>
            <a:cxnLst/>
            <a:rect l="l" t="t" r="r" b="b"/>
            <a:pathLst>
              <a:path w="14332" h="26119" extrusionOk="0">
                <a:moveTo>
                  <a:pt x="12104" y="0"/>
                </a:moveTo>
                <a:cubicBezTo>
                  <a:pt x="11836" y="0"/>
                  <a:pt x="11579" y="100"/>
                  <a:pt x="11338" y="207"/>
                </a:cubicBezTo>
                <a:cubicBezTo>
                  <a:pt x="11049" y="335"/>
                  <a:pt x="10764" y="475"/>
                  <a:pt x="10478" y="610"/>
                </a:cubicBezTo>
                <a:cubicBezTo>
                  <a:pt x="9890" y="885"/>
                  <a:pt x="9294" y="1149"/>
                  <a:pt x="8713" y="1440"/>
                </a:cubicBezTo>
                <a:cubicBezTo>
                  <a:pt x="8495" y="1549"/>
                  <a:pt x="8298" y="1691"/>
                  <a:pt x="8201" y="1922"/>
                </a:cubicBezTo>
                <a:cubicBezTo>
                  <a:pt x="8095" y="2174"/>
                  <a:pt x="8110" y="2467"/>
                  <a:pt x="8106" y="2735"/>
                </a:cubicBezTo>
                <a:cubicBezTo>
                  <a:pt x="8097" y="3377"/>
                  <a:pt x="8121" y="4019"/>
                  <a:pt x="8176" y="4658"/>
                </a:cubicBezTo>
                <a:cubicBezTo>
                  <a:pt x="8228" y="5277"/>
                  <a:pt x="8331" y="5899"/>
                  <a:pt x="8283" y="6521"/>
                </a:cubicBezTo>
                <a:cubicBezTo>
                  <a:pt x="8242" y="7056"/>
                  <a:pt x="8055" y="7556"/>
                  <a:pt x="7761" y="8004"/>
                </a:cubicBezTo>
                <a:cubicBezTo>
                  <a:pt x="7173" y="8897"/>
                  <a:pt x="6276" y="9476"/>
                  <a:pt x="5434" y="10099"/>
                </a:cubicBezTo>
                <a:cubicBezTo>
                  <a:pt x="5008" y="10415"/>
                  <a:pt x="4600" y="10769"/>
                  <a:pt x="4338" y="11238"/>
                </a:cubicBezTo>
                <a:cubicBezTo>
                  <a:pt x="4078" y="11703"/>
                  <a:pt x="3973" y="12231"/>
                  <a:pt x="3932" y="12758"/>
                </a:cubicBezTo>
                <a:cubicBezTo>
                  <a:pt x="3854" y="13776"/>
                  <a:pt x="4023" y="14819"/>
                  <a:pt x="3717" y="15812"/>
                </a:cubicBezTo>
                <a:cubicBezTo>
                  <a:pt x="3574" y="16273"/>
                  <a:pt x="3319" y="16702"/>
                  <a:pt x="2917" y="16981"/>
                </a:cubicBezTo>
                <a:cubicBezTo>
                  <a:pt x="2489" y="17279"/>
                  <a:pt x="1977" y="17419"/>
                  <a:pt x="1536" y="17694"/>
                </a:cubicBezTo>
                <a:cubicBezTo>
                  <a:pt x="639" y="18252"/>
                  <a:pt x="327" y="19323"/>
                  <a:pt x="152" y="20304"/>
                </a:cubicBezTo>
                <a:cubicBezTo>
                  <a:pt x="48" y="20891"/>
                  <a:pt x="1" y="21500"/>
                  <a:pt x="140" y="22087"/>
                </a:cubicBezTo>
                <a:cubicBezTo>
                  <a:pt x="259" y="22589"/>
                  <a:pt x="523" y="23040"/>
                  <a:pt x="855" y="23429"/>
                </a:cubicBezTo>
                <a:cubicBezTo>
                  <a:pt x="1544" y="24236"/>
                  <a:pt x="3187" y="24329"/>
                  <a:pt x="3333" y="25366"/>
                </a:cubicBezTo>
                <a:cubicBezTo>
                  <a:pt x="3413" y="25937"/>
                  <a:pt x="4213" y="26116"/>
                  <a:pt x="4450" y="26116"/>
                </a:cubicBezTo>
                <a:cubicBezTo>
                  <a:pt x="4499" y="26116"/>
                  <a:pt x="4524" y="26108"/>
                  <a:pt x="4512" y="26094"/>
                </a:cubicBezTo>
                <a:lnTo>
                  <a:pt x="4512" y="26094"/>
                </a:lnTo>
                <a:cubicBezTo>
                  <a:pt x="5752" y="26098"/>
                  <a:pt x="6992" y="26103"/>
                  <a:pt x="8231" y="26108"/>
                </a:cubicBezTo>
                <a:cubicBezTo>
                  <a:pt x="8884" y="26110"/>
                  <a:pt x="9536" y="26113"/>
                  <a:pt x="10188" y="26115"/>
                </a:cubicBezTo>
                <a:cubicBezTo>
                  <a:pt x="10509" y="26116"/>
                  <a:pt x="10831" y="26117"/>
                  <a:pt x="11153" y="26118"/>
                </a:cubicBezTo>
                <a:cubicBezTo>
                  <a:pt x="11181" y="26118"/>
                  <a:pt x="11210" y="26118"/>
                  <a:pt x="11238" y="26118"/>
                </a:cubicBezTo>
                <a:cubicBezTo>
                  <a:pt x="11502" y="26118"/>
                  <a:pt x="11768" y="26112"/>
                  <a:pt x="12030" y="26066"/>
                </a:cubicBezTo>
                <a:cubicBezTo>
                  <a:pt x="12510" y="25980"/>
                  <a:pt x="12981" y="25708"/>
                  <a:pt x="13161" y="25232"/>
                </a:cubicBezTo>
                <a:cubicBezTo>
                  <a:pt x="13200" y="25130"/>
                  <a:pt x="13224" y="25017"/>
                  <a:pt x="13222" y="24907"/>
                </a:cubicBezTo>
                <a:cubicBezTo>
                  <a:pt x="13220" y="24778"/>
                  <a:pt x="13107" y="24687"/>
                  <a:pt x="13042" y="24582"/>
                </a:cubicBezTo>
                <a:cubicBezTo>
                  <a:pt x="12914" y="24378"/>
                  <a:pt x="12829" y="24154"/>
                  <a:pt x="12777" y="23918"/>
                </a:cubicBezTo>
                <a:cubicBezTo>
                  <a:pt x="12667" y="23424"/>
                  <a:pt x="12700" y="22903"/>
                  <a:pt x="12760" y="22402"/>
                </a:cubicBezTo>
                <a:cubicBezTo>
                  <a:pt x="12825" y="21856"/>
                  <a:pt x="12928" y="21313"/>
                  <a:pt x="12991" y="20766"/>
                </a:cubicBezTo>
                <a:cubicBezTo>
                  <a:pt x="13138" y="19498"/>
                  <a:pt x="13165" y="18220"/>
                  <a:pt x="13259" y="16947"/>
                </a:cubicBezTo>
                <a:cubicBezTo>
                  <a:pt x="13306" y="16306"/>
                  <a:pt x="13371" y="15667"/>
                  <a:pt x="13476" y="15033"/>
                </a:cubicBezTo>
                <a:cubicBezTo>
                  <a:pt x="13580" y="14418"/>
                  <a:pt x="13717" y="13809"/>
                  <a:pt x="13850" y="13199"/>
                </a:cubicBezTo>
                <a:cubicBezTo>
                  <a:pt x="14117" y="11977"/>
                  <a:pt x="14332" y="10761"/>
                  <a:pt x="14312" y="9506"/>
                </a:cubicBezTo>
                <a:cubicBezTo>
                  <a:pt x="14292" y="8213"/>
                  <a:pt x="14104" y="6931"/>
                  <a:pt x="14032" y="5641"/>
                </a:cubicBezTo>
                <a:cubicBezTo>
                  <a:pt x="13973" y="4552"/>
                  <a:pt x="14026" y="3448"/>
                  <a:pt x="13821" y="2371"/>
                </a:cubicBezTo>
                <a:cubicBezTo>
                  <a:pt x="13723" y="1854"/>
                  <a:pt x="13559" y="1346"/>
                  <a:pt x="13296" y="889"/>
                </a:cubicBezTo>
                <a:cubicBezTo>
                  <a:pt x="13046" y="456"/>
                  <a:pt x="12681" y="18"/>
                  <a:pt x="12141" y="1"/>
                </a:cubicBezTo>
                <a:cubicBezTo>
                  <a:pt x="12128" y="1"/>
                  <a:pt x="12116" y="0"/>
                  <a:pt x="12104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3"/>
          <p:cNvSpPr/>
          <p:nvPr/>
        </p:nvSpPr>
        <p:spPr>
          <a:xfrm>
            <a:off x="-279099" y="5418325"/>
            <a:ext cx="3398740" cy="2613323"/>
          </a:xfrm>
          <a:custGeom>
            <a:avLst/>
            <a:gdLst/>
            <a:ahLst/>
            <a:cxnLst/>
            <a:rect l="l" t="t" r="r" b="b"/>
            <a:pathLst>
              <a:path w="16243" h="12489" extrusionOk="0">
                <a:moveTo>
                  <a:pt x="3844" y="0"/>
                </a:moveTo>
                <a:cubicBezTo>
                  <a:pt x="3285" y="0"/>
                  <a:pt x="2723" y="148"/>
                  <a:pt x="2228" y="400"/>
                </a:cubicBezTo>
                <a:cubicBezTo>
                  <a:pt x="1280" y="883"/>
                  <a:pt x="590" y="1767"/>
                  <a:pt x="156" y="2720"/>
                </a:cubicBezTo>
                <a:cubicBezTo>
                  <a:pt x="49" y="2956"/>
                  <a:pt x="1" y="3596"/>
                  <a:pt x="54" y="3596"/>
                </a:cubicBezTo>
                <a:cubicBezTo>
                  <a:pt x="57" y="3596"/>
                  <a:pt x="61" y="3593"/>
                  <a:pt x="66" y="3588"/>
                </a:cubicBezTo>
                <a:cubicBezTo>
                  <a:pt x="269" y="4868"/>
                  <a:pt x="1355" y="5759"/>
                  <a:pt x="2294" y="6557"/>
                </a:cubicBezTo>
                <a:cubicBezTo>
                  <a:pt x="3560" y="7632"/>
                  <a:pt x="4723" y="8824"/>
                  <a:pt x="5756" y="10126"/>
                </a:cubicBezTo>
                <a:cubicBezTo>
                  <a:pt x="6340" y="10862"/>
                  <a:pt x="6881" y="11633"/>
                  <a:pt x="7379" y="12430"/>
                </a:cubicBezTo>
                <a:cubicBezTo>
                  <a:pt x="7403" y="12468"/>
                  <a:pt x="7442" y="12488"/>
                  <a:pt x="7481" y="12488"/>
                </a:cubicBezTo>
                <a:cubicBezTo>
                  <a:pt x="7510" y="12488"/>
                  <a:pt x="7539" y="12478"/>
                  <a:pt x="7563" y="12456"/>
                </a:cubicBezTo>
                <a:cubicBezTo>
                  <a:pt x="9372" y="10767"/>
                  <a:pt x="11182" y="9079"/>
                  <a:pt x="12991" y="7391"/>
                </a:cubicBezTo>
                <a:cubicBezTo>
                  <a:pt x="13444" y="6969"/>
                  <a:pt x="13897" y="6547"/>
                  <a:pt x="14348" y="6125"/>
                </a:cubicBezTo>
                <a:cubicBezTo>
                  <a:pt x="14774" y="5728"/>
                  <a:pt x="15224" y="5346"/>
                  <a:pt x="15621" y="4920"/>
                </a:cubicBezTo>
                <a:cubicBezTo>
                  <a:pt x="15956" y="4561"/>
                  <a:pt x="16230" y="4130"/>
                  <a:pt x="16237" y="3625"/>
                </a:cubicBezTo>
                <a:cubicBezTo>
                  <a:pt x="16243" y="3173"/>
                  <a:pt x="16055" y="2737"/>
                  <a:pt x="15772" y="2393"/>
                </a:cubicBezTo>
                <a:cubicBezTo>
                  <a:pt x="15118" y="1597"/>
                  <a:pt x="13969" y="1326"/>
                  <a:pt x="12990" y="1230"/>
                </a:cubicBezTo>
                <a:cubicBezTo>
                  <a:pt x="12782" y="1209"/>
                  <a:pt x="12575" y="1199"/>
                  <a:pt x="12369" y="1199"/>
                </a:cubicBezTo>
                <a:cubicBezTo>
                  <a:pt x="11579" y="1199"/>
                  <a:pt x="10805" y="1344"/>
                  <a:pt x="10046" y="1589"/>
                </a:cubicBezTo>
                <a:cubicBezTo>
                  <a:pt x="9458" y="1779"/>
                  <a:pt x="8842" y="1996"/>
                  <a:pt x="8230" y="1996"/>
                </a:cubicBezTo>
                <a:cubicBezTo>
                  <a:pt x="7924" y="1996"/>
                  <a:pt x="7618" y="1942"/>
                  <a:pt x="7317" y="1801"/>
                </a:cubicBezTo>
                <a:cubicBezTo>
                  <a:pt x="6411" y="1378"/>
                  <a:pt x="5786" y="517"/>
                  <a:pt x="4835" y="170"/>
                </a:cubicBezTo>
                <a:cubicBezTo>
                  <a:pt x="4516" y="54"/>
                  <a:pt x="4181" y="0"/>
                  <a:pt x="3844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3"/>
          <p:cNvSpPr/>
          <p:nvPr/>
        </p:nvSpPr>
        <p:spPr>
          <a:xfrm>
            <a:off x="-264453" y="-371331"/>
            <a:ext cx="2601941" cy="5060084"/>
          </a:xfrm>
          <a:custGeom>
            <a:avLst/>
            <a:gdLst/>
            <a:ahLst/>
            <a:cxnLst/>
            <a:rect l="l" t="t" r="r" b="b"/>
            <a:pathLst>
              <a:path w="12435" h="24182" extrusionOk="0">
                <a:moveTo>
                  <a:pt x="7995" y="0"/>
                </a:moveTo>
                <a:cubicBezTo>
                  <a:pt x="6753" y="0"/>
                  <a:pt x="5507" y="123"/>
                  <a:pt x="4282" y="305"/>
                </a:cubicBezTo>
                <a:cubicBezTo>
                  <a:pt x="3647" y="400"/>
                  <a:pt x="3014" y="509"/>
                  <a:pt x="2384" y="629"/>
                </a:cubicBezTo>
                <a:cubicBezTo>
                  <a:pt x="1767" y="745"/>
                  <a:pt x="1135" y="843"/>
                  <a:pt x="528" y="997"/>
                </a:cubicBezTo>
                <a:cubicBezTo>
                  <a:pt x="284" y="1059"/>
                  <a:pt x="86" y="1199"/>
                  <a:pt x="44" y="1438"/>
                </a:cubicBezTo>
                <a:cubicBezTo>
                  <a:pt x="1" y="1675"/>
                  <a:pt x="98" y="1906"/>
                  <a:pt x="177" y="2128"/>
                </a:cubicBezTo>
                <a:cubicBezTo>
                  <a:pt x="371" y="2674"/>
                  <a:pt x="529" y="3231"/>
                  <a:pt x="657" y="3795"/>
                </a:cubicBezTo>
                <a:cubicBezTo>
                  <a:pt x="1173" y="6076"/>
                  <a:pt x="1176" y="8421"/>
                  <a:pt x="1157" y="10740"/>
                </a:cubicBezTo>
                <a:cubicBezTo>
                  <a:pt x="1137" y="13166"/>
                  <a:pt x="1119" y="15594"/>
                  <a:pt x="956" y="18015"/>
                </a:cubicBezTo>
                <a:cubicBezTo>
                  <a:pt x="873" y="19227"/>
                  <a:pt x="754" y="20438"/>
                  <a:pt x="578" y="21641"/>
                </a:cubicBezTo>
                <a:cubicBezTo>
                  <a:pt x="533" y="21947"/>
                  <a:pt x="484" y="22253"/>
                  <a:pt x="431" y="22559"/>
                </a:cubicBezTo>
                <a:cubicBezTo>
                  <a:pt x="386" y="22822"/>
                  <a:pt x="322" y="23092"/>
                  <a:pt x="343" y="23359"/>
                </a:cubicBezTo>
                <a:cubicBezTo>
                  <a:pt x="374" y="23781"/>
                  <a:pt x="660" y="24173"/>
                  <a:pt x="1161" y="24181"/>
                </a:cubicBezTo>
                <a:cubicBezTo>
                  <a:pt x="1165" y="24181"/>
                  <a:pt x="1169" y="24181"/>
                  <a:pt x="1173" y="24181"/>
                </a:cubicBezTo>
                <a:cubicBezTo>
                  <a:pt x="1371" y="24181"/>
                  <a:pt x="1540" y="24099"/>
                  <a:pt x="1654" y="23951"/>
                </a:cubicBezTo>
                <a:cubicBezTo>
                  <a:pt x="1675" y="23925"/>
                  <a:pt x="1683" y="23898"/>
                  <a:pt x="1682" y="23874"/>
                </a:cubicBezTo>
                <a:lnTo>
                  <a:pt x="1682" y="23874"/>
                </a:lnTo>
                <a:cubicBezTo>
                  <a:pt x="1847" y="23898"/>
                  <a:pt x="2014" y="23909"/>
                  <a:pt x="2180" y="23909"/>
                </a:cubicBezTo>
                <a:cubicBezTo>
                  <a:pt x="2943" y="23909"/>
                  <a:pt x="3699" y="23667"/>
                  <a:pt x="4311" y="23242"/>
                </a:cubicBezTo>
                <a:cubicBezTo>
                  <a:pt x="4708" y="22966"/>
                  <a:pt x="5045" y="22616"/>
                  <a:pt x="5275" y="22211"/>
                </a:cubicBezTo>
                <a:cubicBezTo>
                  <a:pt x="5529" y="21761"/>
                  <a:pt x="5637" y="21258"/>
                  <a:pt x="5672" y="20756"/>
                </a:cubicBezTo>
                <a:cubicBezTo>
                  <a:pt x="5745" y="19694"/>
                  <a:pt x="5474" y="18600"/>
                  <a:pt x="5753" y="17552"/>
                </a:cubicBezTo>
                <a:cubicBezTo>
                  <a:pt x="5970" y="16734"/>
                  <a:pt x="6573" y="16141"/>
                  <a:pt x="7340" y="15710"/>
                </a:cubicBezTo>
                <a:cubicBezTo>
                  <a:pt x="8075" y="15296"/>
                  <a:pt x="8888" y="15018"/>
                  <a:pt x="9665" y="14682"/>
                </a:cubicBezTo>
                <a:cubicBezTo>
                  <a:pt x="10395" y="14367"/>
                  <a:pt x="11138" y="13992"/>
                  <a:pt x="11650" y="13407"/>
                </a:cubicBezTo>
                <a:cubicBezTo>
                  <a:pt x="12358" y="12597"/>
                  <a:pt x="12435" y="11553"/>
                  <a:pt x="12147" y="10578"/>
                </a:cubicBezTo>
                <a:cubicBezTo>
                  <a:pt x="11808" y="9430"/>
                  <a:pt x="11016" y="8461"/>
                  <a:pt x="10472" y="7396"/>
                </a:cubicBezTo>
                <a:cubicBezTo>
                  <a:pt x="9923" y="6314"/>
                  <a:pt x="9632" y="5096"/>
                  <a:pt x="9791" y="3904"/>
                </a:cubicBezTo>
                <a:cubicBezTo>
                  <a:pt x="9926" y="2896"/>
                  <a:pt x="10412" y="1909"/>
                  <a:pt x="11209" y="1194"/>
                </a:cubicBezTo>
                <a:cubicBezTo>
                  <a:pt x="11406" y="1016"/>
                  <a:pt x="11621" y="858"/>
                  <a:pt x="11854" y="718"/>
                </a:cubicBezTo>
                <a:cubicBezTo>
                  <a:pt x="11960" y="654"/>
                  <a:pt x="11944" y="503"/>
                  <a:pt x="11818" y="468"/>
                </a:cubicBezTo>
                <a:cubicBezTo>
                  <a:pt x="10568" y="132"/>
                  <a:pt x="9284" y="0"/>
                  <a:pt x="799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3"/>
          <p:cNvSpPr txBox="1">
            <a:spLocks noGrp="1"/>
          </p:cNvSpPr>
          <p:nvPr>
            <p:ph type="title"/>
          </p:nvPr>
        </p:nvSpPr>
        <p:spPr>
          <a:xfrm>
            <a:off x="3849000" y="1333800"/>
            <a:ext cx="4494000" cy="112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8" name="Google Shape;78;p3">
            <a:hlinkClick r:id=""/>
          </p:cNvPr>
          <p:cNvSpPr txBox="1">
            <a:spLocks noGrp="1"/>
          </p:cNvSpPr>
          <p:nvPr>
            <p:ph type="subTitle" idx="1"/>
          </p:nvPr>
        </p:nvSpPr>
        <p:spPr>
          <a:xfrm>
            <a:off x="5230967" y="4493067"/>
            <a:ext cx="17304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/>
              <a:buNone/>
              <a:defRPr sz="27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79" name="Google Shape;79;p3"/>
          <p:cNvSpPr txBox="1">
            <a:spLocks noGrp="1"/>
          </p:cNvSpPr>
          <p:nvPr>
            <p:ph type="subTitle" idx="2"/>
          </p:nvPr>
        </p:nvSpPr>
        <p:spPr>
          <a:xfrm>
            <a:off x="4055300" y="3080033"/>
            <a:ext cx="40816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aleway Thin"/>
              <a:buNone/>
              <a:defRPr sz="21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80" name="Google Shape;80;p3"/>
          <p:cNvSpPr/>
          <p:nvPr/>
        </p:nvSpPr>
        <p:spPr>
          <a:xfrm rot="-906775">
            <a:off x="9000867" y="6217200"/>
            <a:ext cx="807728" cy="18924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" name="Google Shape;81;p3"/>
          <p:cNvGrpSpPr/>
          <p:nvPr/>
        </p:nvGrpSpPr>
        <p:grpSpPr>
          <a:xfrm rot="-5400000">
            <a:off x="11510567" y="585420"/>
            <a:ext cx="295696" cy="267845"/>
            <a:chOff x="1640475" y="1197075"/>
            <a:chExt cx="55475" cy="50250"/>
          </a:xfrm>
        </p:grpSpPr>
        <p:sp>
          <p:nvSpPr>
            <p:cNvPr id="82" name="Google Shape;82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" name="Google Shape;85;p3"/>
          <p:cNvSpPr/>
          <p:nvPr/>
        </p:nvSpPr>
        <p:spPr>
          <a:xfrm rot="9965797">
            <a:off x="-542457" y="4341410"/>
            <a:ext cx="1325152" cy="2076284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" name="Google Shape;86;p3"/>
          <p:cNvGrpSpPr/>
          <p:nvPr/>
        </p:nvGrpSpPr>
        <p:grpSpPr>
          <a:xfrm rot="-6145098">
            <a:off x="1915116" y="5834116"/>
            <a:ext cx="578189" cy="523765"/>
            <a:chOff x="1640475" y="1197075"/>
            <a:chExt cx="55475" cy="50250"/>
          </a:xfrm>
        </p:grpSpPr>
        <p:sp>
          <p:nvSpPr>
            <p:cNvPr id="87" name="Google Shape;87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" name="Google Shape;90;p3"/>
          <p:cNvGrpSpPr/>
          <p:nvPr/>
        </p:nvGrpSpPr>
        <p:grpSpPr>
          <a:xfrm rot="-5400000">
            <a:off x="11089990" y="5193380"/>
            <a:ext cx="326429" cy="295697"/>
            <a:chOff x="1640475" y="1197075"/>
            <a:chExt cx="55475" cy="50250"/>
          </a:xfrm>
        </p:grpSpPr>
        <p:sp>
          <p:nvSpPr>
            <p:cNvPr id="91" name="Google Shape;91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" name="Google Shape;94;p3"/>
          <p:cNvSpPr/>
          <p:nvPr/>
        </p:nvSpPr>
        <p:spPr>
          <a:xfrm rot="-4322283">
            <a:off x="340290" y="705348"/>
            <a:ext cx="773556" cy="18122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" name="Google Shape;95;p3"/>
          <p:cNvGrpSpPr/>
          <p:nvPr/>
        </p:nvGrpSpPr>
        <p:grpSpPr>
          <a:xfrm rot="-5400000">
            <a:off x="1815565" y="655863"/>
            <a:ext cx="295696" cy="267845"/>
            <a:chOff x="1640475" y="1197075"/>
            <a:chExt cx="55475" cy="50250"/>
          </a:xfrm>
        </p:grpSpPr>
        <p:sp>
          <p:nvSpPr>
            <p:cNvPr id="96" name="Google Shape;96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933756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"/>
          <p:cNvSpPr/>
          <p:nvPr/>
        </p:nvSpPr>
        <p:spPr>
          <a:xfrm>
            <a:off x="8730379" y="-371332"/>
            <a:ext cx="3508173" cy="1720035"/>
          </a:xfrm>
          <a:custGeom>
            <a:avLst/>
            <a:gdLst/>
            <a:ahLst/>
            <a:cxnLst/>
            <a:rect l="l" t="t" r="r" b="b"/>
            <a:pathLst>
              <a:path w="16766" h="8220" extrusionOk="0">
                <a:moveTo>
                  <a:pt x="16619" y="0"/>
                </a:moveTo>
                <a:lnTo>
                  <a:pt x="1" y="306"/>
                </a:lnTo>
                <a:cubicBezTo>
                  <a:pt x="61" y="421"/>
                  <a:pt x="130" y="530"/>
                  <a:pt x="209" y="629"/>
                </a:cubicBezTo>
                <a:cubicBezTo>
                  <a:pt x="561" y="1077"/>
                  <a:pt x="1090" y="1341"/>
                  <a:pt x="1620" y="1341"/>
                </a:cubicBezTo>
                <a:cubicBezTo>
                  <a:pt x="1653" y="1341"/>
                  <a:pt x="1687" y="1340"/>
                  <a:pt x="1720" y="1338"/>
                </a:cubicBezTo>
                <a:cubicBezTo>
                  <a:pt x="2137" y="1311"/>
                  <a:pt x="2547" y="1128"/>
                  <a:pt x="2959" y="1128"/>
                </a:cubicBezTo>
                <a:cubicBezTo>
                  <a:pt x="3033" y="1128"/>
                  <a:pt x="3106" y="1133"/>
                  <a:pt x="3180" y="1147"/>
                </a:cubicBezTo>
                <a:cubicBezTo>
                  <a:pt x="3277" y="1165"/>
                  <a:pt x="3367" y="1194"/>
                  <a:pt x="3455" y="1233"/>
                </a:cubicBezTo>
                <a:cubicBezTo>
                  <a:pt x="3474" y="1242"/>
                  <a:pt x="3493" y="1250"/>
                  <a:pt x="3511" y="1261"/>
                </a:cubicBezTo>
                <a:lnTo>
                  <a:pt x="3512" y="1261"/>
                </a:lnTo>
                <a:cubicBezTo>
                  <a:pt x="4178" y="1599"/>
                  <a:pt x="4587" y="2502"/>
                  <a:pt x="5216" y="2997"/>
                </a:cubicBezTo>
                <a:cubicBezTo>
                  <a:pt x="5642" y="3331"/>
                  <a:pt x="6137" y="3458"/>
                  <a:pt x="6653" y="3458"/>
                </a:cubicBezTo>
                <a:cubicBezTo>
                  <a:pt x="7281" y="3458"/>
                  <a:pt x="7939" y="3268"/>
                  <a:pt x="8534" y="3032"/>
                </a:cubicBezTo>
                <a:cubicBezTo>
                  <a:pt x="9061" y="2823"/>
                  <a:pt x="9606" y="2582"/>
                  <a:pt x="10155" y="2582"/>
                </a:cubicBezTo>
                <a:cubicBezTo>
                  <a:pt x="10271" y="2582"/>
                  <a:pt x="10386" y="2593"/>
                  <a:pt x="10502" y="2617"/>
                </a:cubicBezTo>
                <a:cubicBezTo>
                  <a:pt x="11491" y="2819"/>
                  <a:pt x="12129" y="3901"/>
                  <a:pt x="12548" y="4929"/>
                </a:cubicBezTo>
                <a:cubicBezTo>
                  <a:pt x="12966" y="5958"/>
                  <a:pt x="13334" y="7102"/>
                  <a:pt x="14165" y="7742"/>
                </a:cubicBezTo>
                <a:cubicBezTo>
                  <a:pt x="14587" y="8068"/>
                  <a:pt x="15094" y="8220"/>
                  <a:pt x="15606" y="8220"/>
                </a:cubicBezTo>
                <a:cubicBezTo>
                  <a:pt x="16002" y="8220"/>
                  <a:pt x="16401" y="8129"/>
                  <a:pt x="16766" y="7956"/>
                </a:cubicBezTo>
                <a:lnTo>
                  <a:pt x="16619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3"/>
          <p:cNvSpPr/>
          <p:nvPr/>
        </p:nvSpPr>
        <p:spPr>
          <a:xfrm>
            <a:off x="9877671" y="1941058"/>
            <a:ext cx="2998876" cy="5465401"/>
          </a:xfrm>
          <a:custGeom>
            <a:avLst/>
            <a:gdLst/>
            <a:ahLst/>
            <a:cxnLst/>
            <a:rect l="l" t="t" r="r" b="b"/>
            <a:pathLst>
              <a:path w="14332" h="26119" extrusionOk="0">
                <a:moveTo>
                  <a:pt x="12104" y="0"/>
                </a:moveTo>
                <a:cubicBezTo>
                  <a:pt x="11836" y="0"/>
                  <a:pt x="11579" y="100"/>
                  <a:pt x="11338" y="207"/>
                </a:cubicBezTo>
                <a:cubicBezTo>
                  <a:pt x="11049" y="335"/>
                  <a:pt x="10764" y="475"/>
                  <a:pt x="10478" y="610"/>
                </a:cubicBezTo>
                <a:cubicBezTo>
                  <a:pt x="9890" y="885"/>
                  <a:pt x="9294" y="1149"/>
                  <a:pt x="8713" y="1440"/>
                </a:cubicBezTo>
                <a:cubicBezTo>
                  <a:pt x="8495" y="1549"/>
                  <a:pt x="8298" y="1691"/>
                  <a:pt x="8201" y="1922"/>
                </a:cubicBezTo>
                <a:cubicBezTo>
                  <a:pt x="8095" y="2174"/>
                  <a:pt x="8110" y="2467"/>
                  <a:pt x="8106" y="2735"/>
                </a:cubicBezTo>
                <a:cubicBezTo>
                  <a:pt x="8097" y="3377"/>
                  <a:pt x="8121" y="4019"/>
                  <a:pt x="8176" y="4658"/>
                </a:cubicBezTo>
                <a:cubicBezTo>
                  <a:pt x="8228" y="5277"/>
                  <a:pt x="8331" y="5899"/>
                  <a:pt x="8283" y="6521"/>
                </a:cubicBezTo>
                <a:cubicBezTo>
                  <a:pt x="8242" y="7056"/>
                  <a:pt x="8055" y="7556"/>
                  <a:pt x="7761" y="8004"/>
                </a:cubicBezTo>
                <a:cubicBezTo>
                  <a:pt x="7173" y="8897"/>
                  <a:pt x="6276" y="9476"/>
                  <a:pt x="5434" y="10099"/>
                </a:cubicBezTo>
                <a:cubicBezTo>
                  <a:pt x="5008" y="10415"/>
                  <a:pt x="4600" y="10769"/>
                  <a:pt x="4338" y="11238"/>
                </a:cubicBezTo>
                <a:cubicBezTo>
                  <a:pt x="4078" y="11703"/>
                  <a:pt x="3973" y="12231"/>
                  <a:pt x="3932" y="12758"/>
                </a:cubicBezTo>
                <a:cubicBezTo>
                  <a:pt x="3854" y="13776"/>
                  <a:pt x="4023" y="14819"/>
                  <a:pt x="3717" y="15812"/>
                </a:cubicBezTo>
                <a:cubicBezTo>
                  <a:pt x="3574" y="16273"/>
                  <a:pt x="3319" y="16702"/>
                  <a:pt x="2917" y="16981"/>
                </a:cubicBezTo>
                <a:cubicBezTo>
                  <a:pt x="2489" y="17279"/>
                  <a:pt x="1977" y="17419"/>
                  <a:pt x="1536" y="17694"/>
                </a:cubicBezTo>
                <a:cubicBezTo>
                  <a:pt x="639" y="18252"/>
                  <a:pt x="327" y="19323"/>
                  <a:pt x="152" y="20304"/>
                </a:cubicBezTo>
                <a:cubicBezTo>
                  <a:pt x="48" y="20891"/>
                  <a:pt x="1" y="21500"/>
                  <a:pt x="140" y="22087"/>
                </a:cubicBezTo>
                <a:cubicBezTo>
                  <a:pt x="259" y="22589"/>
                  <a:pt x="523" y="23040"/>
                  <a:pt x="855" y="23429"/>
                </a:cubicBezTo>
                <a:cubicBezTo>
                  <a:pt x="1544" y="24236"/>
                  <a:pt x="3187" y="24329"/>
                  <a:pt x="3333" y="25366"/>
                </a:cubicBezTo>
                <a:cubicBezTo>
                  <a:pt x="3413" y="25937"/>
                  <a:pt x="4213" y="26116"/>
                  <a:pt x="4450" y="26116"/>
                </a:cubicBezTo>
                <a:cubicBezTo>
                  <a:pt x="4499" y="26116"/>
                  <a:pt x="4524" y="26108"/>
                  <a:pt x="4512" y="26094"/>
                </a:cubicBezTo>
                <a:lnTo>
                  <a:pt x="4512" y="26094"/>
                </a:lnTo>
                <a:cubicBezTo>
                  <a:pt x="5752" y="26098"/>
                  <a:pt x="6992" y="26103"/>
                  <a:pt x="8231" y="26108"/>
                </a:cubicBezTo>
                <a:cubicBezTo>
                  <a:pt x="8884" y="26110"/>
                  <a:pt x="9536" y="26113"/>
                  <a:pt x="10188" y="26115"/>
                </a:cubicBezTo>
                <a:cubicBezTo>
                  <a:pt x="10509" y="26116"/>
                  <a:pt x="10831" y="26117"/>
                  <a:pt x="11153" y="26118"/>
                </a:cubicBezTo>
                <a:cubicBezTo>
                  <a:pt x="11181" y="26118"/>
                  <a:pt x="11210" y="26118"/>
                  <a:pt x="11238" y="26118"/>
                </a:cubicBezTo>
                <a:cubicBezTo>
                  <a:pt x="11502" y="26118"/>
                  <a:pt x="11768" y="26112"/>
                  <a:pt x="12030" y="26066"/>
                </a:cubicBezTo>
                <a:cubicBezTo>
                  <a:pt x="12510" y="25980"/>
                  <a:pt x="12981" y="25708"/>
                  <a:pt x="13161" y="25232"/>
                </a:cubicBezTo>
                <a:cubicBezTo>
                  <a:pt x="13200" y="25130"/>
                  <a:pt x="13224" y="25017"/>
                  <a:pt x="13222" y="24907"/>
                </a:cubicBezTo>
                <a:cubicBezTo>
                  <a:pt x="13220" y="24778"/>
                  <a:pt x="13107" y="24687"/>
                  <a:pt x="13042" y="24582"/>
                </a:cubicBezTo>
                <a:cubicBezTo>
                  <a:pt x="12914" y="24378"/>
                  <a:pt x="12829" y="24154"/>
                  <a:pt x="12777" y="23918"/>
                </a:cubicBezTo>
                <a:cubicBezTo>
                  <a:pt x="12667" y="23424"/>
                  <a:pt x="12700" y="22903"/>
                  <a:pt x="12760" y="22402"/>
                </a:cubicBezTo>
                <a:cubicBezTo>
                  <a:pt x="12825" y="21856"/>
                  <a:pt x="12928" y="21313"/>
                  <a:pt x="12991" y="20766"/>
                </a:cubicBezTo>
                <a:cubicBezTo>
                  <a:pt x="13138" y="19498"/>
                  <a:pt x="13165" y="18220"/>
                  <a:pt x="13259" y="16947"/>
                </a:cubicBezTo>
                <a:cubicBezTo>
                  <a:pt x="13306" y="16306"/>
                  <a:pt x="13371" y="15667"/>
                  <a:pt x="13476" y="15033"/>
                </a:cubicBezTo>
                <a:cubicBezTo>
                  <a:pt x="13580" y="14418"/>
                  <a:pt x="13717" y="13809"/>
                  <a:pt x="13850" y="13199"/>
                </a:cubicBezTo>
                <a:cubicBezTo>
                  <a:pt x="14117" y="11977"/>
                  <a:pt x="14332" y="10761"/>
                  <a:pt x="14312" y="9506"/>
                </a:cubicBezTo>
                <a:cubicBezTo>
                  <a:pt x="14292" y="8213"/>
                  <a:pt x="14104" y="6931"/>
                  <a:pt x="14032" y="5641"/>
                </a:cubicBezTo>
                <a:cubicBezTo>
                  <a:pt x="13973" y="4552"/>
                  <a:pt x="14026" y="3448"/>
                  <a:pt x="13821" y="2371"/>
                </a:cubicBezTo>
                <a:cubicBezTo>
                  <a:pt x="13723" y="1854"/>
                  <a:pt x="13559" y="1346"/>
                  <a:pt x="13296" y="889"/>
                </a:cubicBezTo>
                <a:cubicBezTo>
                  <a:pt x="13046" y="456"/>
                  <a:pt x="12681" y="18"/>
                  <a:pt x="12141" y="1"/>
                </a:cubicBezTo>
                <a:cubicBezTo>
                  <a:pt x="12128" y="1"/>
                  <a:pt x="12116" y="0"/>
                  <a:pt x="12104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3"/>
          <p:cNvSpPr/>
          <p:nvPr/>
        </p:nvSpPr>
        <p:spPr>
          <a:xfrm>
            <a:off x="-279099" y="5418325"/>
            <a:ext cx="3398740" cy="2613323"/>
          </a:xfrm>
          <a:custGeom>
            <a:avLst/>
            <a:gdLst/>
            <a:ahLst/>
            <a:cxnLst/>
            <a:rect l="l" t="t" r="r" b="b"/>
            <a:pathLst>
              <a:path w="16243" h="12489" extrusionOk="0">
                <a:moveTo>
                  <a:pt x="3844" y="0"/>
                </a:moveTo>
                <a:cubicBezTo>
                  <a:pt x="3285" y="0"/>
                  <a:pt x="2723" y="148"/>
                  <a:pt x="2228" y="400"/>
                </a:cubicBezTo>
                <a:cubicBezTo>
                  <a:pt x="1280" y="883"/>
                  <a:pt x="590" y="1767"/>
                  <a:pt x="156" y="2720"/>
                </a:cubicBezTo>
                <a:cubicBezTo>
                  <a:pt x="49" y="2956"/>
                  <a:pt x="1" y="3596"/>
                  <a:pt x="54" y="3596"/>
                </a:cubicBezTo>
                <a:cubicBezTo>
                  <a:pt x="57" y="3596"/>
                  <a:pt x="61" y="3593"/>
                  <a:pt x="66" y="3588"/>
                </a:cubicBezTo>
                <a:cubicBezTo>
                  <a:pt x="269" y="4868"/>
                  <a:pt x="1355" y="5759"/>
                  <a:pt x="2294" y="6557"/>
                </a:cubicBezTo>
                <a:cubicBezTo>
                  <a:pt x="3560" y="7632"/>
                  <a:pt x="4723" y="8824"/>
                  <a:pt x="5756" y="10126"/>
                </a:cubicBezTo>
                <a:cubicBezTo>
                  <a:pt x="6340" y="10862"/>
                  <a:pt x="6881" y="11633"/>
                  <a:pt x="7379" y="12430"/>
                </a:cubicBezTo>
                <a:cubicBezTo>
                  <a:pt x="7403" y="12468"/>
                  <a:pt x="7442" y="12488"/>
                  <a:pt x="7481" y="12488"/>
                </a:cubicBezTo>
                <a:cubicBezTo>
                  <a:pt x="7510" y="12488"/>
                  <a:pt x="7539" y="12478"/>
                  <a:pt x="7563" y="12456"/>
                </a:cubicBezTo>
                <a:cubicBezTo>
                  <a:pt x="9372" y="10767"/>
                  <a:pt x="11182" y="9079"/>
                  <a:pt x="12991" y="7391"/>
                </a:cubicBezTo>
                <a:cubicBezTo>
                  <a:pt x="13444" y="6969"/>
                  <a:pt x="13897" y="6547"/>
                  <a:pt x="14348" y="6125"/>
                </a:cubicBezTo>
                <a:cubicBezTo>
                  <a:pt x="14774" y="5728"/>
                  <a:pt x="15224" y="5346"/>
                  <a:pt x="15621" y="4920"/>
                </a:cubicBezTo>
                <a:cubicBezTo>
                  <a:pt x="15956" y="4561"/>
                  <a:pt x="16230" y="4130"/>
                  <a:pt x="16237" y="3625"/>
                </a:cubicBezTo>
                <a:cubicBezTo>
                  <a:pt x="16243" y="3173"/>
                  <a:pt x="16055" y="2737"/>
                  <a:pt x="15772" y="2393"/>
                </a:cubicBezTo>
                <a:cubicBezTo>
                  <a:pt x="15118" y="1597"/>
                  <a:pt x="13969" y="1326"/>
                  <a:pt x="12990" y="1230"/>
                </a:cubicBezTo>
                <a:cubicBezTo>
                  <a:pt x="12782" y="1209"/>
                  <a:pt x="12575" y="1199"/>
                  <a:pt x="12369" y="1199"/>
                </a:cubicBezTo>
                <a:cubicBezTo>
                  <a:pt x="11579" y="1199"/>
                  <a:pt x="10805" y="1344"/>
                  <a:pt x="10046" y="1589"/>
                </a:cubicBezTo>
                <a:cubicBezTo>
                  <a:pt x="9458" y="1779"/>
                  <a:pt x="8842" y="1996"/>
                  <a:pt x="8230" y="1996"/>
                </a:cubicBezTo>
                <a:cubicBezTo>
                  <a:pt x="7924" y="1996"/>
                  <a:pt x="7618" y="1942"/>
                  <a:pt x="7317" y="1801"/>
                </a:cubicBezTo>
                <a:cubicBezTo>
                  <a:pt x="6411" y="1378"/>
                  <a:pt x="5786" y="517"/>
                  <a:pt x="4835" y="170"/>
                </a:cubicBezTo>
                <a:cubicBezTo>
                  <a:pt x="4516" y="54"/>
                  <a:pt x="4181" y="0"/>
                  <a:pt x="3844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3"/>
          <p:cNvSpPr/>
          <p:nvPr/>
        </p:nvSpPr>
        <p:spPr>
          <a:xfrm>
            <a:off x="-264453" y="-371331"/>
            <a:ext cx="2601941" cy="5060084"/>
          </a:xfrm>
          <a:custGeom>
            <a:avLst/>
            <a:gdLst/>
            <a:ahLst/>
            <a:cxnLst/>
            <a:rect l="l" t="t" r="r" b="b"/>
            <a:pathLst>
              <a:path w="12435" h="24182" extrusionOk="0">
                <a:moveTo>
                  <a:pt x="7995" y="0"/>
                </a:moveTo>
                <a:cubicBezTo>
                  <a:pt x="6753" y="0"/>
                  <a:pt x="5507" y="123"/>
                  <a:pt x="4282" y="305"/>
                </a:cubicBezTo>
                <a:cubicBezTo>
                  <a:pt x="3647" y="400"/>
                  <a:pt x="3014" y="509"/>
                  <a:pt x="2384" y="629"/>
                </a:cubicBezTo>
                <a:cubicBezTo>
                  <a:pt x="1767" y="745"/>
                  <a:pt x="1135" y="843"/>
                  <a:pt x="528" y="997"/>
                </a:cubicBezTo>
                <a:cubicBezTo>
                  <a:pt x="284" y="1059"/>
                  <a:pt x="86" y="1199"/>
                  <a:pt x="44" y="1438"/>
                </a:cubicBezTo>
                <a:cubicBezTo>
                  <a:pt x="1" y="1675"/>
                  <a:pt x="98" y="1906"/>
                  <a:pt x="177" y="2128"/>
                </a:cubicBezTo>
                <a:cubicBezTo>
                  <a:pt x="371" y="2674"/>
                  <a:pt x="529" y="3231"/>
                  <a:pt x="657" y="3795"/>
                </a:cubicBezTo>
                <a:cubicBezTo>
                  <a:pt x="1173" y="6076"/>
                  <a:pt x="1176" y="8421"/>
                  <a:pt x="1157" y="10740"/>
                </a:cubicBezTo>
                <a:cubicBezTo>
                  <a:pt x="1137" y="13166"/>
                  <a:pt x="1119" y="15594"/>
                  <a:pt x="956" y="18015"/>
                </a:cubicBezTo>
                <a:cubicBezTo>
                  <a:pt x="873" y="19227"/>
                  <a:pt x="754" y="20438"/>
                  <a:pt x="578" y="21641"/>
                </a:cubicBezTo>
                <a:cubicBezTo>
                  <a:pt x="533" y="21947"/>
                  <a:pt x="484" y="22253"/>
                  <a:pt x="431" y="22559"/>
                </a:cubicBezTo>
                <a:cubicBezTo>
                  <a:pt x="386" y="22822"/>
                  <a:pt x="322" y="23092"/>
                  <a:pt x="343" y="23359"/>
                </a:cubicBezTo>
                <a:cubicBezTo>
                  <a:pt x="374" y="23781"/>
                  <a:pt x="660" y="24173"/>
                  <a:pt x="1161" y="24181"/>
                </a:cubicBezTo>
                <a:cubicBezTo>
                  <a:pt x="1165" y="24181"/>
                  <a:pt x="1169" y="24181"/>
                  <a:pt x="1173" y="24181"/>
                </a:cubicBezTo>
                <a:cubicBezTo>
                  <a:pt x="1371" y="24181"/>
                  <a:pt x="1540" y="24099"/>
                  <a:pt x="1654" y="23951"/>
                </a:cubicBezTo>
                <a:cubicBezTo>
                  <a:pt x="1675" y="23925"/>
                  <a:pt x="1683" y="23898"/>
                  <a:pt x="1682" y="23874"/>
                </a:cubicBezTo>
                <a:lnTo>
                  <a:pt x="1682" y="23874"/>
                </a:lnTo>
                <a:cubicBezTo>
                  <a:pt x="1847" y="23898"/>
                  <a:pt x="2014" y="23909"/>
                  <a:pt x="2180" y="23909"/>
                </a:cubicBezTo>
                <a:cubicBezTo>
                  <a:pt x="2943" y="23909"/>
                  <a:pt x="3699" y="23667"/>
                  <a:pt x="4311" y="23242"/>
                </a:cubicBezTo>
                <a:cubicBezTo>
                  <a:pt x="4708" y="22966"/>
                  <a:pt x="5045" y="22616"/>
                  <a:pt x="5275" y="22211"/>
                </a:cubicBezTo>
                <a:cubicBezTo>
                  <a:pt x="5529" y="21761"/>
                  <a:pt x="5637" y="21258"/>
                  <a:pt x="5672" y="20756"/>
                </a:cubicBezTo>
                <a:cubicBezTo>
                  <a:pt x="5745" y="19694"/>
                  <a:pt x="5474" y="18600"/>
                  <a:pt x="5753" y="17552"/>
                </a:cubicBezTo>
                <a:cubicBezTo>
                  <a:pt x="5970" y="16734"/>
                  <a:pt x="6573" y="16141"/>
                  <a:pt x="7340" y="15710"/>
                </a:cubicBezTo>
                <a:cubicBezTo>
                  <a:pt x="8075" y="15296"/>
                  <a:pt x="8888" y="15018"/>
                  <a:pt x="9665" y="14682"/>
                </a:cubicBezTo>
                <a:cubicBezTo>
                  <a:pt x="10395" y="14367"/>
                  <a:pt x="11138" y="13992"/>
                  <a:pt x="11650" y="13407"/>
                </a:cubicBezTo>
                <a:cubicBezTo>
                  <a:pt x="12358" y="12597"/>
                  <a:pt x="12435" y="11553"/>
                  <a:pt x="12147" y="10578"/>
                </a:cubicBezTo>
                <a:cubicBezTo>
                  <a:pt x="11808" y="9430"/>
                  <a:pt x="11016" y="8461"/>
                  <a:pt x="10472" y="7396"/>
                </a:cubicBezTo>
                <a:cubicBezTo>
                  <a:pt x="9923" y="6314"/>
                  <a:pt x="9632" y="5096"/>
                  <a:pt x="9791" y="3904"/>
                </a:cubicBezTo>
                <a:cubicBezTo>
                  <a:pt x="9926" y="2896"/>
                  <a:pt x="10412" y="1909"/>
                  <a:pt x="11209" y="1194"/>
                </a:cubicBezTo>
                <a:cubicBezTo>
                  <a:pt x="11406" y="1016"/>
                  <a:pt x="11621" y="858"/>
                  <a:pt x="11854" y="718"/>
                </a:cubicBezTo>
                <a:cubicBezTo>
                  <a:pt x="11960" y="654"/>
                  <a:pt x="11944" y="503"/>
                  <a:pt x="11818" y="468"/>
                </a:cubicBezTo>
                <a:cubicBezTo>
                  <a:pt x="10568" y="132"/>
                  <a:pt x="9284" y="0"/>
                  <a:pt x="799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3"/>
          <p:cNvSpPr txBox="1">
            <a:spLocks noGrp="1"/>
          </p:cNvSpPr>
          <p:nvPr>
            <p:ph type="title"/>
          </p:nvPr>
        </p:nvSpPr>
        <p:spPr>
          <a:xfrm>
            <a:off x="3849000" y="1333800"/>
            <a:ext cx="4494000" cy="112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8" name="Google Shape;78;p3">
            <a:hlinkClick r:id=""/>
          </p:cNvPr>
          <p:cNvSpPr txBox="1">
            <a:spLocks noGrp="1"/>
          </p:cNvSpPr>
          <p:nvPr>
            <p:ph type="subTitle" idx="1"/>
          </p:nvPr>
        </p:nvSpPr>
        <p:spPr>
          <a:xfrm>
            <a:off x="5230967" y="4493067"/>
            <a:ext cx="17304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/>
              <a:buNone/>
              <a:defRPr sz="27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79" name="Google Shape;79;p3"/>
          <p:cNvSpPr txBox="1">
            <a:spLocks noGrp="1"/>
          </p:cNvSpPr>
          <p:nvPr>
            <p:ph type="subTitle" idx="2"/>
          </p:nvPr>
        </p:nvSpPr>
        <p:spPr>
          <a:xfrm>
            <a:off x="4055300" y="3080033"/>
            <a:ext cx="40816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aleway Thin"/>
              <a:buNone/>
              <a:defRPr sz="21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80" name="Google Shape;80;p3"/>
          <p:cNvSpPr/>
          <p:nvPr/>
        </p:nvSpPr>
        <p:spPr>
          <a:xfrm rot="-906775">
            <a:off x="9000867" y="6217200"/>
            <a:ext cx="807728" cy="18924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" name="Google Shape;81;p3"/>
          <p:cNvGrpSpPr/>
          <p:nvPr/>
        </p:nvGrpSpPr>
        <p:grpSpPr>
          <a:xfrm rot="-5400000">
            <a:off x="11510567" y="585420"/>
            <a:ext cx="295696" cy="267845"/>
            <a:chOff x="1640475" y="1197075"/>
            <a:chExt cx="55475" cy="50250"/>
          </a:xfrm>
        </p:grpSpPr>
        <p:sp>
          <p:nvSpPr>
            <p:cNvPr id="82" name="Google Shape;82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" name="Google Shape;85;p3"/>
          <p:cNvSpPr/>
          <p:nvPr/>
        </p:nvSpPr>
        <p:spPr>
          <a:xfrm rot="9965797">
            <a:off x="-542457" y="4341410"/>
            <a:ext cx="1325152" cy="2076284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" name="Google Shape;86;p3"/>
          <p:cNvGrpSpPr/>
          <p:nvPr/>
        </p:nvGrpSpPr>
        <p:grpSpPr>
          <a:xfrm rot="-6145098">
            <a:off x="1915116" y="5834116"/>
            <a:ext cx="578189" cy="523765"/>
            <a:chOff x="1640475" y="1197075"/>
            <a:chExt cx="55475" cy="50250"/>
          </a:xfrm>
        </p:grpSpPr>
        <p:sp>
          <p:nvSpPr>
            <p:cNvPr id="87" name="Google Shape;87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" name="Google Shape;90;p3"/>
          <p:cNvGrpSpPr/>
          <p:nvPr/>
        </p:nvGrpSpPr>
        <p:grpSpPr>
          <a:xfrm rot="-5400000">
            <a:off x="11089990" y="5193380"/>
            <a:ext cx="326429" cy="295697"/>
            <a:chOff x="1640475" y="1197075"/>
            <a:chExt cx="55475" cy="50250"/>
          </a:xfrm>
        </p:grpSpPr>
        <p:sp>
          <p:nvSpPr>
            <p:cNvPr id="91" name="Google Shape;91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" name="Google Shape;94;p3"/>
          <p:cNvSpPr/>
          <p:nvPr/>
        </p:nvSpPr>
        <p:spPr>
          <a:xfrm rot="-4322283">
            <a:off x="340290" y="705348"/>
            <a:ext cx="773556" cy="18122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" name="Google Shape;95;p3"/>
          <p:cNvGrpSpPr/>
          <p:nvPr/>
        </p:nvGrpSpPr>
        <p:grpSpPr>
          <a:xfrm rot="-5400000">
            <a:off x="1815565" y="655863"/>
            <a:ext cx="295696" cy="267845"/>
            <a:chOff x="1640475" y="1197075"/>
            <a:chExt cx="55475" cy="50250"/>
          </a:xfrm>
        </p:grpSpPr>
        <p:sp>
          <p:nvSpPr>
            <p:cNvPr id="96" name="Google Shape;96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933756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"/>
          <p:cNvSpPr/>
          <p:nvPr/>
        </p:nvSpPr>
        <p:spPr>
          <a:xfrm>
            <a:off x="8730379" y="-371332"/>
            <a:ext cx="3508173" cy="1720035"/>
          </a:xfrm>
          <a:custGeom>
            <a:avLst/>
            <a:gdLst/>
            <a:ahLst/>
            <a:cxnLst/>
            <a:rect l="l" t="t" r="r" b="b"/>
            <a:pathLst>
              <a:path w="16766" h="8220" extrusionOk="0">
                <a:moveTo>
                  <a:pt x="16619" y="0"/>
                </a:moveTo>
                <a:lnTo>
                  <a:pt x="1" y="306"/>
                </a:lnTo>
                <a:cubicBezTo>
                  <a:pt x="61" y="421"/>
                  <a:pt x="130" y="530"/>
                  <a:pt x="209" y="629"/>
                </a:cubicBezTo>
                <a:cubicBezTo>
                  <a:pt x="561" y="1077"/>
                  <a:pt x="1090" y="1341"/>
                  <a:pt x="1620" y="1341"/>
                </a:cubicBezTo>
                <a:cubicBezTo>
                  <a:pt x="1653" y="1341"/>
                  <a:pt x="1687" y="1340"/>
                  <a:pt x="1720" y="1338"/>
                </a:cubicBezTo>
                <a:cubicBezTo>
                  <a:pt x="2137" y="1311"/>
                  <a:pt x="2547" y="1128"/>
                  <a:pt x="2959" y="1128"/>
                </a:cubicBezTo>
                <a:cubicBezTo>
                  <a:pt x="3033" y="1128"/>
                  <a:pt x="3106" y="1133"/>
                  <a:pt x="3180" y="1147"/>
                </a:cubicBezTo>
                <a:cubicBezTo>
                  <a:pt x="3277" y="1165"/>
                  <a:pt x="3367" y="1194"/>
                  <a:pt x="3455" y="1233"/>
                </a:cubicBezTo>
                <a:cubicBezTo>
                  <a:pt x="3474" y="1242"/>
                  <a:pt x="3493" y="1250"/>
                  <a:pt x="3511" y="1261"/>
                </a:cubicBezTo>
                <a:lnTo>
                  <a:pt x="3512" y="1261"/>
                </a:lnTo>
                <a:cubicBezTo>
                  <a:pt x="4178" y="1599"/>
                  <a:pt x="4587" y="2502"/>
                  <a:pt x="5216" y="2997"/>
                </a:cubicBezTo>
                <a:cubicBezTo>
                  <a:pt x="5642" y="3331"/>
                  <a:pt x="6137" y="3458"/>
                  <a:pt x="6653" y="3458"/>
                </a:cubicBezTo>
                <a:cubicBezTo>
                  <a:pt x="7281" y="3458"/>
                  <a:pt x="7939" y="3268"/>
                  <a:pt x="8534" y="3032"/>
                </a:cubicBezTo>
                <a:cubicBezTo>
                  <a:pt x="9061" y="2823"/>
                  <a:pt x="9606" y="2582"/>
                  <a:pt x="10155" y="2582"/>
                </a:cubicBezTo>
                <a:cubicBezTo>
                  <a:pt x="10271" y="2582"/>
                  <a:pt x="10386" y="2593"/>
                  <a:pt x="10502" y="2617"/>
                </a:cubicBezTo>
                <a:cubicBezTo>
                  <a:pt x="11491" y="2819"/>
                  <a:pt x="12129" y="3901"/>
                  <a:pt x="12548" y="4929"/>
                </a:cubicBezTo>
                <a:cubicBezTo>
                  <a:pt x="12966" y="5958"/>
                  <a:pt x="13334" y="7102"/>
                  <a:pt x="14165" y="7742"/>
                </a:cubicBezTo>
                <a:cubicBezTo>
                  <a:pt x="14587" y="8068"/>
                  <a:pt x="15094" y="8220"/>
                  <a:pt x="15606" y="8220"/>
                </a:cubicBezTo>
                <a:cubicBezTo>
                  <a:pt x="16002" y="8220"/>
                  <a:pt x="16401" y="8129"/>
                  <a:pt x="16766" y="7956"/>
                </a:cubicBezTo>
                <a:lnTo>
                  <a:pt x="16619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3"/>
          <p:cNvSpPr/>
          <p:nvPr/>
        </p:nvSpPr>
        <p:spPr>
          <a:xfrm>
            <a:off x="9877671" y="1941058"/>
            <a:ext cx="2998876" cy="5465401"/>
          </a:xfrm>
          <a:custGeom>
            <a:avLst/>
            <a:gdLst/>
            <a:ahLst/>
            <a:cxnLst/>
            <a:rect l="l" t="t" r="r" b="b"/>
            <a:pathLst>
              <a:path w="14332" h="26119" extrusionOk="0">
                <a:moveTo>
                  <a:pt x="12104" y="0"/>
                </a:moveTo>
                <a:cubicBezTo>
                  <a:pt x="11836" y="0"/>
                  <a:pt x="11579" y="100"/>
                  <a:pt x="11338" y="207"/>
                </a:cubicBezTo>
                <a:cubicBezTo>
                  <a:pt x="11049" y="335"/>
                  <a:pt x="10764" y="475"/>
                  <a:pt x="10478" y="610"/>
                </a:cubicBezTo>
                <a:cubicBezTo>
                  <a:pt x="9890" y="885"/>
                  <a:pt x="9294" y="1149"/>
                  <a:pt x="8713" y="1440"/>
                </a:cubicBezTo>
                <a:cubicBezTo>
                  <a:pt x="8495" y="1549"/>
                  <a:pt x="8298" y="1691"/>
                  <a:pt x="8201" y="1922"/>
                </a:cubicBezTo>
                <a:cubicBezTo>
                  <a:pt x="8095" y="2174"/>
                  <a:pt x="8110" y="2467"/>
                  <a:pt x="8106" y="2735"/>
                </a:cubicBezTo>
                <a:cubicBezTo>
                  <a:pt x="8097" y="3377"/>
                  <a:pt x="8121" y="4019"/>
                  <a:pt x="8176" y="4658"/>
                </a:cubicBezTo>
                <a:cubicBezTo>
                  <a:pt x="8228" y="5277"/>
                  <a:pt x="8331" y="5899"/>
                  <a:pt x="8283" y="6521"/>
                </a:cubicBezTo>
                <a:cubicBezTo>
                  <a:pt x="8242" y="7056"/>
                  <a:pt x="8055" y="7556"/>
                  <a:pt x="7761" y="8004"/>
                </a:cubicBezTo>
                <a:cubicBezTo>
                  <a:pt x="7173" y="8897"/>
                  <a:pt x="6276" y="9476"/>
                  <a:pt x="5434" y="10099"/>
                </a:cubicBezTo>
                <a:cubicBezTo>
                  <a:pt x="5008" y="10415"/>
                  <a:pt x="4600" y="10769"/>
                  <a:pt x="4338" y="11238"/>
                </a:cubicBezTo>
                <a:cubicBezTo>
                  <a:pt x="4078" y="11703"/>
                  <a:pt x="3973" y="12231"/>
                  <a:pt x="3932" y="12758"/>
                </a:cubicBezTo>
                <a:cubicBezTo>
                  <a:pt x="3854" y="13776"/>
                  <a:pt x="4023" y="14819"/>
                  <a:pt x="3717" y="15812"/>
                </a:cubicBezTo>
                <a:cubicBezTo>
                  <a:pt x="3574" y="16273"/>
                  <a:pt x="3319" y="16702"/>
                  <a:pt x="2917" y="16981"/>
                </a:cubicBezTo>
                <a:cubicBezTo>
                  <a:pt x="2489" y="17279"/>
                  <a:pt x="1977" y="17419"/>
                  <a:pt x="1536" y="17694"/>
                </a:cubicBezTo>
                <a:cubicBezTo>
                  <a:pt x="639" y="18252"/>
                  <a:pt x="327" y="19323"/>
                  <a:pt x="152" y="20304"/>
                </a:cubicBezTo>
                <a:cubicBezTo>
                  <a:pt x="48" y="20891"/>
                  <a:pt x="1" y="21500"/>
                  <a:pt x="140" y="22087"/>
                </a:cubicBezTo>
                <a:cubicBezTo>
                  <a:pt x="259" y="22589"/>
                  <a:pt x="523" y="23040"/>
                  <a:pt x="855" y="23429"/>
                </a:cubicBezTo>
                <a:cubicBezTo>
                  <a:pt x="1544" y="24236"/>
                  <a:pt x="3187" y="24329"/>
                  <a:pt x="3333" y="25366"/>
                </a:cubicBezTo>
                <a:cubicBezTo>
                  <a:pt x="3413" y="25937"/>
                  <a:pt x="4213" y="26116"/>
                  <a:pt x="4450" y="26116"/>
                </a:cubicBezTo>
                <a:cubicBezTo>
                  <a:pt x="4499" y="26116"/>
                  <a:pt x="4524" y="26108"/>
                  <a:pt x="4512" y="26094"/>
                </a:cubicBezTo>
                <a:lnTo>
                  <a:pt x="4512" y="26094"/>
                </a:lnTo>
                <a:cubicBezTo>
                  <a:pt x="5752" y="26098"/>
                  <a:pt x="6992" y="26103"/>
                  <a:pt x="8231" y="26108"/>
                </a:cubicBezTo>
                <a:cubicBezTo>
                  <a:pt x="8884" y="26110"/>
                  <a:pt x="9536" y="26113"/>
                  <a:pt x="10188" y="26115"/>
                </a:cubicBezTo>
                <a:cubicBezTo>
                  <a:pt x="10509" y="26116"/>
                  <a:pt x="10831" y="26117"/>
                  <a:pt x="11153" y="26118"/>
                </a:cubicBezTo>
                <a:cubicBezTo>
                  <a:pt x="11181" y="26118"/>
                  <a:pt x="11210" y="26118"/>
                  <a:pt x="11238" y="26118"/>
                </a:cubicBezTo>
                <a:cubicBezTo>
                  <a:pt x="11502" y="26118"/>
                  <a:pt x="11768" y="26112"/>
                  <a:pt x="12030" y="26066"/>
                </a:cubicBezTo>
                <a:cubicBezTo>
                  <a:pt x="12510" y="25980"/>
                  <a:pt x="12981" y="25708"/>
                  <a:pt x="13161" y="25232"/>
                </a:cubicBezTo>
                <a:cubicBezTo>
                  <a:pt x="13200" y="25130"/>
                  <a:pt x="13224" y="25017"/>
                  <a:pt x="13222" y="24907"/>
                </a:cubicBezTo>
                <a:cubicBezTo>
                  <a:pt x="13220" y="24778"/>
                  <a:pt x="13107" y="24687"/>
                  <a:pt x="13042" y="24582"/>
                </a:cubicBezTo>
                <a:cubicBezTo>
                  <a:pt x="12914" y="24378"/>
                  <a:pt x="12829" y="24154"/>
                  <a:pt x="12777" y="23918"/>
                </a:cubicBezTo>
                <a:cubicBezTo>
                  <a:pt x="12667" y="23424"/>
                  <a:pt x="12700" y="22903"/>
                  <a:pt x="12760" y="22402"/>
                </a:cubicBezTo>
                <a:cubicBezTo>
                  <a:pt x="12825" y="21856"/>
                  <a:pt x="12928" y="21313"/>
                  <a:pt x="12991" y="20766"/>
                </a:cubicBezTo>
                <a:cubicBezTo>
                  <a:pt x="13138" y="19498"/>
                  <a:pt x="13165" y="18220"/>
                  <a:pt x="13259" y="16947"/>
                </a:cubicBezTo>
                <a:cubicBezTo>
                  <a:pt x="13306" y="16306"/>
                  <a:pt x="13371" y="15667"/>
                  <a:pt x="13476" y="15033"/>
                </a:cubicBezTo>
                <a:cubicBezTo>
                  <a:pt x="13580" y="14418"/>
                  <a:pt x="13717" y="13809"/>
                  <a:pt x="13850" y="13199"/>
                </a:cubicBezTo>
                <a:cubicBezTo>
                  <a:pt x="14117" y="11977"/>
                  <a:pt x="14332" y="10761"/>
                  <a:pt x="14312" y="9506"/>
                </a:cubicBezTo>
                <a:cubicBezTo>
                  <a:pt x="14292" y="8213"/>
                  <a:pt x="14104" y="6931"/>
                  <a:pt x="14032" y="5641"/>
                </a:cubicBezTo>
                <a:cubicBezTo>
                  <a:pt x="13973" y="4552"/>
                  <a:pt x="14026" y="3448"/>
                  <a:pt x="13821" y="2371"/>
                </a:cubicBezTo>
                <a:cubicBezTo>
                  <a:pt x="13723" y="1854"/>
                  <a:pt x="13559" y="1346"/>
                  <a:pt x="13296" y="889"/>
                </a:cubicBezTo>
                <a:cubicBezTo>
                  <a:pt x="13046" y="456"/>
                  <a:pt x="12681" y="18"/>
                  <a:pt x="12141" y="1"/>
                </a:cubicBezTo>
                <a:cubicBezTo>
                  <a:pt x="12128" y="1"/>
                  <a:pt x="12116" y="0"/>
                  <a:pt x="12104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3"/>
          <p:cNvSpPr/>
          <p:nvPr/>
        </p:nvSpPr>
        <p:spPr>
          <a:xfrm>
            <a:off x="-279099" y="5418325"/>
            <a:ext cx="3398740" cy="2613323"/>
          </a:xfrm>
          <a:custGeom>
            <a:avLst/>
            <a:gdLst/>
            <a:ahLst/>
            <a:cxnLst/>
            <a:rect l="l" t="t" r="r" b="b"/>
            <a:pathLst>
              <a:path w="16243" h="12489" extrusionOk="0">
                <a:moveTo>
                  <a:pt x="3844" y="0"/>
                </a:moveTo>
                <a:cubicBezTo>
                  <a:pt x="3285" y="0"/>
                  <a:pt x="2723" y="148"/>
                  <a:pt x="2228" y="400"/>
                </a:cubicBezTo>
                <a:cubicBezTo>
                  <a:pt x="1280" y="883"/>
                  <a:pt x="590" y="1767"/>
                  <a:pt x="156" y="2720"/>
                </a:cubicBezTo>
                <a:cubicBezTo>
                  <a:pt x="49" y="2956"/>
                  <a:pt x="1" y="3596"/>
                  <a:pt x="54" y="3596"/>
                </a:cubicBezTo>
                <a:cubicBezTo>
                  <a:pt x="57" y="3596"/>
                  <a:pt x="61" y="3593"/>
                  <a:pt x="66" y="3588"/>
                </a:cubicBezTo>
                <a:cubicBezTo>
                  <a:pt x="269" y="4868"/>
                  <a:pt x="1355" y="5759"/>
                  <a:pt x="2294" y="6557"/>
                </a:cubicBezTo>
                <a:cubicBezTo>
                  <a:pt x="3560" y="7632"/>
                  <a:pt x="4723" y="8824"/>
                  <a:pt x="5756" y="10126"/>
                </a:cubicBezTo>
                <a:cubicBezTo>
                  <a:pt x="6340" y="10862"/>
                  <a:pt x="6881" y="11633"/>
                  <a:pt x="7379" y="12430"/>
                </a:cubicBezTo>
                <a:cubicBezTo>
                  <a:pt x="7403" y="12468"/>
                  <a:pt x="7442" y="12488"/>
                  <a:pt x="7481" y="12488"/>
                </a:cubicBezTo>
                <a:cubicBezTo>
                  <a:pt x="7510" y="12488"/>
                  <a:pt x="7539" y="12478"/>
                  <a:pt x="7563" y="12456"/>
                </a:cubicBezTo>
                <a:cubicBezTo>
                  <a:pt x="9372" y="10767"/>
                  <a:pt x="11182" y="9079"/>
                  <a:pt x="12991" y="7391"/>
                </a:cubicBezTo>
                <a:cubicBezTo>
                  <a:pt x="13444" y="6969"/>
                  <a:pt x="13897" y="6547"/>
                  <a:pt x="14348" y="6125"/>
                </a:cubicBezTo>
                <a:cubicBezTo>
                  <a:pt x="14774" y="5728"/>
                  <a:pt x="15224" y="5346"/>
                  <a:pt x="15621" y="4920"/>
                </a:cubicBezTo>
                <a:cubicBezTo>
                  <a:pt x="15956" y="4561"/>
                  <a:pt x="16230" y="4130"/>
                  <a:pt x="16237" y="3625"/>
                </a:cubicBezTo>
                <a:cubicBezTo>
                  <a:pt x="16243" y="3173"/>
                  <a:pt x="16055" y="2737"/>
                  <a:pt x="15772" y="2393"/>
                </a:cubicBezTo>
                <a:cubicBezTo>
                  <a:pt x="15118" y="1597"/>
                  <a:pt x="13969" y="1326"/>
                  <a:pt x="12990" y="1230"/>
                </a:cubicBezTo>
                <a:cubicBezTo>
                  <a:pt x="12782" y="1209"/>
                  <a:pt x="12575" y="1199"/>
                  <a:pt x="12369" y="1199"/>
                </a:cubicBezTo>
                <a:cubicBezTo>
                  <a:pt x="11579" y="1199"/>
                  <a:pt x="10805" y="1344"/>
                  <a:pt x="10046" y="1589"/>
                </a:cubicBezTo>
                <a:cubicBezTo>
                  <a:pt x="9458" y="1779"/>
                  <a:pt x="8842" y="1996"/>
                  <a:pt x="8230" y="1996"/>
                </a:cubicBezTo>
                <a:cubicBezTo>
                  <a:pt x="7924" y="1996"/>
                  <a:pt x="7618" y="1942"/>
                  <a:pt x="7317" y="1801"/>
                </a:cubicBezTo>
                <a:cubicBezTo>
                  <a:pt x="6411" y="1378"/>
                  <a:pt x="5786" y="517"/>
                  <a:pt x="4835" y="170"/>
                </a:cubicBezTo>
                <a:cubicBezTo>
                  <a:pt x="4516" y="54"/>
                  <a:pt x="4181" y="0"/>
                  <a:pt x="3844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3"/>
          <p:cNvSpPr/>
          <p:nvPr/>
        </p:nvSpPr>
        <p:spPr>
          <a:xfrm>
            <a:off x="-264453" y="-371331"/>
            <a:ext cx="2601941" cy="5060084"/>
          </a:xfrm>
          <a:custGeom>
            <a:avLst/>
            <a:gdLst/>
            <a:ahLst/>
            <a:cxnLst/>
            <a:rect l="l" t="t" r="r" b="b"/>
            <a:pathLst>
              <a:path w="12435" h="24182" extrusionOk="0">
                <a:moveTo>
                  <a:pt x="7995" y="0"/>
                </a:moveTo>
                <a:cubicBezTo>
                  <a:pt x="6753" y="0"/>
                  <a:pt x="5507" y="123"/>
                  <a:pt x="4282" y="305"/>
                </a:cubicBezTo>
                <a:cubicBezTo>
                  <a:pt x="3647" y="400"/>
                  <a:pt x="3014" y="509"/>
                  <a:pt x="2384" y="629"/>
                </a:cubicBezTo>
                <a:cubicBezTo>
                  <a:pt x="1767" y="745"/>
                  <a:pt x="1135" y="843"/>
                  <a:pt x="528" y="997"/>
                </a:cubicBezTo>
                <a:cubicBezTo>
                  <a:pt x="284" y="1059"/>
                  <a:pt x="86" y="1199"/>
                  <a:pt x="44" y="1438"/>
                </a:cubicBezTo>
                <a:cubicBezTo>
                  <a:pt x="1" y="1675"/>
                  <a:pt x="98" y="1906"/>
                  <a:pt x="177" y="2128"/>
                </a:cubicBezTo>
                <a:cubicBezTo>
                  <a:pt x="371" y="2674"/>
                  <a:pt x="529" y="3231"/>
                  <a:pt x="657" y="3795"/>
                </a:cubicBezTo>
                <a:cubicBezTo>
                  <a:pt x="1173" y="6076"/>
                  <a:pt x="1176" y="8421"/>
                  <a:pt x="1157" y="10740"/>
                </a:cubicBezTo>
                <a:cubicBezTo>
                  <a:pt x="1137" y="13166"/>
                  <a:pt x="1119" y="15594"/>
                  <a:pt x="956" y="18015"/>
                </a:cubicBezTo>
                <a:cubicBezTo>
                  <a:pt x="873" y="19227"/>
                  <a:pt x="754" y="20438"/>
                  <a:pt x="578" y="21641"/>
                </a:cubicBezTo>
                <a:cubicBezTo>
                  <a:pt x="533" y="21947"/>
                  <a:pt x="484" y="22253"/>
                  <a:pt x="431" y="22559"/>
                </a:cubicBezTo>
                <a:cubicBezTo>
                  <a:pt x="386" y="22822"/>
                  <a:pt x="322" y="23092"/>
                  <a:pt x="343" y="23359"/>
                </a:cubicBezTo>
                <a:cubicBezTo>
                  <a:pt x="374" y="23781"/>
                  <a:pt x="660" y="24173"/>
                  <a:pt x="1161" y="24181"/>
                </a:cubicBezTo>
                <a:cubicBezTo>
                  <a:pt x="1165" y="24181"/>
                  <a:pt x="1169" y="24181"/>
                  <a:pt x="1173" y="24181"/>
                </a:cubicBezTo>
                <a:cubicBezTo>
                  <a:pt x="1371" y="24181"/>
                  <a:pt x="1540" y="24099"/>
                  <a:pt x="1654" y="23951"/>
                </a:cubicBezTo>
                <a:cubicBezTo>
                  <a:pt x="1675" y="23925"/>
                  <a:pt x="1683" y="23898"/>
                  <a:pt x="1682" y="23874"/>
                </a:cubicBezTo>
                <a:lnTo>
                  <a:pt x="1682" y="23874"/>
                </a:lnTo>
                <a:cubicBezTo>
                  <a:pt x="1847" y="23898"/>
                  <a:pt x="2014" y="23909"/>
                  <a:pt x="2180" y="23909"/>
                </a:cubicBezTo>
                <a:cubicBezTo>
                  <a:pt x="2943" y="23909"/>
                  <a:pt x="3699" y="23667"/>
                  <a:pt x="4311" y="23242"/>
                </a:cubicBezTo>
                <a:cubicBezTo>
                  <a:pt x="4708" y="22966"/>
                  <a:pt x="5045" y="22616"/>
                  <a:pt x="5275" y="22211"/>
                </a:cubicBezTo>
                <a:cubicBezTo>
                  <a:pt x="5529" y="21761"/>
                  <a:pt x="5637" y="21258"/>
                  <a:pt x="5672" y="20756"/>
                </a:cubicBezTo>
                <a:cubicBezTo>
                  <a:pt x="5745" y="19694"/>
                  <a:pt x="5474" y="18600"/>
                  <a:pt x="5753" y="17552"/>
                </a:cubicBezTo>
                <a:cubicBezTo>
                  <a:pt x="5970" y="16734"/>
                  <a:pt x="6573" y="16141"/>
                  <a:pt x="7340" y="15710"/>
                </a:cubicBezTo>
                <a:cubicBezTo>
                  <a:pt x="8075" y="15296"/>
                  <a:pt x="8888" y="15018"/>
                  <a:pt x="9665" y="14682"/>
                </a:cubicBezTo>
                <a:cubicBezTo>
                  <a:pt x="10395" y="14367"/>
                  <a:pt x="11138" y="13992"/>
                  <a:pt x="11650" y="13407"/>
                </a:cubicBezTo>
                <a:cubicBezTo>
                  <a:pt x="12358" y="12597"/>
                  <a:pt x="12435" y="11553"/>
                  <a:pt x="12147" y="10578"/>
                </a:cubicBezTo>
                <a:cubicBezTo>
                  <a:pt x="11808" y="9430"/>
                  <a:pt x="11016" y="8461"/>
                  <a:pt x="10472" y="7396"/>
                </a:cubicBezTo>
                <a:cubicBezTo>
                  <a:pt x="9923" y="6314"/>
                  <a:pt x="9632" y="5096"/>
                  <a:pt x="9791" y="3904"/>
                </a:cubicBezTo>
                <a:cubicBezTo>
                  <a:pt x="9926" y="2896"/>
                  <a:pt x="10412" y="1909"/>
                  <a:pt x="11209" y="1194"/>
                </a:cubicBezTo>
                <a:cubicBezTo>
                  <a:pt x="11406" y="1016"/>
                  <a:pt x="11621" y="858"/>
                  <a:pt x="11854" y="718"/>
                </a:cubicBezTo>
                <a:cubicBezTo>
                  <a:pt x="11960" y="654"/>
                  <a:pt x="11944" y="503"/>
                  <a:pt x="11818" y="468"/>
                </a:cubicBezTo>
                <a:cubicBezTo>
                  <a:pt x="10568" y="132"/>
                  <a:pt x="9284" y="0"/>
                  <a:pt x="799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3"/>
          <p:cNvSpPr txBox="1">
            <a:spLocks noGrp="1"/>
          </p:cNvSpPr>
          <p:nvPr>
            <p:ph type="title"/>
          </p:nvPr>
        </p:nvSpPr>
        <p:spPr>
          <a:xfrm>
            <a:off x="3849000" y="1333800"/>
            <a:ext cx="4494000" cy="112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8" name="Google Shape;78;p3">
            <a:hlinkClick r:id=""/>
          </p:cNvPr>
          <p:cNvSpPr txBox="1">
            <a:spLocks noGrp="1"/>
          </p:cNvSpPr>
          <p:nvPr>
            <p:ph type="subTitle" idx="1"/>
          </p:nvPr>
        </p:nvSpPr>
        <p:spPr>
          <a:xfrm>
            <a:off x="5230967" y="4493067"/>
            <a:ext cx="17304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/>
              <a:buNone/>
              <a:defRPr sz="27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79" name="Google Shape;79;p3"/>
          <p:cNvSpPr txBox="1">
            <a:spLocks noGrp="1"/>
          </p:cNvSpPr>
          <p:nvPr>
            <p:ph type="subTitle" idx="2"/>
          </p:nvPr>
        </p:nvSpPr>
        <p:spPr>
          <a:xfrm>
            <a:off x="4055300" y="3080033"/>
            <a:ext cx="40816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aleway Thin"/>
              <a:buNone/>
              <a:defRPr sz="21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80" name="Google Shape;80;p3"/>
          <p:cNvSpPr/>
          <p:nvPr/>
        </p:nvSpPr>
        <p:spPr>
          <a:xfrm rot="-906775">
            <a:off x="9000867" y="6217200"/>
            <a:ext cx="807728" cy="18924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" name="Google Shape;81;p3"/>
          <p:cNvGrpSpPr/>
          <p:nvPr/>
        </p:nvGrpSpPr>
        <p:grpSpPr>
          <a:xfrm rot="-5400000">
            <a:off x="11510567" y="585420"/>
            <a:ext cx="295696" cy="267845"/>
            <a:chOff x="1640475" y="1197075"/>
            <a:chExt cx="55475" cy="50250"/>
          </a:xfrm>
        </p:grpSpPr>
        <p:sp>
          <p:nvSpPr>
            <p:cNvPr id="82" name="Google Shape;82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" name="Google Shape;85;p3"/>
          <p:cNvSpPr/>
          <p:nvPr/>
        </p:nvSpPr>
        <p:spPr>
          <a:xfrm rot="9965797">
            <a:off x="-542457" y="4341410"/>
            <a:ext cx="1325152" cy="2076284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" name="Google Shape;86;p3"/>
          <p:cNvGrpSpPr/>
          <p:nvPr/>
        </p:nvGrpSpPr>
        <p:grpSpPr>
          <a:xfrm rot="-6145098">
            <a:off x="1915116" y="5834116"/>
            <a:ext cx="578189" cy="523765"/>
            <a:chOff x="1640475" y="1197075"/>
            <a:chExt cx="55475" cy="50250"/>
          </a:xfrm>
        </p:grpSpPr>
        <p:sp>
          <p:nvSpPr>
            <p:cNvPr id="87" name="Google Shape;87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" name="Google Shape;90;p3"/>
          <p:cNvGrpSpPr/>
          <p:nvPr/>
        </p:nvGrpSpPr>
        <p:grpSpPr>
          <a:xfrm rot="-5400000">
            <a:off x="11089990" y="5193380"/>
            <a:ext cx="326429" cy="295697"/>
            <a:chOff x="1640475" y="1197075"/>
            <a:chExt cx="55475" cy="50250"/>
          </a:xfrm>
        </p:grpSpPr>
        <p:sp>
          <p:nvSpPr>
            <p:cNvPr id="91" name="Google Shape;91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" name="Google Shape;94;p3"/>
          <p:cNvSpPr/>
          <p:nvPr/>
        </p:nvSpPr>
        <p:spPr>
          <a:xfrm rot="-4322283">
            <a:off x="340290" y="705348"/>
            <a:ext cx="773556" cy="18122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" name="Google Shape;95;p3"/>
          <p:cNvGrpSpPr/>
          <p:nvPr/>
        </p:nvGrpSpPr>
        <p:grpSpPr>
          <a:xfrm rot="-5400000">
            <a:off x="1815565" y="655863"/>
            <a:ext cx="295696" cy="267845"/>
            <a:chOff x="1640475" y="1197075"/>
            <a:chExt cx="55475" cy="50250"/>
          </a:xfrm>
        </p:grpSpPr>
        <p:sp>
          <p:nvSpPr>
            <p:cNvPr id="96" name="Google Shape;96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933756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"/>
          <p:cNvSpPr/>
          <p:nvPr/>
        </p:nvSpPr>
        <p:spPr>
          <a:xfrm>
            <a:off x="8730379" y="-371332"/>
            <a:ext cx="3508173" cy="1720035"/>
          </a:xfrm>
          <a:custGeom>
            <a:avLst/>
            <a:gdLst/>
            <a:ahLst/>
            <a:cxnLst/>
            <a:rect l="l" t="t" r="r" b="b"/>
            <a:pathLst>
              <a:path w="16766" h="8220" extrusionOk="0">
                <a:moveTo>
                  <a:pt x="16619" y="0"/>
                </a:moveTo>
                <a:lnTo>
                  <a:pt x="1" y="306"/>
                </a:lnTo>
                <a:cubicBezTo>
                  <a:pt x="61" y="421"/>
                  <a:pt x="130" y="530"/>
                  <a:pt x="209" y="629"/>
                </a:cubicBezTo>
                <a:cubicBezTo>
                  <a:pt x="561" y="1077"/>
                  <a:pt x="1090" y="1341"/>
                  <a:pt x="1620" y="1341"/>
                </a:cubicBezTo>
                <a:cubicBezTo>
                  <a:pt x="1653" y="1341"/>
                  <a:pt x="1687" y="1340"/>
                  <a:pt x="1720" y="1338"/>
                </a:cubicBezTo>
                <a:cubicBezTo>
                  <a:pt x="2137" y="1311"/>
                  <a:pt x="2547" y="1128"/>
                  <a:pt x="2959" y="1128"/>
                </a:cubicBezTo>
                <a:cubicBezTo>
                  <a:pt x="3033" y="1128"/>
                  <a:pt x="3106" y="1133"/>
                  <a:pt x="3180" y="1147"/>
                </a:cubicBezTo>
                <a:cubicBezTo>
                  <a:pt x="3277" y="1165"/>
                  <a:pt x="3367" y="1194"/>
                  <a:pt x="3455" y="1233"/>
                </a:cubicBezTo>
                <a:cubicBezTo>
                  <a:pt x="3474" y="1242"/>
                  <a:pt x="3493" y="1250"/>
                  <a:pt x="3511" y="1261"/>
                </a:cubicBezTo>
                <a:lnTo>
                  <a:pt x="3512" y="1261"/>
                </a:lnTo>
                <a:cubicBezTo>
                  <a:pt x="4178" y="1599"/>
                  <a:pt x="4587" y="2502"/>
                  <a:pt x="5216" y="2997"/>
                </a:cubicBezTo>
                <a:cubicBezTo>
                  <a:pt x="5642" y="3331"/>
                  <a:pt x="6137" y="3458"/>
                  <a:pt x="6653" y="3458"/>
                </a:cubicBezTo>
                <a:cubicBezTo>
                  <a:pt x="7281" y="3458"/>
                  <a:pt x="7939" y="3268"/>
                  <a:pt x="8534" y="3032"/>
                </a:cubicBezTo>
                <a:cubicBezTo>
                  <a:pt x="9061" y="2823"/>
                  <a:pt x="9606" y="2582"/>
                  <a:pt x="10155" y="2582"/>
                </a:cubicBezTo>
                <a:cubicBezTo>
                  <a:pt x="10271" y="2582"/>
                  <a:pt x="10386" y="2593"/>
                  <a:pt x="10502" y="2617"/>
                </a:cubicBezTo>
                <a:cubicBezTo>
                  <a:pt x="11491" y="2819"/>
                  <a:pt x="12129" y="3901"/>
                  <a:pt x="12548" y="4929"/>
                </a:cubicBezTo>
                <a:cubicBezTo>
                  <a:pt x="12966" y="5958"/>
                  <a:pt x="13334" y="7102"/>
                  <a:pt x="14165" y="7742"/>
                </a:cubicBezTo>
                <a:cubicBezTo>
                  <a:pt x="14587" y="8068"/>
                  <a:pt x="15094" y="8220"/>
                  <a:pt x="15606" y="8220"/>
                </a:cubicBezTo>
                <a:cubicBezTo>
                  <a:pt x="16002" y="8220"/>
                  <a:pt x="16401" y="8129"/>
                  <a:pt x="16766" y="7956"/>
                </a:cubicBezTo>
                <a:lnTo>
                  <a:pt x="16619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3"/>
          <p:cNvSpPr/>
          <p:nvPr/>
        </p:nvSpPr>
        <p:spPr>
          <a:xfrm>
            <a:off x="9877671" y="1941058"/>
            <a:ext cx="2998876" cy="5465401"/>
          </a:xfrm>
          <a:custGeom>
            <a:avLst/>
            <a:gdLst/>
            <a:ahLst/>
            <a:cxnLst/>
            <a:rect l="l" t="t" r="r" b="b"/>
            <a:pathLst>
              <a:path w="14332" h="26119" extrusionOk="0">
                <a:moveTo>
                  <a:pt x="12104" y="0"/>
                </a:moveTo>
                <a:cubicBezTo>
                  <a:pt x="11836" y="0"/>
                  <a:pt x="11579" y="100"/>
                  <a:pt x="11338" y="207"/>
                </a:cubicBezTo>
                <a:cubicBezTo>
                  <a:pt x="11049" y="335"/>
                  <a:pt x="10764" y="475"/>
                  <a:pt x="10478" y="610"/>
                </a:cubicBezTo>
                <a:cubicBezTo>
                  <a:pt x="9890" y="885"/>
                  <a:pt x="9294" y="1149"/>
                  <a:pt x="8713" y="1440"/>
                </a:cubicBezTo>
                <a:cubicBezTo>
                  <a:pt x="8495" y="1549"/>
                  <a:pt x="8298" y="1691"/>
                  <a:pt x="8201" y="1922"/>
                </a:cubicBezTo>
                <a:cubicBezTo>
                  <a:pt x="8095" y="2174"/>
                  <a:pt x="8110" y="2467"/>
                  <a:pt x="8106" y="2735"/>
                </a:cubicBezTo>
                <a:cubicBezTo>
                  <a:pt x="8097" y="3377"/>
                  <a:pt x="8121" y="4019"/>
                  <a:pt x="8176" y="4658"/>
                </a:cubicBezTo>
                <a:cubicBezTo>
                  <a:pt x="8228" y="5277"/>
                  <a:pt x="8331" y="5899"/>
                  <a:pt x="8283" y="6521"/>
                </a:cubicBezTo>
                <a:cubicBezTo>
                  <a:pt x="8242" y="7056"/>
                  <a:pt x="8055" y="7556"/>
                  <a:pt x="7761" y="8004"/>
                </a:cubicBezTo>
                <a:cubicBezTo>
                  <a:pt x="7173" y="8897"/>
                  <a:pt x="6276" y="9476"/>
                  <a:pt x="5434" y="10099"/>
                </a:cubicBezTo>
                <a:cubicBezTo>
                  <a:pt x="5008" y="10415"/>
                  <a:pt x="4600" y="10769"/>
                  <a:pt x="4338" y="11238"/>
                </a:cubicBezTo>
                <a:cubicBezTo>
                  <a:pt x="4078" y="11703"/>
                  <a:pt x="3973" y="12231"/>
                  <a:pt x="3932" y="12758"/>
                </a:cubicBezTo>
                <a:cubicBezTo>
                  <a:pt x="3854" y="13776"/>
                  <a:pt x="4023" y="14819"/>
                  <a:pt x="3717" y="15812"/>
                </a:cubicBezTo>
                <a:cubicBezTo>
                  <a:pt x="3574" y="16273"/>
                  <a:pt x="3319" y="16702"/>
                  <a:pt x="2917" y="16981"/>
                </a:cubicBezTo>
                <a:cubicBezTo>
                  <a:pt x="2489" y="17279"/>
                  <a:pt x="1977" y="17419"/>
                  <a:pt x="1536" y="17694"/>
                </a:cubicBezTo>
                <a:cubicBezTo>
                  <a:pt x="639" y="18252"/>
                  <a:pt x="327" y="19323"/>
                  <a:pt x="152" y="20304"/>
                </a:cubicBezTo>
                <a:cubicBezTo>
                  <a:pt x="48" y="20891"/>
                  <a:pt x="1" y="21500"/>
                  <a:pt x="140" y="22087"/>
                </a:cubicBezTo>
                <a:cubicBezTo>
                  <a:pt x="259" y="22589"/>
                  <a:pt x="523" y="23040"/>
                  <a:pt x="855" y="23429"/>
                </a:cubicBezTo>
                <a:cubicBezTo>
                  <a:pt x="1544" y="24236"/>
                  <a:pt x="3187" y="24329"/>
                  <a:pt x="3333" y="25366"/>
                </a:cubicBezTo>
                <a:cubicBezTo>
                  <a:pt x="3413" y="25937"/>
                  <a:pt x="4213" y="26116"/>
                  <a:pt x="4450" y="26116"/>
                </a:cubicBezTo>
                <a:cubicBezTo>
                  <a:pt x="4499" y="26116"/>
                  <a:pt x="4524" y="26108"/>
                  <a:pt x="4512" y="26094"/>
                </a:cubicBezTo>
                <a:lnTo>
                  <a:pt x="4512" y="26094"/>
                </a:lnTo>
                <a:cubicBezTo>
                  <a:pt x="5752" y="26098"/>
                  <a:pt x="6992" y="26103"/>
                  <a:pt x="8231" y="26108"/>
                </a:cubicBezTo>
                <a:cubicBezTo>
                  <a:pt x="8884" y="26110"/>
                  <a:pt x="9536" y="26113"/>
                  <a:pt x="10188" y="26115"/>
                </a:cubicBezTo>
                <a:cubicBezTo>
                  <a:pt x="10509" y="26116"/>
                  <a:pt x="10831" y="26117"/>
                  <a:pt x="11153" y="26118"/>
                </a:cubicBezTo>
                <a:cubicBezTo>
                  <a:pt x="11181" y="26118"/>
                  <a:pt x="11210" y="26118"/>
                  <a:pt x="11238" y="26118"/>
                </a:cubicBezTo>
                <a:cubicBezTo>
                  <a:pt x="11502" y="26118"/>
                  <a:pt x="11768" y="26112"/>
                  <a:pt x="12030" y="26066"/>
                </a:cubicBezTo>
                <a:cubicBezTo>
                  <a:pt x="12510" y="25980"/>
                  <a:pt x="12981" y="25708"/>
                  <a:pt x="13161" y="25232"/>
                </a:cubicBezTo>
                <a:cubicBezTo>
                  <a:pt x="13200" y="25130"/>
                  <a:pt x="13224" y="25017"/>
                  <a:pt x="13222" y="24907"/>
                </a:cubicBezTo>
                <a:cubicBezTo>
                  <a:pt x="13220" y="24778"/>
                  <a:pt x="13107" y="24687"/>
                  <a:pt x="13042" y="24582"/>
                </a:cubicBezTo>
                <a:cubicBezTo>
                  <a:pt x="12914" y="24378"/>
                  <a:pt x="12829" y="24154"/>
                  <a:pt x="12777" y="23918"/>
                </a:cubicBezTo>
                <a:cubicBezTo>
                  <a:pt x="12667" y="23424"/>
                  <a:pt x="12700" y="22903"/>
                  <a:pt x="12760" y="22402"/>
                </a:cubicBezTo>
                <a:cubicBezTo>
                  <a:pt x="12825" y="21856"/>
                  <a:pt x="12928" y="21313"/>
                  <a:pt x="12991" y="20766"/>
                </a:cubicBezTo>
                <a:cubicBezTo>
                  <a:pt x="13138" y="19498"/>
                  <a:pt x="13165" y="18220"/>
                  <a:pt x="13259" y="16947"/>
                </a:cubicBezTo>
                <a:cubicBezTo>
                  <a:pt x="13306" y="16306"/>
                  <a:pt x="13371" y="15667"/>
                  <a:pt x="13476" y="15033"/>
                </a:cubicBezTo>
                <a:cubicBezTo>
                  <a:pt x="13580" y="14418"/>
                  <a:pt x="13717" y="13809"/>
                  <a:pt x="13850" y="13199"/>
                </a:cubicBezTo>
                <a:cubicBezTo>
                  <a:pt x="14117" y="11977"/>
                  <a:pt x="14332" y="10761"/>
                  <a:pt x="14312" y="9506"/>
                </a:cubicBezTo>
                <a:cubicBezTo>
                  <a:pt x="14292" y="8213"/>
                  <a:pt x="14104" y="6931"/>
                  <a:pt x="14032" y="5641"/>
                </a:cubicBezTo>
                <a:cubicBezTo>
                  <a:pt x="13973" y="4552"/>
                  <a:pt x="14026" y="3448"/>
                  <a:pt x="13821" y="2371"/>
                </a:cubicBezTo>
                <a:cubicBezTo>
                  <a:pt x="13723" y="1854"/>
                  <a:pt x="13559" y="1346"/>
                  <a:pt x="13296" y="889"/>
                </a:cubicBezTo>
                <a:cubicBezTo>
                  <a:pt x="13046" y="456"/>
                  <a:pt x="12681" y="18"/>
                  <a:pt x="12141" y="1"/>
                </a:cubicBezTo>
                <a:cubicBezTo>
                  <a:pt x="12128" y="1"/>
                  <a:pt x="12116" y="0"/>
                  <a:pt x="12104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3"/>
          <p:cNvSpPr/>
          <p:nvPr/>
        </p:nvSpPr>
        <p:spPr>
          <a:xfrm>
            <a:off x="-279099" y="5418325"/>
            <a:ext cx="3398740" cy="2613323"/>
          </a:xfrm>
          <a:custGeom>
            <a:avLst/>
            <a:gdLst/>
            <a:ahLst/>
            <a:cxnLst/>
            <a:rect l="l" t="t" r="r" b="b"/>
            <a:pathLst>
              <a:path w="16243" h="12489" extrusionOk="0">
                <a:moveTo>
                  <a:pt x="3844" y="0"/>
                </a:moveTo>
                <a:cubicBezTo>
                  <a:pt x="3285" y="0"/>
                  <a:pt x="2723" y="148"/>
                  <a:pt x="2228" y="400"/>
                </a:cubicBezTo>
                <a:cubicBezTo>
                  <a:pt x="1280" y="883"/>
                  <a:pt x="590" y="1767"/>
                  <a:pt x="156" y="2720"/>
                </a:cubicBezTo>
                <a:cubicBezTo>
                  <a:pt x="49" y="2956"/>
                  <a:pt x="1" y="3596"/>
                  <a:pt x="54" y="3596"/>
                </a:cubicBezTo>
                <a:cubicBezTo>
                  <a:pt x="57" y="3596"/>
                  <a:pt x="61" y="3593"/>
                  <a:pt x="66" y="3588"/>
                </a:cubicBezTo>
                <a:cubicBezTo>
                  <a:pt x="269" y="4868"/>
                  <a:pt x="1355" y="5759"/>
                  <a:pt x="2294" y="6557"/>
                </a:cubicBezTo>
                <a:cubicBezTo>
                  <a:pt x="3560" y="7632"/>
                  <a:pt x="4723" y="8824"/>
                  <a:pt x="5756" y="10126"/>
                </a:cubicBezTo>
                <a:cubicBezTo>
                  <a:pt x="6340" y="10862"/>
                  <a:pt x="6881" y="11633"/>
                  <a:pt x="7379" y="12430"/>
                </a:cubicBezTo>
                <a:cubicBezTo>
                  <a:pt x="7403" y="12468"/>
                  <a:pt x="7442" y="12488"/>
                  <a:pt x="7481" y="12488"/>
                </a:cubicBezTo>
                <a:cubicBezTo>
                  <a:pt x="7510" y="12488"/>
                  <a:pt x="7539" y="12478"/>
                  <a:pt x="7563" y="12456"/>
                </a:cubicBezTo>
                <a:cubicBezTo>
                  <a:pt x="9372" y="10767"/>
                  <a:pt x="11182" y="9079"/>
                  <a:pt x="12991" y="7391"/>
                </a:cubicBezTo>
                <a:cubicBezTo>
                  <a:pt x="13444" y="6969"/>
                  <a:pt x="13897" y="6547"/>
                  <a:pt x="14348" y="6125"/>
                </a:cubicBezTo>
                <a:cubicBezTo>
                  <a:pt x="14774" y="5728"/>
                  <a:pt x="15224" y="5346"/>
                  <a:pt x="15621" y="4920"/>
                </a:cubicBezTo>
                <a:cubicBezTo>
                  <a:pt x="15956" y="4561"/>
                  <a:pt x="16230" y="4130"/>
                  <a:pt x="16237" y="3625"/>
                </a:cubicBezTo>
                <a:cubicBezTo>
                  <a:pt x="16243" y="3173"/>
                  <a:pt x="16055" y="2737"/>
                  <a:pt x="15772" y="2393"/>
                </a:cubicBezTo>
                <a:cubicBezTo>
                  <a:pt x="15118" y="1597"/>
                  <a:pt x="13969" y="1326"/>
                  <a:pt x="12990" y="1230"/>
                </a:cubicBezTo>
                <a:cubicBezTo>
                  <a:pt x="12782" y="1209"/>
                  <a:pt x="12575" y="1199"/>
                  <a:pt x="12369" y="1199"/>
                </a:cubicBezTo>
                <a:cubicBezTo>
                  <a:pt x="11579" y="1199"/>
                  <a:pt x="10805" y="1344"/>
                  <a:pt x="10046" y="1589"/>
                </a:cubicBezTo>
                <a:cubicBezTo>
                  <a:pt x="9458" y="1779"/>
                  <a:pt x="8842" y="1996"/>
                  <a:pt x="8230" y="1996"/>
                </a:cubicBezTo>
                <a:cubicBezTo>
                  <a:pt x="7924" y="1996"/>
                  <a:pt x="7618" y="1942"/>
                  <a:pt x="7317" y="1801"/>
                </a:cubicBezTo>
                <a:cubicBezTo>
                  <a:pt x="6411" y="1378"/>
                  <a:pt x="5786" y="517"/>
                  <a:pt x="4835" y="170"/>
                </a:cubicBezTo>
                <a:cubicBezTo>
                  <a:pt x="4516" y="54"/>
                  <a:pt x="4181" y="0"/>
                  <a:pt x="3844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3"/>
          <p:cNvSpPr/>
          <p:nvPr/>
        </p:nvSpPr>
        <p:spPr>
          <a:xfrm>
            <a:off x="-264453" y="-371331"/>
            <a:ext cx="2601941" cy="5060084"/>
          </a:xfrm>
          <a:custGeom>
            <a:avLst/>
            <a:gdLst/>
            <a:ahLst/>
            <a:cxnLst/>
            <a:rect l="l" t="t" r="r" b="b"/>
            <a:pathLst>
              <a:path w="12435" h="24182" extrusionOk="0">
                <a:moveTo>
                  <a:pt x="7995" y="0"/>
                </a:moveTo>
                <a:cubicBezTo>
                  <a:pt x="6753" y="0"/>
                  <a:pt x="5507" y="123"/>
                  <a:pt x="4282" y="305"/>
                </a:cubicBezTo>
                <a:cubicBezTo>
                  <a:pt x="3647" y="400"/>
                  <a:pt x="3014" y="509"/>
                  <a:pt x="2384" y="629"/>
                </a:cubicBezTo>
                <a:cubicBezTo>
                  <a:pt x="1767" y="745"/>
                  <a:pt x="1135" y="843"/>
                  <a:pt x="528" y="997"/>
                </a:cubicBezTo>
                <a:cubicBezTo>
                  <a:pt x="284" y="1059"/>
                  <a:pt x="86" y="1199"/>
                  <a:pt x="44" y="1438"/>
                </a:cubicBezTo>
                <a:cubicBezTo>
                  <a:pt x="1" y="1675"/>
                  <a:pt x="98" y="1906"/>
                  <a:pt x="177" y="2128"/>
                </a:cubicBezTo>
                <a:cubicBezTo>
                  <a:pt x="371" y="2674"/>
                  <a:pt x="529" y="3231"/>
                  <a:pt x="657" y="3795"/>
                </a:cubicBezTo>
                <a:cubicBezTo>
                  <a:pt x="1173" y="6076"/>
                  <a:pt x="1176" y="8421"/>
                  <a:pt x="1157" y="10740"/>
                </a:cubicBezTo>
                <a:cubicBezTo>
                  <a:pt x="1137" y="13166"/>
                  <a:pt x="1119" y="15594"/>
                  <a:pt x="956" y="18015"/>
                </a:cubicBezTo>
                <a:cubicBezTo>
                  <a:pt x="873" y="19227"/>
                  <a:pt x="754" y="20438"/>
                  <a:pt x="578" y="21641"/>
                </a:cubicBezTo>
                <a:cubicBezTo>
                  <a:pt x="533" y="21947"/>
                  <a:pt x="484" y="22253"/>
                  <a:pt x="431" y="22559"/>
                </a:cubicBezTo>
                <a:cubicBezTo>
                  <a:pt x="386" y="22822"/>
                  <a:pt x="322" y="23092"/>
                  <a:pt x="343" y="23359"/>
                </a:cubicBezTo>
                <a:cubicBezTo>
                  <a:pt x="374" y="23781"/>
                  <a:pt x="660" y="24173"/>
                  <a:pt x="1161" y="24181"/>
                </a:cubicBezTo>
                <a:cubicBezTo>
                  <a:pt x="1165" y="24181"/>
                  <a:pt x="1169" y="24181"/>
                  <a:pt x="1173" y="24181"/>
                </a:cubicBezTo>
                <a:cubicBezTo>
                  <a:pt x="1371" y="24181"/>
                  <a:pt x="1540" y="24099"/>
                  <a:pt x="1654" y="23951"/>
                </a:cubicBezTo>
                <a:cubicBezTo>
                  <a:pt x="1675" y="23925"/>
                  <a:pt x="1683" y="23898"/>
                  <a:pt x="1682" y="23874"/>
                </a:cubicBezTo>
                <a:lnTo>
                  <a:pt x="1682" y="23874"/>
                </a:lnTo>
                <a:cubicBezTo>
                  <a:pt x="1847" y="23898"/>
                  <a:pt x="2014" y="23909"/>
                  <a:pt x="2180" y="23909"/>
                </a:cubicBezTo>
                <a:cubicBezTo>
                  <a:pt x="2943" y="23909"/>
                  <a:pt x="3699" y="23667"/>
                  <a:pt x="4311" y="23242"/>
                </a:cubicBezTo>
                <a:cubicBezTo>
                  <a:pt x="4708" y="22966"/>
                  <a:pt x="5045" y="22616"/>
                  <a:pt x="5275" y="22211"/>
                </a:cubicBezTo>
                <a:cubicBezTo>
                  <a:pt x="5529" y="21761"/>
                  <a:pt x="5637" y="21258"/>
                  <a:pt x="5672" y="20756"/>
                </a:cubicBezTo>
                <a:cubicBezTo>
                  <a:pt x="5745" y="19694"/>
                  <a:pt x="5474" y="18600"/>
                  <a:pt x="5753" y="17552"/>
                </a:cubicBezTo>
                <a:cubicBezTo>
                  <a:pt x="5970" y="16734"/>
                  <a:pt x="6573" y="16141"/>
                  <a:pt x="7340" y="15710"/>
                </a:cubicBezTo>
                <a:cubicBezTo>
                  <a:pt x="8075" y="15296"/>
                  <a:pt x="8888" y="15018"/>
                  <a:pt x="9665" y="14682"/>
                </a:cubicBezTo>
                <a:cubicBezTo>
                  <a:pt x="10395" y="14367"/>
                  <a:pt x="11138" y="13992"/>
                  <a:pt x="11650" y="13407"/>
                </a:cubicBezTo>
                <a:cubicBezTo>
                  <a:pt x="12358" y="12597"/>
                  <a:pt x="12435" y="11553"/>
                  <a:pt x="12147" y="10578"/>
                </a:cubicBezTo>
                <a:cubicBezTo>
                  <a:pt x="11808" y="9430"/>
                  <a:pt x="11016" y="8461"/>
                  <a:pt x="10472" y="7396"/>
                </a:cubicBezTo>
                <a:cubicBezTo>
                  <a:pt x="9923" y="6314"/>
                  <a:pt x="9632" y="5096"/>
                  <a:pt x="9791" y="3904"/>
                </a:cubicBezTo>
                <a:cubicBezTo>
                  <a:pt x="9926" y="2896"/>
                  <a:pt x="10412" y="1909"/>
                  <a:pt x="11209" y="1194"/>
                </a:cubicBezTo>
                <a:cubicBezTo>
                  <a:pt x="11406" y="1016"/>
                  <a:pt x="11621" y="858"/>
                  <a:pt x="11854" y="718"/>
                </a:cubicBezTo>
                <a:cubicBezTo>
                  <a:pt x="11960" y="654"/>
                  <a:pt x="11944" y="503"/>
                  <a:pt x="11818" y="468"/>
                </a:cubicBezTo>
                <a:cubicBezTo>
                  <a:pt x="10568" y="132"/>
                  <a:pt x="9284" y="0"/>
                  <a:pt x="799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3"/>
          <p:cNvSpPr txBox="1">
            <a:spLocks noGrp="1"/>
          </p:cNvSpPr>
          <p:nvPr>
            <p:ph type="title"/>
          </p:nvPr>
        </p:nvSpPr>
        <p:spPr>
          <a:xfrm>
            <a:off x="3849000" y="1333800"/>
            <a:ext cx="4494000" cy="112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8" name="Google Shape;78;p3">
            <a:hlinkClick r:id=""/>
          </p:cNvPr>
          <p:cNvSpPr txBox="1">
            <a:spLocks noGrp="1"/>
          </p:cNvSpPr>
          <p:nvPr>
            <p:ph type="subTitle" idx="1"/>
          </p:nvPr>
        </p:nvSpPr>
        <p:spPr>
          <a:xfrm>
            <a:off x="5230967" y="4493067"/>
            <a:ext cx="17304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/>
              <a:buNone/>
              <a:defRPr sz="27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79" name="Google Shape;79;p3"/>
          <p:cNvSpPr txBox="1">
            <a:spLocks noGrp="1"/>
          </p:cNvSpPr>
          <p:nvPr>
            <p:ph type="subTitle" idx="2"/>
          </p:nvPr>
        </p:nvSpPr>
        <p:spPr>
          <a:xfrm>
            <a:off x="4055300" y="3080033"/>
            <a:ext cx="40816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aleway Thin"/>
              <a:buNone/>
              <a:defRPr sz="21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80" name="Google Shape;80;p3"/>
          <p:cNvSpPr/>
          <p:nvPr/>
        </p:nvSpPr>
        <p:spPr>
          <a:xfrm rot="-906775">
            <a:off x="9000867" y="6217200"/>
            <a:ext cx="807728" cy="18924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" name="Google Shape;81;p3"/>
          <p:cNvGrpSpPr/>
          <p:nvPr/>
        </p:nvGrpSpPr>
        <p:grpSpPr>
          <a:xfrm rot="-5400000">
            <a:off x="11510567" y="585420"/>
            <a:ext cx="295696" cy="267845"/>
            <a:chOff x="1640475" y="1197075"/>
            <a:chExt cx="55475" cy="50250"/>
          </a:xfrm>
        </p:grpSpPr>
        <p:sp>
          <p:nvSpPr>
            <p:cNvPr id="82" name="Google Shape;82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" name="Google Shape;85;p3"/>
          <p:cNvSpPr/>
          <p:nvPr/>
        </p:nvSpPr>
        <p:spPr>
          <a:xfrm rot="9965797">
            <a:off x="-542457" y="4341410"/>
            <a:ext cx="1325152" cy="2076284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" name="Google Shape;86;p3"/>
          <p:cNvGrpSpPr/>
          <p:nvPr/>
        </p:nvGrpSpPr>
        <p:grpSpPr>
          <a:xfrm rot="-6145098">
            <a:off x="1915116" y="5834116"/>
            <a:ext cx="578189" cy="523765"/>
            <a:chOff x="1640475" y="1197075"/>
            <a:chExt cx="55475" cy="50250"/>
          </a:xfrm>
        </p:grpSpPr>
        <p:sp>
          <p:nvSpPr>
            <p:cNvPr id="87" name="Google Shape;87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" name="Google Shape;90;p3"/>
          <p:cNvGrpSpPr/>
          <p:nvPr/>
        </p:nvGrpSpPr>
        <p:grpSpPr>
          <a:xfrm rot="-5400000">
            <a:off x="11089990" y="5193380"/>
            <a:ext cx="326429" cy="295697"/>
            <a:chOff x="1640475" y="1197075"/>
            <a:chExt cx="55475" cy="50250"/>
          </a:xfrm>
        </p:grpSpPr>
        <p:sp>
          <p:nvSpPr>
            <p:cNvPr id="91" name="Google Shape;91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" name="Google Shape;94;p3"/>
          <p:cNvSpPr/>
          <p:nvPr/>
        </p:nvSpPr>
        <p:spPr>
          <a:xfrm rot="-4322283">
            <a:off x="340290" y="705348"/>
            <a:ext cx="773556" cy="18122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" name="Google Shape;95;p3"/>
          <p:cNvGrpSpPr/>
          <p:nvPr/>
        </p:nvGrpSpPr>
        <p:grpSpPr>
          <a:xfrm rot="-5400000">
            <a:off x="1815565" y="655863"/>
            <a:ext cx="295696" cy="267845"/>
            <a:chOff x="1640475" y="1197075"/>
            <a:chExt cx="55475" cy="50250"/>
          </a:xfrm>
        </p:grpSpPr>
        <p:sp>
          <p:nvSpPr>
            <p:cNvPr id="96" name="Google Shape;96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933756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5"/>
          <p:cNvSpPr/>
          <p:nvPr/>
        </p:nvSpPr>
        <p:spPr>
          <a:xfrm rot="10800000">
            <a:off x="-626676" y="-648334"/>
            <a:ext cx="5607907" cy="3055372"/>
          </a:xfrm>
          <a:custGeom>
            <a:avLst/>
            <a:gdLst/>
            <a:ahLst/>
            <a:cxnLst/>
            <a:rect l="l" t="t" r="r" b="b"/>
            <a:pathLst>
              <a:path w="26175" h="14261" extrusionOk="0">
                <a:moveTo>
                  <a:pt x="21312" y="0"/>
                </a:moveTo>
                <a:cubicBezTo>
                  <a:pt x="20977" y="0"/>
                  <a:pt x="20642" y="41"/>
                  <a:pt x="20313" y="99"/>
                </a:cubicBezTo>
                <a:cubicBezTo>
                  <a:pt x="19331" y="273"/>
                  <a:pt x="18260" y="586"/>
                  <a:pt x="17702" y="1484"/>
                </a:cubicBezTo>
                <a:cubicBezTo>
                  <a:pt x="17428" y="1925"/>
                  <a:pt x="17287" y="2436"/>
                  <a:pt x="16990" y="2864"/>
                </a:cubicBezTo>
                <a:cubicBezTo>
                  <a:pt x="16710" y="3266"/>
                  <a:pt x="16282" y="3522"/>
                  <a:pt x="15821" y="3664"/>
                </a:cubicBezTo>
                <a:cubicBezTo>
                  <a:pt x="15261" y="3837"/>
                  <a:pt x="14685" y="3858"/>
                  <a:pt x="14107" y="3858"/>
                </a:cubicBezTo>
                <a:cubicBezTo>
                  <a:pt x="13914" y="3858"/>
                  <a:pt x="13720" y="3856"/>
                  <a:pt x="13527" y="3856"/>
                </a:cubicBezTo>
                <a:cubicBezTo>
                  <a:pt x="13273" y="3856"/>
                  <a:pt x="13019" y="3860"/>
                  <a:pt x="12766" y="3880"/>
                </a:cubicBezTo>
                <a:cubicBezTo>
                  <a:pt x="12240" y="3921"/>
                  <a:pt x="11711" y="4025"/>
                  <a:pt x="11246" y="4285"/>
                </a:cubicBezTo>
                <a:cubicBezTo>
                  <a:pt x="10777" y="4547"/>
                  <a:pt x="10423" y="4956"/>
                  <a:pt x="10107" y="5381"/>
                </a:cubicBezTo>
                <a:cubicBezTo>
                  <a:pt x="9484" y="6224"/>
                  <a:pt x="8906" y="7121"/>
                  <a:pt x="8012" y="7708"/>
                </a:cubicBezTo>
                <a:cubicBezTo>
                  <a:pt x="7566" y="8003"/>
                  <a:pt x="7065" y="8190"/>
                  <a:pt x="6530" y="8231"/>
                </a:cubicBezTo>
                <a:cubicBezTo>
                  <a:pt x="6418" y="8239"/>
                  <a:pt x="6306" y="8243"/>
                  <a:pt x="6194" y="8243"/>
                </a:cubicBezTo>
                <a:cubicBezTo>
                  <a:pt x="5684" y="8243"/>
                  <a:pt x="5174" y="8166"/>
                  <a:pt x="4666" y="8122"/>
                </a:cubicBezTo>
                <a:cubicBezTo>
                  <a:pt x="4112" y="8075"/>
                  <a:pt x="3557" y="8052"/>
                  <a:pt x="3001" y="8052"/>
                </a:cubicBezTo>
                <a:cubicBezTo>
                  <a:pt x="2916" y="8052"/>
                  <a:pt x="2830" y="8052"/>
                  <a:pt x="2744" y="8054"/>
                </a:cubicBezTo>
                <a:cubicBezTo>
                  <a:pt x="2475" y="8057"/>
                  <a:pt x="2183" y="8043"/>
                  <a:pt x="1931" y="8148"/>
                </a:cubicBezTo>
                <a:cubicBezTo>
                  <a:pt x="1700" y="8244"/>
                  <a:pt x="1557" y="8443"/>
                  <a:pt x="1448" y="8660"/>
                </a:cubicBezTo>
                <a:cubicBezTo>
                  <a:pt x="1157" y="9242"/>
                  <a:pt x="895" y="9837"/>
                  <a:pt x="618" y="10425"/>
                </a:cubicBezTo>
                <a:cubicBezTo>
                  <a:pt x="483" y="10711"/>
                  <a:pt x="344" y="10996"/>
                  <a:pt x="215" y="11284"/>
                </a:cubicBezTo>
                <a:cubicBezTo>
                  <a:pt x="103" y="11537"/>
                  <a:pt x="1" y="11806"/>
                  <a:pt x="9" y="12087"/>
                </a:cubicBezTo>
                <a:cubicBezTo>
                  <a:pt x="26" y="12628"/>
                  <a:pt x="464" y="12993"/>
                  <a:pt x="898" y="13242"/>
                </a:cubicBezTo>
                <a:cubicBezTo>
                  <a:pt x="1355" y="13506"/>
                  <a:pt x="1863" y="13671"/>
                  <a:pt x="2379" y="13769"/>
                </a:cubicBezTo>
                <a:cubicBezTo>
                  <a:pt x="3456" y="13974"/>
                  <a:pt x="4560" y="13920"/>
                  <a:pt x="5650" y="13980"/>
                </a:cubicBezTo>
                <a:cubicBezTo>
                  <a:pt x="6939" y="14051"/>
                  <a:pt x="8222" y="14239"/>
                  <a:pt x="9514" y="14259"/>
                </a:cubicBezTo>
                <a:cubicBezTo>
                  <a:pt x="9569" y="14260"/>
                  <a:pt x="9623" y="14261"/>
                  <a:pt x="9677" y="14261"/>
                </a:cubicBezTo>
                <a:cubicBezTo>
                  <a:pt x="10875" y="14261"/>
                  <a:pt x="12038" y="14052"/>
                  <a:pt x="13207" y="13797"/>
                </a:cubicBezTo>
                <a:cubicBezTo>
                  <a:pt x="13817" y="13663"/>
                  <a:pt x="14426" y="13526"/>
                  <a:pt x="15041" y="13424"/>
                </a:cubicBezTo>
                <a:cubicBezTo>
                  <a:pt x="15675" y="13317"/>
                  <a:pt x="16315" y="13253"/>
                  <a:pt x="16956" y="13206"/>
                </a:cubicBezTo>
                <a:cubicBezTo>
                  <a:pt x="18228" y="13113"/>
                  <a:pt x="19506" y="13085"/>
                  <a:pt x="20774" y="12938"/>
                </a:cubicBezTo>
                <a:cubicBezTo>
                  <a:pt x="21322" y="12875"/>
                  <a:pt x="21864" y="12773"/>
                  <a:pt x="22412" y="12707"/>
                </a:cubicBezTo>
                <a:cubicBezTo>
                  <a:pt x="22674" y="12676"/>
                  <a:pt x="22942" y="12652"/>
                  <a:pt x="23208" y="12652"/>
                </a:cubicBezTo>
                <a:cubicBezTo>
                  <a:pt x="23451" y="12652"/>
                  <a:pt x="23692" y="12672"/>
                  <a:pt x="23928" y="12724"/>
                </a:cubicBezTo>
                <a:cubicBezTo>
                  <a:pt x="24162" y="12777"/>
                  <a:pt x="24387" y="12861"/>
                  <a:pt x="24591" y="12989"/>
                </a:cubicBezTo>
                <a:cubicBezTo>
                  <a:pt x="24696" y="13055"/>
                  <a:pt x="24788" y="13167"/>
                  <a:pt x="24915" y="13170"/>
                </a:cubicBezTo>
                <a:cubicBezTo>
                  <a:pt x="24918" y="13170"/>
                  <a:pt x="24920" y="13170"/>
                  <a:pt x="24923" y="13170"/>
                </a:cubicBezTo>
                <a:cubicBezTo>
                  <a:pt x="25030" y="13170"/>
                  <a:pt x="25141" y="13147"/>
                  <a:pt x="25241" y="13108"/>
                </a:cubicBezTo>
                <a:cubicBezTo>
                  <a:pt x="25716" y="12928"/>
                  <a:pt x="25988" y="12456"/>
                  <a:pt x="26075" y="11977"/>
                </a:cubicBezTo>
                <a:cubicBezTo>
                  <a:pt x="26127" y="11687"/>
                  <a:pt x="26128" y="11393"/>
                  <a:pt x="26127" y="11099"/>
                </a:cubicBezTo>
                <a:cubicBezTo>
                  <a:pt x="26126" y="10779"/>
                  <a:pt x="26124" y="10457"/>
                  <a:pt x="26123" y="10135"/>
                </a:cubicBezTo>
                <a:cubicBezTo>
                  <a:pt x="26121" y="9483"/>
                  <a:pt x="26118" y="8831"/>
                  <a:pt x="26116" y="8179"/>
                </a:cubicBezTo>
                <a:cubicBezTo>
                  <a:pt x="26112" y="6939"/>
                  <a:pt x="26107" y="5700"/>
                  <a:pt x="26102" y="4459"/>
                </a:cubicBezTo>
                <a:lnTo>
                  <a:pt x="26102" y="4459"/>
                </a:lnTo>
                <a:cubicBezTo>
                  <a:pt x="26105" y="4461"/>
                  <a:pt x="26107" y="4462"/>
                  <a:pt x="26109" y="4462"/>
                </a:cubicBezTo>
                <a:cubicBezTo>
                  <a:pt x="26174" y="4462"/>
                  <a:pt x="26046" y="3375"/>
                  <a:pt x="25375" y="3280"/>
                </a:cubicBezTo>
                <a:cubicBezTo>
                  <a:pt x="24338" y="3135"/>
                  <a:pt x="24244" y="1492"/>
                  <a:pt x="23438" y="803"/>
                </a:cubicBezTo>
                <a:cubicBezTo>
                  <a:pt x="23048" y="470"/>
                  <a:pt x="22597" y="206"/>
                  <a:pt x="22095" y="87"/>
                </a:cubicBezTo>
                <a:cubicBezTo>
                  <a:pt x="21837" y="25"/>
                  <a:pt x="21575" y="0"/>
                  <a:pt x="21312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5"/>
          <p:cNvSpPr/>
          <p:nvPr/>
        </p:nvSpPr>
        <p:spPr>
          <a:xfrm rot="10800000">
            <a:off x="9733736" y="-553640"/>
            <a:ext cx="2786277" cy="2794848"/>
          </a:xfrm>
          <a:custGeom>
            <a:avLst/>
            <a:gdLst/>
            <a:ahLst/>
            <a:cxnLst/>
            <a:rect l="l" t="t" r="r" b="b"/>
            <a:pathLst>
              <a:path w="13005" h="13045" extrusionOk="0">
                <a:moveTo>
                  <a:pt x="1922" y="1"/>
                </a:moveTo>
                <a:cubicBezTo>
                  <a:pt x="1849" y="1"/>
                  <a:pt x="1776" y="4"/>
                  <a:pt x="1703" y="11"/>
                </a:cubicBezTo>
                <a:cubicBezTo>
                  <a:pt x="1260" y="54"/>
                  <a:pt x="818" y="227"/>
                  <a:pt x="503" y="551"/>
                </a:cubicBezTo>
                <a:cubicBezTo>
                  <a:pt x="150" y="913"/>
                  <a:pt x="38" y="1411"/>
                  <a:pt x="20" y="1903"/>
                </a:cubicBezTo>
                <a:cubicBezTo>
                  <a:pt x="0" y="2484"/>
                  <a:pt x="46" y="3073"/>
                  <a:pt x="66" y="3654"/>
                </a:cubicBezTo>
                <a:cubicBezTo>
                  <a:pt x="86" y="4273"/>
                  <a:pt x="107" y="4891"/>
                  <a:pt x="127" y="5509"/>
                </a:cubicBezTo>
                <a:lnTo>
                  <a:pt x="374" y="12928"/>
                </a:lnTo>
                <a:cubicBezTo>
                  <a:pt x="376" y="12996"/>
                  <a:pt x="429" y="13044"/>
                  <a:pt x="492" y="13044"/>
                </a:cubicBezTo>
                <a:cubicBezTo>
                  <a:pt x="501" y="13044"/>
                  <a:pt x="511" y="13043"/>
                  <a:pt x="520" y="13041"/>
                </a:cubicBezTo>
                <a:cubicBezTo>
                  <a:pt x="1437" y="12830"/>
                  <a:pt x="2365" y="12670"/>
                  <a:pt x="3299" y="12564"/>
                </a:cubicBezTo>
                <a:cubicBezTo>
                  <a:pt x="4235" y="12458"/>
                  <a:pt x="5175" y="12406"/>
                  <a:pt x="6116" y="12406"/>
                </a:cubicBezTo>
                <a:cubicBezTo>
                  <a:pt x="6835" y="12406"/>
                  <a:pt x="7554" y="12436"/>
                  <a:pt x="8271" y="12496"/>
                </a:cubicBezTo>
                <a:cubicBezTo>
                  <a:pt x="8728" y="12533"/>
                  <a:pt x="9209" y="12577"/>
                  <a:pt x="9687" y="12577"/>
                </a:cubicBezTo>
                <a:cubicBezTo>
                  <a:pt x="10492" y="12577"/>
                  <a:pt x="11288" y="12454"/>
                  <a:pt x="11947" y="11977"/>
                </a:cubicBezTo>
                <a:lnTo>
                  <a:pt x="11947" y="11977"/>
                </a:lnTo>
                <a:cubicBezTo>
                  <a:pt x="11945" y="11988"/>
                  <a:pt x="11948" y="11993"/>
                  <a:pt x="11955" y="11993"/>
                </a:cubicBezTo>
                <a:cubicBezTo>
                  <a:pt x="12017" y="11993"/>
                  <a:pt x="12409" y="11534"/>
                  <a:pt x="12496" y="11300"/>
                </a:cubicBezTo>
                <a:cubicBezTo>
                  <a:pt x="12866" y="10319"/>
                  <a:pt x="13005" y="9208"/>
                  <a:pt x="12677" y="8195"/>
                </a:cubicBezTo>
                <a:cubicBezTo>
                  <a:pt x="12404" y="7349"/>
                  <a:pt x="11818" y="6569"/>
                  <a:pt x="11000" y="6188"/>
                </a:cubicBezTo>
                <a:cubicBezTo>
                  <a:pt x="10082" y="5759"/>
                  <a:pt x="9032" y="5924"/>
                  <a:pt x="8092" y="5581"/>
                </a:cubicBezTo>
                <a:cubicBezTo>
                  <a:pt x="7160" y="5240"/>
                  <a:pt x="6737" y="4324"/>
                  <a:pt x="6316" y="3499"/>
                </a:cubicBezTo>
                <a:cubicBezTo>
                  <a:pt x="5859" y="2602"/>
                  <a:pt x="5271" y="1802"/>
                  <a:pt x="4492" y="1159"/>
                </a:cubicBezTo>
                <a:cubicBezTo>
                  <a:pt x="3786" y="579"/>
                  <a:pt x="2870" y="1"/>
                  <a:pt x="1922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5"/>
          <p:cNvSpPr/>
          <p:nvPr/>
        </p:nvSpPr>
        <p:spPr>
          <a:xfrm rot="10800000">
            <a:off x="7119924" y="5286355"/>
            <a:ext cx="5222477" cy="1845307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748" y="0"/>
                </a:moveTo>
                <a:cubicBezTo>
                  <a:pt x="1709" y="0"/>
                  <a:pt x="1669" y="2"/>
                  <a:pt x="1629" y="7"/>
                </a:cubicBezTo>
                <a:cubicBezTo>
                  <a:pt x="1391" y="38"/>
                  <a:pt x="1250" y="176"/>
                  <a:pt x="1187" y="347"/>
                </a:cubicBezTo>
                <a:cubicBezTo>
                  <a:pt x="1033" y="773"/>
                  <a:pt x="935" y="1218"/>
                  <a:pt x="819" y="1650"/>
                </a:cubicBezTo>
                <a:cubicBezTo>
                  <a:pt x="701" y="2092"/>
                  <a:pt x="590" y="2536"/>
                  <a:pt x="496" y="2983"/>
                </a:cubicBezTo>
                <a:cubicBezTo>
                  <a:pt x="126" y="4733"/>
                  <a:pt x="0" y="6549"/>
                  <a:pt x="659" y="8271"/>
                </a:cubicBezTo>
                <a:cubicBezTo>
                  <a:pt x="678" y="8321"/>
                  <a:pt x="733" y="8346"/>
                  <a:pt x="790" y="8346"/>
                </a:cubicBezTo>
                <a:cubicBezTo>
                  <a:pt x="835" y="8346"/>
                  <a:pt x="881" y="8329"/>
                  <a:pt x="910" y="8296"/>
                </a:cubicBezTo>
                <a:cubicBezTo>
                  <a:pt x="1048" y="8134"/>
                  <a:pt x="1206" y="7983"/>
                  <a:pt x="1385" y="7843"/>
                </a:cubicBezTo>
                <a:cubicBezTo>
                  <a:pt x="2101" y="7284"/>
                  <a:pt x="3087" y="6944"/>
                  <a:pt x="4095" y="6849"/>
                </a:cubicBezTo>
                <a:cubicBezTo>
                  <a:pt x="4314" y="6828"/>
                  <a:pt x="4534" y="6818"/>
                  <a:pt x="4754" y="6818"/>
                </a:cubicBezTo>
                <a:cubicBezTo>
                  <a:pt x="5730" y="6818"/>
                  <a:pt x="6704" y="7012"/>
                  <a:pt x="7586" y="7328"/>
                </a:cubicBezTo>
                <a:cubicBezTo>
                  <a:pt x="8653" y="7708"/>
                  <a:pt x="9622" y="8264"/>
                  <a:pt x="10770" y="8502"/>
                </a:cubicBezTo>
                <a:cubicBezTo>
                  <a:pt x="11110" y="8573"/>
                  <a:pt x="11460" y="8612"/>
                  <a:pt x="11804" y="8612"/>
                </a:cubicBezTo>
                <a:cubicBezTo>
                  <a:pt x="12445" y="8612"/>
                  <a:pt x="13071" y="8476"/>
                  <a:pt x="13597" y="8154"/>
                </a:cubicBezTo>
                <a:cubicBezTo>
                  <a:pt x="14183" y="7795"/>
                  <a:pt x="14557" y="7273"/>
                  <a:pt x="14873" y="6761"/>
                </a:cubicBezTo>
                <a:cubicBezTo>
                  <a:pt x="15208" y="6214"/>
                  <a:pt x="15488" y="5645"/>
                  <a:pt x="15900" y="5129"/>
                </a:cubicBezTo>
                <a:cubicBezTo>
                  <a:pt x="16333" y="4590"/>
                  <a:pt x="16925" y="4168"/>
                  <a:pt x="17743" y="4015"/>
                </a:cubicBezTo>
                <a:cubicBezTo>
                  <a:pt x="18117" y="3945"/>
                  <a:pt x="18497" y="3924"/>
                  <a:pt x="18879" y="3924"/>
                </a:cubicBezTo>
                <a:cubicBezTo>
                  <a:pt x="19431" y="3924"/>
                  <a:pt x="19988" y="3967"/>
                  <a:pt x="20538" y="3967"/>
                </a:cubicBezTo>
                <a:cubicBezTo>
                  <a:pt x="20675" y="3967"/>
                  <a:pt x="20811" y="3964"/>
                  <a:pt x="20947" y="3958"/>
                </a:cubicBezTo>
                <a:cubicBezTo>
                  <a:pt x="21449" y="3933"/>
                  <a:pt x="21952" y="3857"/>
                  <a:pt x="22403" y="3679"/>
                </a:cubicBezTo>
                <a:cubicBezTo>
                  <a:pt x="22808" y="3518"/>
                  <a:pt x="23157" y="3280"/>
                  <a:pt x="23433" y="3003"/>
                </a:cubicBezTo>
                <a:cubicBezTo>
                  <a:pt x="23951" y="2479"/>
                  <a:pt x="24196" y="1807"/>
                  <a:pt x="24066" y="1157"/>
                </a:cubicBezTo>
                <a:lnTo>
                  <a:pt x="24066" y="1157"/>
                </a:lnTo>
                <a:cubicBezTo>
                  <a:pt x="24067" y="1158"/>
                  <a:pt x="24069" y="1158"/>
                  <a:pt x="24071" y="1158"/>
                </a:cubicBezTo>
                <a:cubicBezTo>
                  <a:pt x="24093" y="1158"/>
                  <a:pt x="24117" y="1151"/>
                  <a:pt x="24142" y="1138"/>
                </a:cubicBezTo>
                <a:cubicBezTo>
                  <a:pt x="24292" y="1056"/>
                  <a:pt x="24376" y="935"/>
                  <a:pt x="24372" y="792"/>
                </a:cubicBezTo>
                <a:cubicBezTo>
                  <a:pt x="24363" y="440"/>
                  <a:pt x="23972" y="240"/>
                  <a:pt x="23550" y="217"/>
                </a:cubicBezTo>
                <a:cubicBezTo>
                  <a:pt x="23514" y="215"/>
                  <a:pt x="23478" y="215"/>
                  <a:pt x="23442" y="215"/>
                </a:cubicBezTo>
                <a:cubicBezTo>
                  <a:pt x="23211" y="215"/>
                  <a:pt x="22977" y="252"/>
                  <a:pt x="22750" y="280"/>
                </a:cubicBezTo>
                <a:cubicBezTo>
                  <a:pt x="22445" y="317"/>
                  <a:pt x="22139" y="351"/>
                  <a:pt x="21832" y="383"/>
                </a:cubicBezTo>
                <a:cubicBezTo>
                  <a:pt x="20628" y="507"/>
                  <a:pt x="19418" y="590"/>
                  <a:pt x="18207" y="648"/>
                </a:cubicBezTo>
                <a:cubicBezTo>
                  <a:pt x="15784" y="762"/>
                  <a:pt x="13357" y="774"/>
                  <a:pt x="10932" y="789"/>
                </a:cubicBezTo>
                <a:cubicBezTo>
                  <a:pt x="10568" y="791"/>
                  <a:pt x="10203" y="793"/>
                  <a:pt x="9838" y="793"/>
                </a:cubicBezTo>
                <a:cubicBezTo>
                  <a:pt x="7878" y="793"/>
                  <a:pt x="5909" y="743"/>
                  <a:pt x="3985" y="438"/>
                </a:cubicBezTo>
                <a:cubicBezTo>
                  <a:pt x="3423" y="348"/>
                  <a:pt x="2866" y="237"/>
                  <a:pt x="2318" y="100"/>
                </a:cubicBezTo>
                <a:cubicBezTo>
                  <a:pt x="2134" y="55"/>
                  <a:pt x="1943" y="0"/>
                  <a:pt x="1748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5"/>
          <p:cNvSpPr/>
          <p:nvPr/>
        </p:nvSpPr>
        <p:spPr>
          <a:xfrm rot="10800000">
            <a:off x="-1647999" y="3846841"/>
            <a:ext cx="5793659" cy="4074115"/>
          </a:xfrm>
          <a:custGeom>
            <a:avLst/>
            <a:gdLst/>
            <a:ahLst/>
            <a:cxnLst/>
            <a:rect l="l" t="t" r="r" b="b"/>
            <a:pathLst>
              <a:path w="27042" h="19016" extrusionOk="0">
                <a:moveTo>
                  <a:pt x="5311" y="0"/>
                </a:moveTo>
                <a:cubicBezTo>
                  <a:pt x="5179" y="0"/>
                  <a:pt x="5075" y="178"/>
                  <a:pt x="5211" y="262"/>
                </a:cubicBezTo>
                <a:cubicBezTo>
                  <a:pt x="5431" y="399"/>
                  <a:pt x="5652" y="530"/>
                  <a:pt x="5876" y="657"/>
                </a:cubicBezTo>
                <a:cubicBezTo>
                  <a:pt x="3749" y="1565"/>
                  <a:pt x="1452" y="2798"/>
                  <a:pt x="713" y="5101"/>
                </a:cubicBezTo>
                <a:cubicBezTo>
                  <a:pt x="0" y="7321"/>
                  <a:pt x="1219" y="10007"/>
                  <a:pt x="3411" y="10856"/>
                </a:cubicBezTo>
                <a:cubicBezTo>
                  <a:pt x="3728" y="10979"/>
                  <a:pt x="4069" y="11058"/>
                  <a:pt x="4406" y="11058"/>
                </a:cubicBezTo>
                <a:cubicBezTo>
                  <a:pt x="4688" y="11058"/>
                  <a:pt x="4968" y="11003"/>
                  <a:pt x="5229" y="10871"/>
                </a:cubicBezTo>
                <a:cubicBezTo>
                  <a:pt x="5743" y="10614"/>
                  <a:pt x="6086" y="10140"/>
                  <a:pt x="6367" y="9654"/>
                </a:cubicBezTo>
                <a:cubicBezTo>
                  <a:pt x="6660" y="9147"/>
                  <a:pt x="6901" y="8604"/>
                  <a:pt x="7258" y="8138"/>
                </a:cubicBezTo>
                <a:cubicBezTo>
                  <a:pt x="7586" y="7709"/>
                  <a:pt x="8056" y="7408"/>
                  <a:pt x="8567" y="7243"/>
                </a:cubicBezTo>
                <a:cubicBezTo>
                  <a:pt x="8835" y="7156"/>
                  <a:pt x="9122" y="7107"/>
                  <a:pt x="9407" y="7107"/>
                </a:cubicBezTo>
                <a:cubicBezTo>
                  <a:pt x="9658" y="7107"/>
                  <a:pt x="9908" y="7145"/>
                  <a:pt x="10143" y="7227"/>
                </a:cubicBezTo>
                <a:cubicBezTo>
                  <a:pt x="10681" y="7416"/>
                  <a:pt x="11050" y="7824"/>
                  <a:pt x="11259" y="8347"/>
                </a:cubicBezTo>
                <a:cubicBezTo>
                  <a:pt x="11495" y="8938"/>
                  <a:pt x="11543" y="9582"/>
                  <a:pt x="11752" y="10181"/>
                </a:cubicBezTo>
                <a:cubicBezTo>
                  <a:pt x="11957" y="10769"/>
                  <a:pt x="12358" y="11405"/>
                  <a:pt x="12983" y="11603"/>
                </a:cubicBezTo>
                <a:cubicBezTo>
                  <a:pt x="13117" y="11646"/>
                  <a:pt x="13250" y="11665"/>
                  <a:pt x="13380" y="11665"/>
                </a:cubicBezTo>
                <a:cubicBezTo>
                  <a:pt x="13765" y="11665"/>
                  <a:pt x="14132" y="11502"/>
                  <a:pt x="14481" y="11319"/>
                </a:cubicBezTo>
                <a:cubicBezTo>
                  <a:pt x="14811" y="11146"/>
                  <a:pt x="15183" y="10926"/>
                  <a:pt x="15563" y="10926"/>
                </a:cubicBezTo>
                <a:cubicBezTo>
                  <a:pt x="15675" y="10926"/>
                  <a:pt x="15789" y="10946"/>
                  <a:pt x="15902" y="10992"/>
                </a:cubicBezTo>
                <a:cubicBezTo>
                  <a:pt x="16505" y="11236"/>
                  <a:pt x="16731" y="12009"/>
                  <a:pt x="16886" y="12576"/>
                </a:cubicBezTo>
                <a:cubicBezTo>
                  <a:pt x="17067" y="13246"/>
                  <a:pt x="17237" y="13920"/>
                  <a:pt x="17447" y="14583"/>
                </a:cubicBezTo>
                <a:cubicBezTo>
                  <a:pt x="17859" y="15878"/>
                  <a:pt x="18454" y="17143"/>
                  <a:pt x="19512" y="18032"/>
                </a:cubicBezTo>
                <a:cubicBezTo>
                  <a:pt x="20225" y="18631"/>
                  <a:pt x="21110" y="19015"/>
                  <a:pt x="22020" y="19015"/>
                </a:cubicBezTo>
                <a:cubicBezTo>
                  <a:pt x="22330" y="19015"/>
                  <a:pt x="22643" y="18971"/>
                  <a:pt x="22954" y="18875"/>
                </a:cubicBezTo>
                <a:cubicBezTo>
                  <a:pt x="24002" y="18552"/>
                  <a:pt x="24786" y="17702"/>
                  <a:pt x="25334" y="16784"/>
                </a:cubicBezTo>
                <a:cubicBezTo>
                  <a:pt x="25931" y="15784"/>
                  <a:pt x="26309" y="14669"/>
                  <a:pt x="26587" y="13543"/>
                </a:cubicBezTo>
                <a:cubicBezTo>
                  <a:pt x="26872" y="12393"/>
                  <a:pt x="27042" y="11178"/>
                  <a:pt x="26859" y="9998"/>
                </a:cubicBezTo>
                <a:cubicBezTo>
                  <a:pt x="26669" y="8763"/>
                  <a:pt x="26045" y="7686"/>
                  <a:pt x="25037" y="6940"/>
                </a:cubicBezTo>
                <a:cubicBezTo>
                  <a:pt x="23865" y="6071"/>
                  <a:pt x="22401" y="5638"/>
                  <a:pt x="21023" y="5219"/>
                </a:cubicBezTo>
                <a:cubicBezTo>
                  <a:pt x="19511" y="4758"/>
                  <a:pt x="17976" y="4376"/>
                  <a:pt x="16442" y="3995"/>
                </a:cubicBezTo>
                <a:cubicBezTo>
                  <a:pt x="13377" y="3236"/>
                  <a:pt x="10276" y="2484"/>
                  <a:pt x="7410" y="1122"/>
                </a:cubicBezTo>
                <a:cubicBezTo>
                  <a:pt x="7124" y="986"/>
                  <a:pt x="6842" y="844"/>
                  <a:pt x="6563" y="695"/>
                </a:cubicBezTo>
                <a:cubicBezTo>
                  <a:pt x="6622" y="671"/>
                  <a:pt x="6682" y="645"/>
                  <a:pt x="6742" y="621"/>
                </a:cubicBezTo>
                <a:cubicBezTo>
                  <a:pt x="6901" y="557"/>
                  <a:pt x="6828" y="333"/>
                  <a:pt x="6684" y="333"/>
                </a:cubicBezTo>
                <a:cubicBezTo>
                  <a:pt x="6666" y="333"/>
                  <a:pt x="6646" y="336"/>
                  <a:pt x="6625" y="345"/>
                </a:cubicBezTo>
                <a:cubicBezTo>
                  <a:pt x="6492" y="400"/>
                  <a:pt x="6358" y="454"/>
                  <a:pt x="6223" y="510"/>
                </a:cubicBezTo>
                <a:cubicBezTo>
                  <a:pt x="5943" y="355"/>
                  <a:pt x="5666" y="194"/>
                  <a:pt x="5394" y="25"/>
                </a:cubicBezTo>
                <a:cubicBezTo>
                  <a:pt x="5366" y="8"/>
                  <a:pt x="5338" y="0"/>
                  <a:pt x="5311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5"/>
          <p:cNvSpPr txBox="1">
            <a:spLocks noGrp="1"/>
          </p:cNvSpPr>
          <p:nvPr>
            <p:ph type="title"/>
          </p:nvPr>
        </p:nvSpPr>
        <p:spPr>
          <a:xfrm>
            <a:off x="4300200" y="1333800"/>
            <a:ext cx="3591600" cy="112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67" name="Google Shape;367;p15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5230800" y="4493067"/>
            <a:ext cx="17304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7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368" name="Google Shape;368;p15"/>
          <p:cNvSpPr txBox="1">
            <a:spLocks noGrp="1"/>
          </p:cNvSpPr>
          <p:nvPr>
            <p:ph type="subTitle" idx="2"/>
          </p:nvPr>
        </p:nvSpPr>
        <p:spPr>
          <a:xfrm>
            <a:off x="4055200" y="3080033"/>
            <a:ext cx="40816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1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grpSp>
        <p:nvGrpSpPr>
          <p:cNvPr id="369" name="Google Shape;369;p15"/>
          <p:cNvGrpSpPr/>
          <p:nvPr/>
        </p:nvGrpSpPr>
        <p:grpSpPr>
          <a:xfrm rot="2699963">
            <a:off x="11175319" y="5131179"/>
            <a:ext cx="479660" cy="434496"/>
            <a:chOff x="1640475" y="1197075"/>
            <a:chExt cx="55475" cy="50250"/>
          </a:xfrm>
        </p:grpSpPr>
        <p:sp>
          <p:nvSpPr>
            <p:cNvPr id="370" name="Google Shape;370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3" name="Google Shape;373;p15"/>
          <p:cNvSpPr/>
          <p:nvPr/>
        </p:nvSpPr>
        <p:spPr>
          <a:xfrm rot="9000131" flipH="1">
            <a:off x="11125563" y="6320734"/>
            <a:ext cx="579175" cy="135676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5"/>
          <p:cNvSpPr/>
          <p:nvPr/>
        </p:nvSpPr>
        <p:spPr>
          <a:xfrm rot="-9899901" flipH="1">
            <a:off x="4736581" y="269226"/>
            <a:ext cx="726897" cy="17029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5" name="Google Shape;375;p15"/>
          <p:cNvGrpSpPr/>
          <p:nvPr/>
        </p:nvGrpSpPr>
        <p:grpSpPr>
          <a:xfrm rot="900044">
            <a:off x="3096707" y="263744"/>
            <a:ext cx="304804" cy="276115"/>
            <a:chOff x="1640475" y="1197075"/>
            <a:chExt cx="55475" cy="50250"/>
          </a:xfrm>
        </p:grpSpPr>
        <p:sp>
          <p:nvSpPr>
            <p:cNvPr id="376" name="Google Shape;376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9" name="Google Shape;379;p15"/>
          <p:cNvSpPr/>
          <p:nvPr/>
        </p:nvSpPr>
        <p:spPr>
          <a:xfrm rot="1133433">
            <a:off x="7092175" y="6251729"/>
            <a:ext cx="1293373" cy="30298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0" name="Google Shape;380;p15"/>
          <p:cNvGrpSpPr/>
          <p:nvPr/>
        </p:nvGrpSpPr>
        <p:grpSpPr>
          <a:xfrm rot="-425803">
            <a:off x="361803" y="5916759"/>
            <a:ext cx="395624" cy="358365"/>
            <a:chOff x="1640475" y="1197075"/>
            <a:chExt cx="55475" cy="50250"/>
          </a:xfrm>
        </p:grpSpPr>
        <p:sp>
          <p:nvSpPr>
            <p:cNvPr id="381" name="Google Shape;381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4" name="Google Shape;384;p15"/>
          <p:cNvSpPr/>
          <p:nvPr/>
        </p:nvSpPr>
        <p:spPr>
          <a:xfrm rot="-2700202">
            <a:off x="-640683" y="3846269"/>
            <a:ext cx="1409776" cy="1098408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5" name="Google Shape;385;p15"/>
          <p:cNvGrpSpPr/>
          <p:nvPr/>
        </p:nvGrpSpPr>
        <p:grpSpPr>
          <a:xfrm rot="8627988">
            <a:off x="10371566" y="316823"/>
            <a:ext cx="324141" cy="293624"/>
            <a:chOff x="1640475" y="1197075"/>
            <a:chExt cx="55475" cy="50250"/>
          </a:xfrm>
        </p:grpSpPr>
        <p:sp>
          <p:nvSpPr>
            <p:cNvPr id="386" name="Google Shape;386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9" name="Google Shape;389;p15"/>
          <p:cNvSpPr/>
          <p:nvPr/>
        </p:nvSpPr>
        <p:spPr>
          <a:xfrm>
            <a:off x="0" y="390513"/>
            <a:ext cx="746192" cy="1103209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62721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5"/>
          <p:cNvSpPr/>
          <p:nvPr/>
        </p:nvSpPr>
        <p:spPr>
          <a:xfrm rot="10800000">
            <a:off x="-626676" y="-648334"/>
            <a:ext cx="5607907" cy="3055372"/>
          </a:xfrm>
          <a:custGeom>
            <a:avLst/>
            <a:gdLst/>
            <a:ahLst/>
            <a:cxnLst/>
            <a:rect l="l" t="t" r="r" b="b"/>
            <a:pathLst>
              <a:path w="26175" h="14261" extrusionOk="0">
                <a:moveTo>
                  <a:pt x="21312" y="0"/>
                </a:moveTo>
                <a:cubicBezTo>
                  <a:pt x="20977" y="0"/>
                  <a:pt x="20642" y="41"/>
                  <a:pt x="20313" y="99"/>
                </a:cubicBezTo>
                <a:cubicBezTo>
                  <a:pt x="19331" y="273"/>
                  <a:pt x="18260" y="586"/>
                  <a:pt x="17702" y="1484"/>
                </a:cubicBezTo>
                <a:cubicBezTo>
                  <a:pt x="17428" y="1925"/>
                  <a:pt x="17287" y="2436"/>
                  <a:pt x="16990" y="2864"/>
                </a:cubicBezTo>
                <a:cubicBezTo>
                  <a:pt x="16710" y="3266"/>
                  <a:pt x="16282" y="3522"/>
                  <a:pt x="15821" y="3664"/>
                </a:cubicBezTo>
                <a:cubicBezTo>
                  <a:pt x="15261" y="3837"/>
                  <a:pt x="14685" y="3858"/>
                  <a:pt x="14107" y="3858"/>
                </a:cubicBezTo>
                <a:cubicBezTo>
                  <a:pt x="13914" y="3858"/>
                  <a:pt x="13720" y="3856"/>
                  <a:pt x="13527" y="3856"/>
                </a:cubicBezTo>
                <a:cubicBezTo>
                  <a:pt x="13273" y="3856"/>
                  <a:pt x="13019" y="3860"/>
                  <a:pt x="12766" y="3880"/>
                </a:cubicBezTo>
                <a:cubicBezTo>
                  <a:pt x="12240" y="3921"/>
                  <a:pt x="11711" y="4025"/>
                  <a:pt x="11246" y="4285"/>
                </a:cubicBezTo>
                <a:cubicBezTo>
                  <a:pt x="10777" y="4547"/>
                  <a:pt x="10423" y="4956"/>
                  <a:pt x="10107" y="5381"/>
                </a:cubicBezTo>
                <a:cubicBezTo>
                  <a:pt x="9484" y="6224"/>
                  <a:pt x="8906" y="7121"/>
                  <a:pt x="8012" y="7708"/>
                </a:cubicBezTo>
                <a:cubicBezTo>
                  <a:pt x="7566" y="8003"/>
                  <a:pt x="7065" y="8190"/>
                  <a:pt x="6530" y="8231"/>
                </a:cubicBezTo>
                <a:cubicBezTo>
                  <a:pt x="6418" y="8239"/>
                  <a:pt x="6306" y="8243"/>
                  <a:pt x="6194" y="8243"/>
                </a:cubicBezTo>
                <a:cubicBezTo>
                  <a:pt x="5684" y="8243"/>
                  <a:pt x="5174" y="8166"/>
                  <a:pt x="4666" y="8122"/>
                </a:cubicBezTo>
                <a:cubicBezTo>
                  <a:pt x="4112" y="8075"/>
                  <a:pt x="3557" y="8052"/>
                  <a:pt x="3001" y="8052"/>
                </a:cubicBezTo>
                <a:cubicBezTo>
                  <a:pt x="2916" y="8052"/>
                  <a:pt x="2830" y="8052"/>
                  <a:pt x="2744" y="8054"/>
                </a:cubicBezTo>
                <a:cubicBezTo>
                  <a:pt x="2475" y="8057"/>
                  <a:pt x="2183" y="8043"/>
                  <a:pt x="1931" y="8148"/>
                </a:cubicBezTo>
                <a:cubicBezTo>
                  <a:pt x="1700" y="8244"/>
                  <a:pt x="1557" y="8443"/>
                  <a:pt x="1448" y="8660"/>
                </a:cubicBezTo>
                <a:cubicBezTo>
                  <a:pt x="1157" y="9242"/>
                  <a:pt x="895" y="9837"/>
                  <a:pt x="618" y="10425"/>
                </a:cubicBezTo>
                <a:cubicBezTo>
                  <a:pt x="483" y="10711"/>
                  <a:pt x="344" y="10996"/>
                  <a:pt x="215" y="11284"/>
                </a:cubicBezTo>
                <a:cubicBezTo>
                  <a:pt x="103" y="11537"/>
                  <a:pt x="1" y="11806"/>
                  <a:pt x="9" y="12087"/>
                </a:cubicBezTo>
                <a:cubicBezTo>
                  <a:pt x="26" y="12628"/>
                  <a:pt x="464" y="12993"/>
                  <a:pt x="898" y="13242"/>
                </a:cubicBezTo>
                <a:cubicBezTo>
                  <a:pt x="1355" y="13506"/>
                  <a:pt x="1863" y="13671"/>
                  <a:pt x="2379" y="13769"/>
                </a:cubicBezTo>
                <a:cubicBezTo>
                  <a:pt x="3456" y="13974"/>
                  <a:pt x="4560" y="13920"/>
                  <a:pt x="5650" y="13980"/>
                </a:cubicBezTo>
                <a:cubicBezTo>
                  <a:pt x="6939" y="14051"/>
                  <a:pt x="8222" y="14239"/>
                  <a:pt x="9514" y="14259"/>
                </a:cubicBezTo>
                <a:cubicBezTo>
                  <a:pt x="9569" y="14260"/>
                  <a:pt x="9623" y="14261"/>
                  <a:pt x="9677" y="14261"/>
                </a:cubicBezTo>
                <a:cubicBezTo>
                  <a:pt x="10875" y="14261"/>
                  <a:pt x="12038" y="14052"/>
                  <a:pt x="13207" y="13797"/>
                </a:cubicBezTo>
                <a:cubicBezTo>
                  <a:pt x="13817" y="13663"/>
                  <a:pt x="14426" y="13526"/>
                  <a:pt x="15041" y="13424"/>
                </a:cubicBezTo>
                <a:cubicBezTo>
                  <a:pt x="15675" y="13317"/>
                  <a:pt x="16315" y="13253"/>
                  <a:pt x="16956" y="13206"/>
                </a:cubicBezTo>
                <a:cubicBezTo>
                  <a:pt x="18228" y="13113"/>
                  <a:pt x="19506" y="13085"/>
                  <a:pt x="20774" y="12938"/>
                </a:cubicBezTo>
                <a:cubicBezTo>
                  <a:pt x="21322" y="12875"/>
                  <a:pt x="21864" y="12773"/>
                  <a:pt x="22412" y="12707"/>
                </a:cubicBezTo>
                <a:cubicBezTo>
                  <a:pt x="22674" y="12676"/>
                  <a:pt x="22942" y="12652"/>
                  <a:pt x="23208" y="12652"/>
                </a:cubicBezTo>
                <a:cubicBezTo>
                  <a:pt x="23451" y="12652"/>
                  <a:pt x="23692" y="12672"/>
                  <a:pt x="23928" y="12724"/>
                </a:cubicBezTo>
                <a:cubicBezTo>
                  <a:pt x="24162" y="12777"/>
                  <a:pt x="24387" y="12861"/>
                  <a:pt x="24591" y="12989"/>
                </a:cubicBezTo>
                <a:cubicBezTo>
                  <a:pt x="24696" y="13055"/>
                  <a:pt x="24788" y="13167"/>
                  <a:pt x="24915" y="13170"/>
                </a:cubicBezTo>
                <a:cubicBezTo>
                  <a:pt x="24918" y="13170"/>
                  <a:pt x="24920" y="13170"/>
                  <a:pt x="24923" y="13170"/>
                </a:cubicBezTo>
                <a:cubicBezTo>
                  <a:pt x="25030" y="13170"/>
                  <a:pt x="25141" y="13147"/>
                  <a:pt x="25241" y="13108"/>
                </a:cubicBezTo>
                <a:cubicBezTo>
                  <a:pt x="25716" y="12928"/>
                  <a:pt x="25988" y="12456"/>
                  <a:pt x="26075" y="11977"/>
                </a:cubicBezTo>
                <a:cubicBezTo>
                  <a:pt x="26127" y="11687"/>
                  <a:pt x="26128" y="11393"/>
                  <a:pt x="26127" y="11099"/>
                </a:cubicBezTo>
                <a:cubicBezTo>
                  <a:pt x="26126" y="10779"/>
                  <a:pt x="26124" y="10457"/>
                  <a:pt x="26123" y="10135"/>
                </a:cubicBezTo>
                <a:cubicBezTo>
                  <a:pt x="26121" y="9483"/>
                  <a:pt x="26118" y="8831"/>
                  <a:pt x="26116" y="8179"/>
                </a:cubicBezTo>
                <a:cubicBezTo>
                  <a:pt x="26112" y="6939"/>
                  <a:pt x="26107" y="5700"/>
                  <a:pt x="26102" y="4459"/>
                </a:cubicBezTo>
                <a:lnTo>
                  <a:pt x="26102" y="4459"/>
                </a:lnTo>
                <a:cubicBezTo>
                  <a:pt x="26105" y="4461"/>
                  <a:pt x="26107" y="4462"/>
                  <a:pt x="26109" y="4462"/>
                </a:cubicBezTo>
                <a:cubicBezTo>
                  <a:pt x="26174" y="4462"/>
                  <a:pt x="26046" y="3375"/>
                  <a:pt x="25375" y="3280"/>
                </a:cubicBezTo>
                <a:cubicBezTo>
                  <a:pt x="24338" y="3135"/>
                  <a:pt x="24244" y="1492"/>
                  <a:pt x="23438" y="803"/>
                </a:cubicBezTo>
                <a:cubicBezTo>
                  <a:pt x="23048" y="470"/>
                  <a:pt x="22597" y="206"/>
                  <a:pt x="22095" y="87"/>
                </a:cubicBezTo>
                <a:cubicBezTo>
                  <a:pt x="21837" y="25"/>
                  <a:pt x="21575" y="0"/>
                  <a:pt x="21312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5"/>
          <p:cNvSpPr/>
          <p:nvPr/>
        </p:nvSpPr>
        <p:spPr>
          <a:xfrm rot="10800000">
            <a:off x="9733736" y="-553640"/>
            <a:ext cx="2786277" cy="2794848"/>
          </a:xfrm>
          <a:custGeom>
            <a:avLst/>
            <a:gdLst/>
            <a:ahLst/>
            <a:cxnLst/>
            <a:rect l="l" t="t" r="r" b="b"/>
            <a:pathLst>
              <a:path w="13005" h="13045" extrusionOk="0">
                <a:moveTo>
                  <a:pt x="1922" y="1"/>
                </a:moveTo>
                <a:cubicBezTo>
                  <a:pt x="1849" y="1"/>
                  <a:pt x="1776" y="4"/>
                  <a:pt x="1703" y="11"/>
                </a:cubicBezTo>
                <a:cubicBezTo>
                  <a:pt x="1260" y="54"/>
                  <a:pt x="818" y="227"/>
                  <a:pt x="503" y="551"/>
                </a:cubicBezTo>
                <a:cubicBezTo>
                  <a:pt x="150" y="913"/>
                  <a:pt x="38" y="1411"/>
                  <a:pt x="20" y="1903"/>
                </a:cubicBezTo>
                <a:cubicBezTo>
                  <a:pt x="0" y="2484"/>
                  <a:pt x="46" y="3073"/>
                  <a:pt x="66" y="3654"/>
                </a:cubicBezTo>
                <a:cubicBezTo>
                  <a:pt x="86" y="4273"/>
                  <a:pt x="107" y="4891"/>
                  <a:pt x="127" y="5509"/>
                </a:cubicBezTo>
                <a:lnTo>
                  <a:pt x="374" y="12928"/>
                </a:lnTo>
                <a:cubicBezTo>
                  <a:pt x="376" y="12996"/>
                  <a:pt x="429" y="13044"/>
                  <a:pt x="492" y="13044"/>
                </a:cubicBezTo>
                <a:cubicBezTo>
                  <a:pt x="501" y="13044"/>
                  <a:pt x="511" y="13043"/>
                  <a:pt x="520" y="13041"/>
                </a:cubicBezTo>
                <a:cubicBezTo>
                  <a:pt x="1437" y="12830"/>
                  <a:pt x="2365" y="12670"/>
                  <a:pt x="3299" y="12564"/>
                </a:cubicBezTo>
                <a:cubicBezTo>
                  <a:pt x="4235" y="12458"/>
                  <a:pt x="5175" y="12406"/>
                  <a:pt x="6116" y="12406"/>
                </a:cubicBezTo>
                <a:cubicBezTo>
                  <a:pt x="6835" y="12406"/>
                  <a:pt x="7554" y="12436"/>
                  <a:pt x="8271" y="12496"/>
                </a:cubicBezTo>
                <a:cubicBezTo>
                  <a:pt x="8728" y="12533"/>
                  <a:pt x="9209" y="12577"/>
                  <a:pt x="9687" y="12577"/>
                </a:cubicBezTo>
                <a:cubicBezTo>
                  <a:pt x="10492" y="12577"/>
                  <a:pt x="11288" y="12454"/>
                  <a:pt x="11947" y="11977"/>
                </a:cubicBezTo>
                <a:lnTo>
                  <a:pt x="11947" y="11977"/>
                </a:lnTo>
                <a:cubicBezTo>
                  <a:pt x="11945" y="11988"/>
                  <a:pt x="11948" y="11993"/>
                  <a:pt x="11955" y="11993"/>
                </a:cubicBezTo>
                <a:cubicBezTo>
                  <a:pt x="12017" y="11993"/>
                  <a:pt x="12409" y="11534"/>
                  <a:pt x="12496" y="11300"/>
                </a:cubicBezTo>
                <a:cubicBezTo>
                  <a:pt x="12866" y="10319"/>
                  <a:pt x="13005" y="9208"/>
                  <a:pt x="12677" y="8195"/>
                </a:cubicBezTo>
                <a:cubicBezTo>
                  <a:pt x="12404" y="7349"/>
                  <a:pt x="11818" y="6569"/>
                  <a:pt x="11000" y="6188"/>
                </a:cubicBezTo>
                <a:cubicBezTo>
                  <a:pt x="10082" y="5759"/>
                  <a:pt x="9032" y="5924"/>
                  <a:pt x="8092" y="5581"/>
                </a:cubicBezTo>
                <a:cubicBezTo>
                  <a:pt x="7160" y="5240"/>
                  <a:pt x="6737" y="4324"/>
                  <a:pt x="6316" y="3499"/>
                </a:cubicBezTo>
                <a:cubicBezTo>
                  <a:pt x="5859" y="2602"/>
                  <a:pt x="5271" y="1802"/>
                  <a:pt x="4492" y="1159"/>
                </a:cubicBezTo>
                <a:cubicBezTo>
                  <a:pt x="3786" y="579"/>
                  <a:pt x="2870" y="1"/>
                  <a:pt x="1922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5"/>
          <p:cNvSpPr/>
          <p:nvPr/>
        </p:nvSpPr>
        <p:spPr>
          <a:xfrm rot="10800000">
            <a:off x="7119924" y="5286355"/>
            <a:ext cx="5222477" cy="1845307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748" y="0"/>
                </a:moveTo>
                <a:cubicBezTo>
                  <a:pt x="1709" y="0"/>
                  <a:pt x="1669" y="2"/>
                  <a:pt x="1629" y="7"/>
                </a:cubicBezTo>
                <a:cubicBezTo>
                  <a:pt x="1391" y="38"/>
                  <a:pt x="1250" y="176"/>
                  <a:pt x="1187" y="347"/>
                </a:cubicBezTo>
                <a:cubicBezTo>
                  <a:pt x="1033" y="773"/>
                  <a:pt x="935" y="1218"/>
                  <a:pt x="819" y="1650"/>
                </a:cubicBezTo>
                <a:cubicBezTo>
                  <a:pt x="701" y="2092"/>
                  <a:pt x="590" y="2536"/>
                  <a:pt x="496" y="2983"/>
                </a:cubicBezTo>
                <a:cubicBezTo>
                  <a:pt x="126" y="4733"/>
                  <a:pt x="0" y="6549"/>
                  <a:pt x="659" y="8271"/>
                </a:cubicBezTo>
                <a:cubicBezTo>
                  <a:pt x="678" y="8321"/>
                  <a:pt x="733" y="8346"/>
                  <a:pt x="790" y="8346"/>
                </a:cubicBezTo>
                <a:cubicBezTo>
                  <a:pt x="835" y="8346"/>
                  <a:pt x="881" y="8329"/>
                  <a:pt x="910" y="8296"/>
                </a:cubicBezTo>
                <a:cubicBezTo>
                  <a:pt x="1048" y="8134"/>
                  <a:pt x="1206" y="7983"/>
                  <a:pt x="1385" y="7843"/>
                </a:cubicBezTo>
                <a:cubicBezTo>
                  <a:pt x="2101" y="7284"/>
                  <a:pt x="3087" y="6944"/>
                  <a:pt x="4095" y="6849"/>
                </a:cubicBezTo>
                <a:cubicBezTo>
                  <a:pt x="4314" y="6828"/>
                  <a:pt x="4534" y="6818"/>
                  <a:pt x="4754" y="6818"/>
                </a:cubicBezTo>
                <a:cubicBezTo>
                  <a:pt x="5730" y="6818"/>
                  <a:pt x="6704" y="7012"/>
                  <a:pt x="7586" y="7328"/>
                </a:cubicBezTo>
                <a:cubicBezTo>
                  <a:pt x="8653" y="7708"/>
                  <a:pt x="9622" y="8264"/>
                  <a:pt x="10770" y="8502"/>
                </a:cubicBezTo>
                <a:cubicBezTo>
                  <a:pt x="11110" y="8573"/>
                  <a:pt x="11460" y="8612"/>
                  <a:pt x="11804" y="8612"/>
                </a:cubicBezTo>
                <a:cubicBezTo>
                  <a:pt x="12445" y="8612"/>
                  <a:pt x="13071" y="8476"/>
                  <a:pt x="13597" y="8154"/>
                </a:cubicBezTo>
                <a:cubicBezTo>
                  <a:pt x="14183" y="7795"/>
                  <a:pt x="14557" y="7273"/>
                  <a:pt x="14873" y="6761"/>
                </a:cubicBezTo>
                <a:cubicBezTo>
                  <a:pt x="15208" y="6214"/>
                  <a:pt x="15488" y="5645"/>
                  <a:pt x="15900" y="5129"/>
                </a:cubicBezTo>
                <a:cubicBezTo>
                  <a:pt x="16333" y="4590"/>
                  <a:pt x="16925" y="4168"/>
                  <a:pt x="17743" y="4015"/>
                </a:cubicBezTo>
                <a:cubicBezTo>
                  <a:pt x="18117" y="3945"/>
                  <a:pt x="18497" y="3924"/>
                  <a:pt x="18879" y="3924"/>
                </a:cubicBezTo>
                <a:cubicBezTo>
                  <a:pt x="19431" y="3924"/>
                  <a:pt x="19988" y="3967"/>
                  <a:pt x="20538" y="3967"/>
                </a:cubicBezTo>
                <a:cubicBezTo>
                  <a:pt x="20675" y="3967"/>
                  <a:pt x="20811" y="3964"/>
                  <a:pt x="20947" y="3958"/>
                </a:cubicBezTo>
                <a:cubicBezTo>
                  <a:pt x="21449" y="3933"/>
                  <a:pt x="21952" y="3857"/>
                  <a:pt x="22403" y="3679"/>
                </a:cubicBezTo>
                <a:cubicBezTo>
                  <a:pt x="22808" y="3518"/>
                  <a:pt x="23157" y="3280"/>
                  <a:pt x="23433" y="3003"/>
                </a:cubicBezTo>
                <a:cubicBezTo>
                  <a:pt x="23951" y="2479"/>
                  <a:pt x="24196" y="1807"/>
                  <a:pt x="24066" y="1157"/>
                </a:cubicBezTo>
                <a:lnTo>
                  <a:pt x="24066" y="1157"/>
                </a:lnTo>
                <a:cubicBezTo>
                  <a:pt x="24067" y="1158"/>
                  <a:pt x="24069" y="1158"/>
                  <a:pt x="24071" y="1158"/>
                </a:cubicBezTo>
                <a:cubicBezTo>
                  <a:pt x="24093" y="1158"/>
                  <a:pt x="24117" y="1151"/>
                  <a:pt x="24142" y="1138"/>
                </a:cubicBezTo>
                <a:cubicBezTo>
                  <a:pt x="24292" y="1056"/>
                  <a:pt x="24376" y="935"/>
                  <a:pt x="24372" y="792"/>
                </a:cubicBezTo>
                <a:cubicBezTo>
                  <a:pt x="24363" y="440"/>
                  <a:pt x="23972" y="240"/>
                  <a:pt x="23550" y="217"/>
                </a:cubicBezTo>
                <a:cubicBezTo>
                  <a:pt x="23514" y="215"/>
                  <a:pt x="23478" y="215"/>
                  <a:pt x="23442" y="215"/>
                </a:cubicBezTo>
                <a:cubicBezTo>
                  <a:pt x="23211" y="215"/>
                  <a:pt x="22977" y="252"/>
                  <a:pt x="22750" y="280"/>
                </a:cubicBezTo>
                <a:cubicBezTo>
                  <a:pt x="22445" y="317"/>
                  <a:pt x="22139" y="351"/>
                  <a:pt x="21832" y="383"/>
                </a:cubicBezTo>
                <a:cubicBezTo>
                  <a:pt x="20628" y="507"/>
                  <a:pt x="19418" y="590"/>
                  <a:pt x="18207" y="648"/>
                </a:cubicBezTo>
                <a:cubicBezTo>
                  <a:pt x="15784" y="762"/>
                  <a:pt x="13357" y="774"/>
                  <a:pt x="10932" y="789"/>
                </a:cubicBezTo>
                <a:cubicBezTo>
                  <a:pt x="10568" y="791"/>
                  <a:pt x="10203" y="793"/>
                  <a:pt x="9838" y="793"/>
                </a:cubicBezTo>
                <a:cubicBezTo>
                  <a:pt x="7878" y="793"/>
                  <a:pt x="5909" y="743"/>
                  <a:pt x="3985" y="438"/>
                </a:cubicBezTo>
                <a:cubicBezTo>
                  <a:pt x="3423" y="348"/>
                  <a:pt x="2866" y="237"/>
                  <a:pt x="2318" y="100"/>
                </a:cubicBezTo>
                <a:cubicBezTo>
                  <a:pt x="2134" y="55"/>
                  <a:pt x="1943" y="0"/>
                  <a:pt x="1748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5"/>
          <p:cNvSpPr/>
          <p:nvPr/>
        </p:nvSpPr>
        <p:spPr>
          <a:xfrm rot="10800000">
            <a:off x="-1647999" y="3846841"/>
            <a:ext cx="5793659" cy="4074115"/>
          </a:xfrm>
          <a:custGeom>
            <a:avLst/>
            <a:gdLst/>
            <a:ahLst/>
            <a:cxnLst/>
            <a:rect l="l" t="t" r="r" b="b"/>
            <a:pathLst>
              <a:path w="27042" h="19016" extrusionOk="0">
                <a:moveTo>
                  <a:pt x="5311" y="0"/>
                </a:moveTo>
                <a:cubicBezTo>
                  <a:pt x="5179" y="0"/>
                  <a:pt x="5075" y="178"/>
                  <a:pt x="5211" y="262"/>
                </a:cubicBezTo>
                <a:cubicBezTo>
                  <a:pt x="5431" y="399"/>
                  <a:pt x="5652" y="530"/>
                  <a:pt x="5876" y="657"/>
                </a:cubicBezTo>
                <a:cubicBezTo>
                  <a:pt x="3749" y="1565"/>
                  <a:pt x="1452" y="2798"/>
                  <a:pt x="713" y="5101"/>
                </a:cubicBezTo>
                <a:cubicBezTo>
                  <a:pt x="0" y="7321"/>
                  <a:pt x="1219" y="10007"/>
                  <a:pt x="3411" y="10856"/>
                </a:cubicBezTo>
                <a:cubicBezTo>
                  <a:pt x="3728" y="10979"/>
                  <a:pt x="4069" y="11058"/>
                  <a:pt x="4406" y="11058"/>
                </a:cubicBezTo>
                <a:cubicBezTo>
                  <a:pt x="4688" y="11058"/>
                  <a:pt x="4968" y="11003"/>
                  <a:pt x="5229" y="10871"/>
                </a:cubicBezTo>
                <a:cubicBezTo>
                  <a:pt x="5743" y="10614"/>
                  <a:pt x="6086" y="10140"/>
                  <a:pt x="6367" y="9654"/>
                </a:cubicBezTo>
                <a:cubicBezTo>
                  <a:pt x="6660" y="9147"/>
                  <a:pt x="6901" y="8604"/>
                  <a:pt x="7258" y="8138"/>
                </a:cubicBezTo>
                <a:cubicBezTo>
                  <a:pt x="7586" y="7709"/>
                  <a:pt x="8056" y="7408"/>
                  <a:pt x="8567" y="7243"/>
                </a:cubicBezTo>
                <a:cubicBezTo>
                  <a:pt x="8835" y="7156"/>
                  <a:pt x="9122" y="7107"/>
                  <a:pt x="9407" y="7107"/>
                </a:cubicBezTo>
                <a:cubicBezTo>
                  <a:pt x="9658" y="7107"/>
                  <a:pt x="9908" y="7145"/>
                  <a:pt x="10143" y="7227"/>
                </a:cubicBezTo>
                <a:cubicBezTo>
                  <a:pt x="10681" y="7416"/>
                  <a:pt x="11050" y="7824"/>
                  <a:pt x="11259" y="8347"/>
                </a:cubicBezTo>
                <a:cubicBezTo>
                  <a:pt x="11495" y="8938"/>
                  <a:pt x="11543" y="9582"/>
                  <a:pt x="11752" y="10181"/>
                </a:cubicBezTo>
                <a:cubicBezTo>
                  <a:pt x="11957" y="10769"/>
                  <a:pt x="12358" y="11405"/>
                  <a:pt x="12983" y="11603"/>
                </a:cubicBezTo>
                <a:cubicBezTo>
                  <a:pt x="13117" y="11646"/>
                  <a:pt x="13250" y="11665"/>
                  <a:pt x="13380" y="11665"/>
                </a:cubicBezTo>
                <a:cubicBezTo>
                  <a:pt x="13765" y="11665"/>
                  <a:pt x="14132" y="11502"/>
                  <a:pt x="14481" y="11319"/>
                </a:cubicBezTo>
                <a:cubicBezTo>
                  <a:pt x="14811" y="11146"/>
                  <a:pt x="15183" y="10926"/>
                  <a:pt x="15563" y="10926"/>
                </a:cubicBezTo>
                <a:cubicBezTo>
                  <a:pt x="15675" y="10926"/>
                  <a:pt x="15789" y="10946"/>
                  <a:pt x="15902" y="10992"/>
                </a:cubicBezTo>
                <a:cubicBezTo>
                  <a:pt x="16505" y="11236"/>
                  <a:pt x="16731" y="12009"/>
                  <a:pt x="16886" y="12576"/>
                </a:cubicBezTo>
                <a:cubicBezTo>
                  <a:pt x="17067" y="13246"/>
                  <a:pt x="17237" y="13920"/>
                  <a:pt x="17447" y="14583"/>
                </a:cubicBezTo>
                <a:cubicBezTo>
                  <a:pt x="17859" y="15878"/>
                  <a:pt x="18454" y="17143"/>
                  <a:pt x="19512" y="18032"/>
                </a:cubicBezTo>
                <a:cubicBezTo>
                  <a:pt x="20225" y="18631"/>
                  <a:pt x="21110" y="19015"/>
                  <a:pt x="22020" y="19015"/>
                </a:cubicBezTo>
                <a:cubicBezTo>
                  <a:pt x="22330" y="19015"/>
                  <a:pt x="22643" y="18971"/>
                  <a:pt x="22954" y="18875"/>
                </a:cubicBezTo>
                <a:cubicBezTo>
                  <a:pt x="24002" y="18552"/>
                  <a:pt x="24786" y="17702"/>
                  <a:pt x="25334" y="16784"/>
                </a:cubicBezTo>
                <a:cubicBezTo>
                  <a:pt x="25931" y="15784"/>
                  <a:pt x="26309" y="14669"/>
                  <a:pt x="26587" y="13543"/>
                </a:cubicBezTo>
                <a:cubicBezTo>
                  <a:pt x="26872" y="12393"/>
                  <a:pt x="27042" y="11178"/>
                  <a:pt x="26859" y="9998"/>
                </a:cubicBezTo>
                <a:cubicBezTo>
                  <a:pt x="26669" y="8763"/>
                  <a:pt x="26045" y="7686"/>
                  <a:pt x="25037" y="6940"/>
                </a:cubicBezTo>
                <a:cubicBezTo>
                  <a:pt x="23865" y="6071"/>
                  <a:pt x="22401" y="5638"/>
                  <a:pt x="21023" y="5219"/>
                </a:cubicBezTo>
                <a:cubicBezTo>
                  <a:pt x="19511" y="4758"/>
                  <a:pt x="17976" y="4376"/>
                  <a:pt x="16442" y="3995"/>
                </a:cubicBezTo>
                <a:cubicBezTo>
                  <a:pt x="13377" y="3236"/>
                  <a:pt x="10276" y="2484"/>
                  <a:pt x="7410" y="1122"/>
                </a:cubicBezTo>
                <a:cubicBezTo>
                  <a:pt x="7124" y="986"/>
                  <a:pt x="6842" y="844"/>
                  <a:pt x="6563" y="695"/>
                </a:cubicBezTo>
                <a:cubicBezTo>
                  <a:pt x="6622" y="671"/>
                  <a:pt x="6682" y="645"/>
                  <a:pt x="6742" y="621"/>
                </a:cubicBezTo>
                <a:cubicBezTo>
                  <a:pt x="6901" y="557"/>
                  <a:pt x="6828" y="333"/>
                  <a:pt x="6684" y="333"/>
                </a:cubicBezTo>
                <a:cubicBezTo>
                  <a:pt x="6666" y="333"/>
                  <a:pt x="6646" y="336"/>
                  <a:pt x="6625" y="345"/>
                </a:cubicBezTo>
                <a:cubicBezTo>
                  <a:pt x="6492" y="400"/>
                  <a:pt x="6358" y="454"/>
                  <a:pt x="6223" y="510"/>
                </a:cubicBezTo>
                <a:cubicBezTo>
                  <a:pt x="5943" y="355"/>
                  <a:pt x="5666" y="194"/>
                  <a:pt x="5394" y="25"/>
                </a:cubicBezTo>
                <a:cubicBezTo>
                  <a:pt x="5366" y="8"/>
                  <a:pt x="5338" y="0"/>
                  <a:pt x="5311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5"/>
          <p:cNvSpPr txBox="1">
            <a:spLocks noGrp="1"/>
          </p:cNvSpPr>
          <p:nvPr>
            <p:ph type="title"/>
          </p:nvPr>
        </p:nvSpPr>
        <p:spPr>
          <a:xfrm>
            <a:off x="4300200" y="1333800"/>
            <a:ext cx="3591600" cy="112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67" name="Google Shape;367;p15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5230800" y="4493067"/>
            <a:ext cx="17304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7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368" name="Google Shape;368;p15"/>
          <p:cNvSpPr txBox="1">
            <a:spLocks noGrp="1"/>
          </p:cNvSpPr>
          <p:nvPr>
            <p:ph type="subTitle" idx="2"/>
          </p:nvPr>
        </p:nvSpPr>
        <p:spPr>
          <a:xfrm>
            <a:off x="4055200" y="3080033"/>
            <a:ext cx="40816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1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grpSp>
        <p:nvGrpSpPr>
          <p:cNvPr id="369" name="Google Shape;369;p15"/>
          <p:cNvGrpSpPr/>
          <p:nvPr/>
        </p:nvGrpSpPr>
        <p:grpSpPr>
          <a:xfrm rot="2699963">
            <a:off x="11175319" y="5131179"/>
            <a:ext cx="479660" cy="434496"/>
            <a:chOff x="1640475" y="1197075"/>
            <a:chExt cx="55475" cy="50250"/>
          </a:xfrm>
        </p:grpSpPr>
        <p:sp>
          <p:nvSpPr>
            <p:cNvPr id="370" name="Google Shape;370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3" name="Google Shape;373;p15"/>
          <p:cNvSpPr/>
          <p:nvPr/>
        </p:nvSpPr>
        <p:spPr>
          <a:xfrm rot="9000131" flipH="1">
            <a:off x="11125563" y="6320734"/>
            <a:ext cx="579175" cy="135676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5"/>
          <p:cNvSpPr/>
          <p:nvPr/>
        </p:nvSpPr>
        <p:spPr>
          <a:xfrm rot="-9899901" flipH="1">
            <a:off x="4736581" y="269226"/>
            <a:ext cx="726897" cy="17029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5" name="Google Shape;375;p15"/>
          <p:cNvGrpSpPr/>
          <p:nvPr/>
        </p:nvGrpSpPr>
        <p:grpSpPr>
          <a:xfrm rot="900044">
            <a:off x="3096707" y="263744"/>
            <a:ext cx="304804" cy="276115"/>
            <a:chOff x="1640475" y="1197075"/>
            <a:chExt cx="55475" cy="50250"/>
          </a:xfrm>
        </p:grpSpPr>
        <p:sp>
          <p:nvSpPr>
            <p:cNvPr id="376" name="Google Shape;376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9" name="Google Shape;379;p15"/>
          <p:cNvSpPr/>
          <p:nvPr/>
        </p:nvSpPr>
        <p:spPr>
          <a:xfrm rot="1133433">
            <a:off x="7092175" y="6251729"/>
            <a:ext cx="1293373" cy="30298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0" name="Google Shape;380;p15"/>
          <p:cNvGrpSpPr/>
          <p:nvPr/>
        </p:nvGrpSpPr>
        <p:grpSpPr>
          <a:xfrm rot="-425803">
            <a:off x="361803" y="5916759"/>
            <a:ext cx="395624" cy="358365"/>
            <a:chOff x="1640475" y="1197075"/>
            <a:chExt cx="55475" cy="50250"/>
          </a:xfrm>
        </p:grpSpPr>
        <p:sp>
          <p:nvSpPr>
            <p:cNvPr id="381" name="Google Shape;381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4" name="Google Shape;384;p15"/>
          <p:cNvSpPr/>
          <p:nvPr/>
        </p:nvSpPr>
        <p:spPr>
          <a:xfrm rot="-2700202">
            <a:off x="-640683" y="3846269"/>
            <a:ext cx="1409776" cy="1098408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5" name="Google Shape;385;p15"/>
          <p:cNvGrpSpPr/>
          <p:nvPr/>
        </p:nvGrpSpPr>
        <p:grpSpPr>
          <a:xfrm rot="8627988">
            <a:off x="10371566" y="316823"/>
            <a:ext cx="324141" cy="293624"/>
            <a:chOff x="1640475" y="1197075"/>
            <a:chExt cx="55475" cy="50250"/>
          </a:xfrm>
        </p:grpSpPr>
        <p:sp>
          <p:nvSpPr>
            <p:cNvPr id="386" name="Google Shape;386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9" name="Google Shape;389;p15"/>
          <p:cNvSpPr/>
          <p:nvPr/>
        </p:nvSpPr>
        <p:spPr>
          <a:xfrm>
            <a:off x="0" y="390513"/>
            <a:ext cx="746192" cy="1103209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62721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5"/>
          <p:cNvSpPr/>
          <p:nvPr/>
        </p:nvSpPr>
        <p:spPr>
          <a:xfrm rot="10800000">
            <a:off x="-626676" y="-648334"/>
            <a:ext cx="5607907" cy="3055372"/>
          </a:xfrm>
          <a:custGeom>
            <a:avLst/>
            <a:gdLst/>
            <a:ahLst/>
            <a:cxnLst/>
            <a:rect l="l" t="t" r="r" b="b"/>
            <a:pathLst>
              <a:path w="26175" h="14261" extrusionOk="0">
                <a:moveTo>
                  <a:pt x="21312" y="0"/>
                </a:moveTo>
                <a:cubicBezTo>
                  <a:pt x="20977" y="0"/>
                  <a:pt x="20642" y="41"/>
                  <a:pt x="20313" y="99"/>
                </a:cubicBezTo>
                <a:cubicBezTo>
                  <a:pt x="19331" y="273"/>
                  <a:pt x="18260" y="586"/>
                  <a:pt x="17702" y="1484"/>
                </a:cubicBezTo>
                <a:cubicBezTo>
                  <a:pt x="17428" y="1925"/>
                  <a:pt x="17287" y="2436"/>
                  <a:pt x="16990" y="2864"/>
                </a:cubicBezTo>
                <a:cubicBezTo>
                  <a:pt x="16710" y="3266"/>
                  <a:pt x="16282" y="3522"/>
                  <a:pt x="15821" y="3664"/>
                </a:cubicBezTo>
                <a:cubicBezTo>
                  <a:pt x="15261" y="3837"/>
                  <a:pt x="14685" y="3858"/>
                  <a:pt x="14107" y="3858"/>
                </a:cubicBezTo>
                <a:cubicBezTo>
                  <a:pt x="13914" y="3858"/>
                  <a:pt x="13720" y="3856"/>
                  <a:pt x="13527" y="3856"/>
                </a:cubicBezTo>
                <a:cubicBezTo>
                  <a:pt x="13273" y="3856"/>
                  <a:pt x="13019" y="3860"/>
                  <a:pt x="12766" y="3880"/>
                </a:cubicBezTo>
                <a:cubicBezTo>
                  <a:pt x="12240" y="3921"/>
                  <a:pt x="11711" y="4025"/>
                  <a:pt x="11246" y="4285"/>
                </a:cubicBezTo>
                <a:cubicBezTo>
                  <a:pt x="10777" y="4547"/>
                  <a:pt x="10423" y="4956"/>
                  <a:pt x="10107" y="5381"/>
                </a:cubicBezTo>
                <a:cubicBezTo>
                  <a:pt x="9484" y="6224"/>
                  <a:pt x="8906" y="7121"/>
                  <a:pt x="8012" y="7708"/>
                </a:cubicBezTo>
                <a:cubicBezTo>
                  <a:pt x="7566" y="8003"/>
                  <a:pt x="7065" y="8190"/>
                  <a:pt x="6530" y="8231"/>
                </a:cubicBezTo>
                <a:cubicBezTo>
                  <a:pt x="6418" y="8239"/>
                  <a:pt x="6306" y="8243"/>
                  <a:pt x="6194" y="8243"/>
                </a:cubicBezTo>
                <a:cubicBezTo>
                  <a:pt x="5684" y="8243"/>
                  <a:pt x="5174" y="8166"/>
                  <a:pt x="4666" y="8122"/>
                </a:cubicBezTo>
                <a:cubicBezTo>
                  <a:pt x="4112" y="8075"/>
                  <a:pt x="3557" y="8052"/>
                  <a:pt x="3001" y="8052"/>
                </a:cubicBezTo>
                <a:cubicBezTo>
                  <a:pt x="2916" y="8052"/>
                  <a:pt x="2830" y="8052"/>
                  <a:pt x="2744" y="8054"/>
                </a:cubicBezTo>
                <a:cubicBezTo>
                  <a:pt x="2475" y="8057"/>
                  <a:pt x="2183" y="8043"/>
                  <a:pt x="1931" y="8148"/>
                </a:cubicBezTo>
                <a:cubicBezTo>
                  <a:pt x="1700" y="8244"/>
                  <a:pt x="1557" y="8443"/>
                  <a:pt x="1448" y="8660"/>
                </a:cubicBezTo>
                <a:cubicBezTo>
                  <a:pt x="1157" y="9242"/>
                  <a:pt x="895" y="9837"/>
                  <a:pt x="618" y="10425"/>
                </a:cubicBezTo>
                <a:cubicBezTo>
                  <a:pt x="483" y="10711"/>
                  <a:pt x="344" y="10996"/>
                  <a:pt x="215" y="11284"/>
                </a:cubicBezTo>
                <a:cubicBezTo>
                  <a:pt x="103" y="11537"/>
                  <a:pt x="1" y="11806"/>
                  <a:pt x="9" y="12087"/>
                </a:cubicBezTo>
                <a:cubicBezTo>
                  <a:pt x="26" y="12628"/>
                  <a:pt x="464" y="12993"/>
                  <a:pt x="898" y="13242"/>
                </a:cubicBezTo>
                <a:cubicBezTo>
                  <a:pt x="1355" y="13506"/>
                  <a:pt x="1863" y="13671"/>
                  <a:pt x="2379" y="13769"/>
                </a:cubicBezTo>
                <a:cubicBezTo>
                  <a:pt x="3456" y="13974"/>
                  <a:pt x="4560" y="13920"/>
                  <a:pt x="5650" y="13980"/>
                </a:cubicBezTo>
                <a:cubicBezTo>
                  <a:pt x="6939" y="14051"/>
                  <a:pt x="8222" y="14239"/>
                  <a:pt x="9514" y="14259"/>
                </a:cubicBezTo>
                <a:cubicBezTo>
                  <a:pt x="9569" y="14260"/>
                  <a:pt x="9623" y="14261"/>
                  <a:pt x="9677" y="14261"/>
                </a:cubicBezTo>
                <a:cubicBezTo>
                  <a:pt x="10875" y="14261"/>
                  <a:pt x="12038" y="14052"/>
                  <a:pt x="13207" y="13797"/>
                </a:cubicBezTo>
                <a:cubicBezTo>
                  <a:pt x="13817" y="13663"/>
                  <a:pt x="14426" y="13526"/>
                  <a:pt x="15041" y="13424"/>
                </a:cubicBezTo>
                <a:cubicBezTo>
                  <a:pt x="15675" y="13317"/>
                  <a:pt x="16315" y="13253"/>
                  <a:pt x="16956" y="13206"/>
                </a:cubicBezTo>
                <a:cubicBezTo>
                  <a:pt x="18228" y="13113"/>
                  <a:pt x="19506" y="13085"/>
                  <a:pt x="20774" y="12938"/>
                </a:cubicBezTo>
                <a:cubicBezTo>
                  <a:pt x="21322" y="12875"/>
                  <a:pt x="21864" y="12773"/>
                  <a:pt x="22412" y="12707"/>
                </a:cubicBezTo>
                <a:cubicBezTo>
                  <a:pt x="22674" y="12676"/>
                  <a:pt x="22942" y="12652"/>
                  <a:pt x="23208" y="12652"/>
                </a:cubicBezTo>
                <a:cubicBezTo>
                  <a:pt x="23451" y="12652"/>
                  <a:pt x="23692" y="12672"/>
                  <a:pt x="23928" y="12724"/>
                </a:cubicBezTo>
                <a:cubicBezTo>
                  <a:pt x="24162" y="12777"/>
                  <a:pt x="24387" y="12861"/>
                  <a:pt x="24591" y="12989"/>
                </a:cubicBezTo>
                <a:cubicBezTo>
                  <a:pt x="24696" y="13055"/>
                  <a:pt x="24788" y="13167"/>
                  <a:pt x="24915" y="13170"/>
                </a:cubicBezTo>
                <a:cubicBezTo>
                  <a:pt x="24918" y="13170"/>
                  <a:pt x="24920" y="13170"/>
                  <a:pt x="24923" y="13170"/>
                </a:cubicBezTo>
                <a:cubicBezTo>
                  <a:pt x="25030" y="13170"/>
                  <a:pt x="25141" y="13147"/>
                  <a:pt x="25241" y="13108"/>
                </a:cubicBezTo>
                <a:cubicBezTo>
                  <a:pt x="25716" y="12928"/>
                  <a:pt x="25988" y="12456"/>
                  <a:pt x="26075" y="11977"/>
                </a:cubicBezTo>
                <a:cubicBezTo>
                  <a:pt x="26127" y="11687"/>
                  <a:pt x="26128" y="11393"/>
                  <a:pt x="26127" y="11099"/>
                </a:cubicBezTo>
                <a:cubicBezTo>
                  <a:pt x="26126" y="10779"/>
                  <a:pt x="26124" y="10457"/>
                  <a:pt x="26123" y="10135"/>
                </a:cubicBezTo>
                <a:cubicBezTo>
                  <a:pt x="26121" y="9483"/>
                  <a:pt x="26118" y="8831"/>
                  <a:pt x="26116" y="8179"/>
                </a:cubicBezTo>
                <a:cubicBezTo>
                  <a:pt x="26112" y="6939"/>
                  <a:pt x="26107" y="5700"/>
                  <a:pt x="26102" y="4459"/>
                </a:cubicBezTo>
                <a:lnTo>
                  <a:pt x="26102" y="4459"/>
                </a:lnTo>
                <a:cubicBezTo>
                  <a:pt x="26105" y="4461"/>
                  <a:pt x="26107" y="4462"/>
                  <a:pt x="26109" y="4462"/>
                </a:cubicBezTo>
                <a:cubicBezTo>
                  <a:pt x="26174" y="4462"/>
                  <a:pt x="26046" y="3375"/>
                  <a:pt x="25375" y="3280"/>
                </a:cubicBezTo>
                <a:cubicBezTo>
                  <a:pt x="24338" y="3135"/>
                  <a:pt x="24244" y="1492"/>
                  <a:pt x="23438" y="803"/>
                </a:cubicBezTo>
                <a:cubicBezTo>
                  <a:pt x="23048" y="470"/>
                  <a:pt x="22597" y="206"/>
                  <a:pt x="22095" y="87"/>
                </a:cubicBezTo>
                <a:cubicBezTo>
                  <a:pt x="21837" y="25"/>
                  <a:pt x="21575" y="0"/>
                  <a:pt x="21312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5"/>
          <p:cNvSpPr/>
          <p:nvPr/>
        </p:nvSpPr>
        <p:spPr>
          <a:xfrm rot="10800000">
            <a:off x="9733736" y="-553640"/>
            <a:ext cx="2786277" cy="2794848"/>
          </a:xfrm>
          <a:custGeom>
            <a:avLst/>
            <a:gdLst/>
            <a:ahLst/>
            <a:cxnLst/>
            <a:rect l="l" t="t" r="r" b="b"/>
            <a:pathLst>
              <a:path w="13005" h="13045" extrusionOk="0">
                <a:moveTo>
                  <a:pt x="1922" y="1"/>
                </a:moveTo>
                <a:cubicBezTo>
                  <a:pt x="1849" y="1"/>
                  <a:pt x="1776" y="4"/>
                  <a:pt x="1703" y="11"/>
                </a:cubicBezTo>
                <a:cubicBezTo>
                  <a:pt x="1260" y="54"/>
                  <a:pt x="818" y="227"/>
                  <a:pt x="503" y="551"/>
                </a:cubicBezTo>
                <a:cubicBezTo>
                  <a:pt x="150" y="913"/>
                  <a:pt x="38" y="1411"/>
                  <a:pt x="20" y="1903"/>
                </a:cubicBezTo>
                <a:cubicBezTo>
                  <a:pt x="0" y="2484"/>
                  <a:pt x="46" y="3073"/>
                  <a:pt x="66" y="3654"/>
                </a:cubicBezTo>
                <a:cubicBezTo>
                  <a:pt x="86" y="4273"/>
                  <a:pt x="107" y="4891"/>
                  <a:pt x="127" y="5509"/>
                </a:cubicBezTo>
                <a:lnTo>
                  <a:pt x="374" y="12928"/>
                </a:lnTo>
                <a:cubicBezTo>
                  <a:pt x="376" y="12996"/>
                  <a:pt x="429" y="13044"/>
                  <a:pt x="492" y="13044"/>
                </a:cubicBezTo>
                <a:cubicBezTo>
                  <a:pt x="501" y="13044"/>
                  <a:pt x="511" y="13043"/>
                  <a:pt x="520" y="13041"/>
                </a:cubicBezTo>
                <a:cubicBezTo>
                  <a:pt x="1437" y="12830"/>
                  <a:pt x="2365" y="12670"/>
                  <a:pt x="3299" y="12564"/>
                </a:cubicBezTo>
                <a:cubicBezTo>
                  <a:pt x="4235" y="12458"/>
                  <a:pt x="5175" y="12406"/>
                  <a:pt x="6116" y="12406"/>
                </a:cubicBezTo>
                <a:cubicBezTo>
                  <a:pt x="6835" y="12406"/>
                  <a:pt x="7554" y="12436"/>
                  <a:pt x="8271" y="12496"/>
                </a:cubicBezTo>
                <a:cubicBezTo>
                  <a:pt x="8728" y="12533"/>
                  <a:pt x="9209" y="12577"/>
                  <a:pt x="9687" y="12577"/>
                </a:cubicBezTo>
                <a:cubicBezTo>
                  <a:pt x="10492" y="12577"/>
                  <a:pt x="11288" y="12454"/>
                  <a:pt x="11947" y="11977"/>
                </a:cubicBezTo>
                <a:lnTo>
                  <a:pt x="11947" y="11977"/>
                </a:lnTo>
                <a:cubicBezTo>
                  <a:pt x="11945" y="11988"/>
                  <a:pt x="11948" y="11993"/>
                  <a:pt x="11955" y="11993"/>
                </a:cubicBezTo>
                <a:cubicBezTo>
                  <a:pt x="12017" y="11993"/>
                  <a:pt x="12409" y="11534"/>
                  <a:pt x="12496" y="11300"/>
                </a:cubicBezTo>
                <a:cubicBezTo>
                  <a:pt x="12866" y="10319"/>
                  <a:pt x="13005" y="9208"/>
                  <a:pt x="12677" y="8195"/>
                </a:cubicBezTo>
                <a:cubicBezTo>
                  <a:pt x="12404" y="7349"/>
                  <a:pt x="11818" y="6569"/>
                  <a:pt x="11000" y="6188"/>
                </a:cubicBezTo>
                <a:cubicBezTo>
                  <a:pt x="10082" y="5759"/>
                  <a:pt x="9032" y="5924"/>
                  <a:pt x="8092" y="5581"/>
                </a:cubicBezTo>
                <a:cubicBezTo>
                  <a:pt x="7160" y="5240"/>
                  <a:pt x="6737" y="4324"/>
                  <a:pt x="6316" y="3499"/>
                </a:cubicBezTo>
                <a:cubicBezTo>
                  <a:pt x="5859" y="2602"/>
                  <a:pt x="5271" y="1802"/>
                  <a:pt x="4492" y="1159"/>
                </a:cubicBezTo>
                <a:cubicBezTo>
                  <a:pt x="3786" y="579"/>
                  <a:pt x="2870" y="1"/>
                  <a:pt x="1922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5"/>
          <p:cNvSpPr/>
          <p:nvPr/>
        </p:nvSpPr>
        <p:spPr>
          <a:xfrm rot="10800000">
            <a:off x="7119924" y="5286355"/>
            <a:ext cx="5222477" cy="1845307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748" y="0"/>
                </a:moveTo>
                <a:cubicBezTo>
                  <a:pt x="1709" y="0"/>
                  <a:pt x="1669" y="2"/>
                  <a:pt x="1629" y="7"/>
                </a:cubicBezTo>
                <a:cubicBezTo>
                  <a:pt x="1391" y="38"/>
                  <a:pt x="1250" y="176"/>
                  <a:pt x="1187" y="347"/>
                </a:cubicBezTo>
                <a:cubicBezTo>
                  <a:pt x="1033" y="773"/>
                  <a:pt x="935" y="1218"/>
                  <a:pt x="819" y="1650"/>
                </a:cubicBezTo>
                <a:cubicBezTo>
                  <a:pt x="701" y="2092"/>
                  <a:pt x="590" y="2536"/>
                  <a:pt x="496" y="2983"/>
                </a:cubicBezTo>
                <a:cubicBezTo>
                  <a:pt x="126" y="4733"/>
                  <a:pt x="0" y="6549"/>
                  <a:pt x="659" y="8271"/>
                </a:cubicBezTo>
                <a:cubicBezTo>
                  <a:pt x="678" y="8321"/>
                  <a:pt x="733" y="8346"/>
                  <a:pt x="790" y="8346"/>
                </a:cubicBezTo>
                <a:cubicBezTo>
                  <a:pt x="835" y="8346"/>
                  <a:pt x="881" y="8329"/>
                  <a:pt x="910" y="8296"/>
                </a:cubicBezTo>
                <a:cubicBezTo>
                  <a:pt x="1048" y="8134"/>
                  <a:pt x="1206" y="7983"/>
                  <a:pt x="1385" y="7843"/>
                </a:cubicBezTo>
                <a:cubicBezTo>
                  <a:pt x="2101" y="7284"/>
                  <a:pt x="3087" y="6944"/>
                  <a:pt x="4095" y="6849"/>
                </a:cubicBezTo>
                <a:cubicBezTo>
                  <a:pt x="4314" y="6828"/>
                  <a:pt x="4534" y="6818"/>
                  <a:pt x="4754" y="6818"/>
                </a:cubicBezTo>
                <a:cubicBezTo>
                  <a:pt x="5730" y="6818"/>
                  <a:pt x="6704" y="7012"/>
                  <a:pt x="7586" y="7328"/>
                </a:cubicBezTo>
                <a:cubicBezTo>
                  <a:pt x="8653" y="7708"/>
                  <a:pt x="9622" y="8264"/>
                  <a:pt x="10770" y="8502"/>
                </a:cubicBezTo>
                <a:cubicBezTo>
                  <a:pt x="11110" y="8573"/>
                  <a:pt x="11460" y="8612"/>
                  <a:pt x="11804" y="8612"/>
                </a:cubicBezTo>
                <a:cubicBezTo>
                  <a:pt x="12445" y="8612"/>
                  <a:pt x="13071" y="8476"/>
                  <a:pt x="13597" y="8154"/>
                </a:cubicBezTo>
                <a:cubicBezTo>
                  <a:pt x="14183" y="7795"/>
                  <a:pt x="14557" y="7273"/>
                  <a:pt x="14873" y="6761"/>
                </a:cubicBezTo>
                <a:cubicBezTo>
                  <a:pt x="15208" y="6214"/>
                  <a:pt x="15488" y="5645"/>
                  <a:pt x="15900" y="5129"/>
                </a:cubicBezTo>
                <a:cubicBezTo>
                  <a:pt x="16333" y="4590"/>
                  <a:pt x="16925" y="4168"/>
                  <a:pt x="17743" y="4015"/>
                </a:cubicBezTo>
                <a:cubicBezTo>
                  <a:pt x="18117" y="3945"/>
                  <a:pt x="18497" y="3924"/>
                  <a:pt x="18879" y="3924"/>
                </a:cubicBezTo>
                <a:cubicBezTo>
                  <a:pt x="19431" y="3924"/>
                  <a:pt x="19988" y="3967"/>
                  <a:pt x="20538" y="3967"/>
                </a:cubicBezTo>
                <a:cubicBezTo>
                  <a:pt x="20675" y="3967"/>
                  <a:pt x="20811" y="3964"/>
                  <a:pt x="20947" y="3958"/>
                </a:cubicBezTo>
                <a:cubicBezTo>
                  <a:pt x="21449" y="3933"/>
                  <a:pt x="21952" y="3857"/>
                  <a:pt x="22403" y="3679"/>
                </a:cubicBezTo>
                <a:cubicBezTo>
                  <a:pt x="22808" y="3518"/>
                  <a:pt x="23157" y="3280"/>
                  <a:pt x="23433" y="3003"/>
                </a:cubicBezTo>
                <a:cubicBezTo>
                  <a:pt x="23951" y="2479"/>
                  <a:pt x="24196" y="1807"/>
                  <a:pt x="24066" y="1157"/>
                </a:cubicBezTo>
                <a:lnTo>
                  <a:pt x="24066" y="1157"/>
                </a:lnTo>
                <a:cubicBezTo>
                  <a:pt x="24067" y="1158"/>
                  <a:pt x="24069" y="1158"/>
                  <a:pt x="24071" y="1158"/>
                </a:cubicBezTo>
                <a:cubicBezTo>
                  <a:pt x="24093" y="1158"/>
                  <a:pt x="24117" y="1151"/>
                  <a:pt x="24142" y="1138"/>
                </a:cubicBezTo>
                <a:cubicBezTo>
                  <a:pt x="24292" y="1056"/>
                  <a:pt x="24376" y="935"/>
                  <a:pt x="24372" y="792"/>
                </a:cubicBezTo>
                <a:cubicBezTo>
                  <a:pt x="24363" y="440"/>
                  <a:pt x="23972" y="240"/>
                  <a:pt x="23550" y="217"/>
                </a:cubicBezTo>
                <a:cubicBezTo>
                  <a:pt x="23514" y="215"/>
                  <a:pt x="23478" y="215"/>
                  <a:pt x="23442" y="215"/>
                </a:cubicBezTo>
                <a:cubicBezTo>
                  <a:pt x="23211" y="215"/>
                  <a:pt x="22977" y="252"/>
                  <a:pt x="22750" y="280"/>
                </a:cubicBezTo>
                <a:cubicBezTo>
                  <a:pt x="22445" y="317"/>
                  <a:pt x="22139" y="351"/>
                  <a:pt x="21832" y="383"/>
                </a:cubicBezTo>
                <a:cubicBezTo>
                  <a:pt x="20628" y="507"/>
                  <a:pt x="19418" y="590"/>
                  <a:pt x="18207" y="648"/>
                </a:cubicBezTo>
                <a:cubicBezTo>
                  <a:pt x="15784" y="762"/>
                  <a:pt x="13357" y="774"/>
                  <a:pt x="10932" y="789"/>
                </a:cubicBezTo>
                <a:cubicBezTo>
                  <a:pt x="10568" y="791"/>
                  <a:pt x="10203" y="793"/>
                  <a:pt x="9838" y="793"/>
                </a:cubicBezTo>
                <a:cubicBezTo>
                  <a:pt x="7878" y="793"/>
                  <a:pt x="5909" y="743"/>
                  <a:pt x="3985" y="438"/>
                </a:cubicBezTo>
                <a:cubicBezTo>
                  <a:pt x="3423" y="348"/>
                  <a:pt x="2866" y="237"/>
                  <a:pt x="2318" y="100"/>
                </a:cubicBezTo>
                <a:cubicBezTo>
                  <a:pt x="2134" y="55"/>
                  <a:pt x="1943" y="0"/>
                  <a:pt x="1748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5"/>
          <p:cNvSpPr/>
          <p:nvPr/>
        </p:nvSpPr>
        <p:spPr>
          <a:xfrm rot="10800000">
            <a:off x="-1647999" y="3846841"/>
            <a:ext cx="5793659" cy="4074115"/>
          </a:xfrm>
          <a:custGeom>
            <a:avLst/>
            <a:gdLst/>
            <a:ahLst/>
            <a:cxnLst/>
            <a:rect l="l" t="t" r="r" b="b"/>
            <a:pathLst>
              <a:path w="27042" h="19016" extrusionOk="0">
                <a:moveTo>
                  <a:pt x="5311" y="0"/>
                </a:moveTo>
                <a:cubicBezTo>
                  <a:pt x="5179" y="0"/>
                  <a:pt x="5075" y="178"/>
                  <a:pt x="5211" y="262"/>
                </a:cubicBezTo>
                <a:cubicBezTo>
                  <a:pt x="5431" y="399"/>
                  <a:pt x="5652" y="530"/>
                  <a:pt x="5876" y="657"/>
                </a:cubicBezTo>
                <a:cubicBezTo>
                  <a:pt x="3749" y="1565"/>
                  <a:pt x="1452" y="2798"/>
                  <a:pt x="713" y="5101"/>
                </a:cubicBezTo>
                <a:cubicBezTo>
                  <a:pt x="0" y="7321"/>
                  <a:pt x="1219" y="10007"/>
                  <a:pt x="3411" y="10856"/>
                </a:cubicBezTo>
                <a:cubicBezTo>
                  <a:pt x="3728" y="10979"/>
                  <a:pt x="4069" y="11058"/>
                  <a:pt x="4406" y="11058"/>
                </a:cubicBezTo>
                <a:cubicBezTo>
                  <a:pt x="4688" y="11058"/>
                  <a:pt x="4968" y="11003"/>
                  <a:pt x="5229" y="10871"/>
                </a:cubicBezTo>
                <a:cubicBezTo>
                  <a:pt x="5743" y="10614"/>
                  <a:pt x="6086" y="10140"/>
                  <a:pt x="6367" y="9654"/>
                </a:cubicBezTo>
                <a:cubicBezTo>
                  <a:pt x="6660" y="9147"/>
                  <a:pt x="6901" y="8604"/>
                  <a:pt x="7258" y="8138"/>
                </a:cubicBezTo>
                <a:cubicBezTo>
                  <a:pt x="7586" y="7709"/>
                  <a:pt x="8056" y="7408"/>
                  <a:pt x="8567" y="7243"/>
                </a:cubicBezTo>
                <a:cubicBezTo>
                  <a:pt x="8835" y="7156"/>
                  <a:pt x="9122" y="7107"/>
                  <a:pt x="9407" y="7107"/>
                </a:cubicBezTo>
                <a:cubicBezTo>
                  <a:pt x="9658" y="7107"/>
                  <a:pt x="9908" y="7145"/>
                  <a:pt x="10143" y="7227"/>
                </a:cubicBezTo>
                <a:cubicBezTo>
                  <a:pt x="10681" y="7416"/>
                  <a:pt x="11050" y="7824"/>
                  <a:pt x="11259" y="8347"/>
                </a:cubicBezTo>
                <a:cubicBezTo>
                  <a:pt x="11495" y="8938"/>
                  <a:pt x="11543" y="9582"/>
                  <a:pt x="11752" y="10181"/>
                </a:cubicBezTo>
                <a:cubicBezTo>
                  <a:pt x="11957" y="10769"/>
                  <a:pt x="12358" y="11405"/>
                  <a:pt x="12983" y="11603"/>
                </a:cubicBezTo>
                <a:cubicBezTo>
                  <a:pt x="13117" y="11646"/>
                  <a:pt x="13250" y="11665"/>
                  <a:pt x="13380" y="11665"/>
                </a:cubicBezTo>
                <a:cubicBezTo>
                  <a:pt x="13765" y="11665"/>
                  <a:pt x="14132" y="11502"/>
                  <a:pt x="14481" y="11319"/>
                </a:cubicBezTo>
                <a:cubicBezTo>
                  <a:pt x="14811" y="11146"/>
                  <a:pt x="15183" y="10926"/>
                  <a:pt x="15563" y="10926"/>
                </a:cubicBezTo>
                <a:cubicBezTo>
                  <a:pt x="15675" y="10926"/>
                  <a:pt x="15789" y="10946"/>
                  <a:pt x="15902" y="10992"/>
                </a:cubicBezTo>
                <a:cubicBezTo>
                  <a:pt x="16505" y="11236"/>
                  <a:pt x="16731" y="12009"/>
                  <a:pt x="16886" y="12576"/>
                </a:cubicBezTo>
                <a:cubicBezTo>
                  <a:pt x="17067" y="13246"/>
                  <a:pt x="17237" y="13920"/>
                  <a:pt x="17447" y="14583"/>
                </a:cubicBezTo>
                <a:cubicBezTo>
                  <a:pt x="17859" y="15878"/>
                  <a:pt x="18454" y="17143"/>
                  <a:pt x="19512" y="18032"/>
                </a:cubicBezTo>
                <a:cubicBezTo>
                  <a:pt x="20225" y="18631"/>
                  <a:pt x="21110" y="19015"/>
                  <a:pt x="22020" y="19015"/>
                </a:cubicBezTo>
                <a:cubicBezTo>
                  <a:pt x="22330" y="19015"/>
                  <a:pt x="22643" y="18971"/>
                  <a:pt x="22954" y="18875"/>
                </a:cubicBezTo>
                <a:cubicBezTo>
                  <a:pt x="24002" y="18552"/>
                  <a:pt x="24786" y="17702"/>
                  <a:pt x="25334" y="16784"/>
                </a:cubicBezTo>
                <a:cubicBezTo>
                  <a:pt x="25931" y="15784"/>
                  <a:pt x="26309" y="14669"/>
                  <a:pt x="26587" y="13543"/>
                </a:cubicBezTo>
                <a:cubicBezTo>
                  <a:pt x="26872" y="12393"/>
                  <a:pt x="27042" y="11178"/>
                  <a:pt x="26859" y="9998"/>
                </a:cubicBezTo>
                <a:cubicBezTo>
                  <a:pt x="26669" y="8763"/>
                  <a:pt x="26045" y="7686"/>
                  <a:pt x="25037" y="6940"/>
                </a:cubicBezTo>
                <a:cubicBezTo>
                  <a:pt x="23865" y="6071"/>
                  <a:pt x="22401" y="5638"/>
                  <a:pt x="21023" y="5219"/>
                </a:cubicBezTo>
                <a:cubicBezTo>
                  <a:pt x="19511" y="4758"/>
                  <a:pt x="17976" y="4376"/>
                  <a:pt x="16442" y="3995"/>
                </a:cubicBezTo>
                <a:cubicBezTo>
                  <a:pt x="13377" y="3236"/>
                  <a:pt x="10276" y="2484"/>
                  <a:pt x="7410" y="1122"/>
                </a:cubicBezTo>
                <a:cubicBezTo>
                  <a:pt x="7124" y="986"/>
                  <a:pt x="6842" y="844"/>
                  <a:pt x="6563" y="695"/>
                </a:cubicBezTo>
                <a:cubicBezTo>
                  <a:pt x="6622" y="671"/>
                  <a:pt x="6682" y="645"/>
                  <a:pt x="6742" y="621"/>
                </a:cubicBezTo>
                <a:cubicBezTo>
                  <a:pt x="6901" y="557"/>
                  <a:pt x="6828" y="333"/>
                  <a:pt x="6684" y="333"/>
                </a:cubicBezTo>
                <a:cubicBezTo>
                  <a:pt x="6666" y="333"/>
                  <a:pt x="6646" y="336"/>
                  <a:pt x="6625" y="345"/>
                </a:cubicBezTo>
                <a:cubicBezTo>
                  <a:pt x="6492" y="400"/>
                  <a:pt x="6358" y="454"/>
                  <a:pt x="6223" y="510"/>
                </a:cubicBezTo>
                <a:cubicBezTo>
                  <a:pt x="5943" y="355"/>
                  <a:pt x="5666" y="194"/>
                  <a:pt x="5394" y="25"/>
                </a:cubicBezTo>
                <a:cubicBezTo>
                  <a:pt x="5366" y="8"/>
                  <a:pt x="5338" y="0"/>
                  <a:pt x="5311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5"/>
          <p:cNvSpPr txBox="1">
            <a:spLocks noGrp="1"/>
          </p:cNvSpPr>
          <p:nvPr>
            <p:ph type="title"/>
          </p:nvPr>
        </p:nvSpPr>
        <p:spPr>
          <a:xfrm>
            <a:off x="4300200" y="1333800"/>
            <a:ext cx="3591600" cy="112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67" name="Google Shape;367;p15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5230800" y="4493067"/>
            <a:ext cx="17304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7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368" name="Google Shape;368;p15"/>
          <p:cNvSpPr txBox="1">
            <a:spLocks noGrp="1"/>
          </p:cNvSpPr>
          <p:nvPr>
            <p:ph type="subTitle" idx="2"/>
          </p:nvPr>
        </p:nvSpPr>
        <p:spPr>
          <a:xfrm>
            <a:off x="4055200" y="3080033"/>
            <a:ext cx="40816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1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grpSp>
        <p:nvGrpSpPr>
          <p:cNvPr id="369" name="Google Shape;369;p15"/>
          <p:cNvGrpSpPr/>
          <p:nvPr/>
        </p:nvGrpSpPr>
        <p:grpSpPr>
          <a:xfrm rot="2699963">
            <a:off x="11175319" y="5131179"/>
            <a:ext cx="479660" cy="434496"/>
            <a:chOff x="1640475" y="1197075"/>
            <a:chExt cx="55475" cy="50250"/>
          </a:xfrm>
        </p:grpSpPr>
        <p:sp>
          <p:nvSpPr>
            <p:cNvPr id="370" name="Google Shape;370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3" name="Google Shape;373;p15"/>
          <p:cNvSpPr/>
          <p:nvPr/>
        </p:nvSpPr>
        <p:spPr>
          <a:xfrm rot="9000131" flipH="1">
            <a:off x="11125563" y="6320734"/>
            <a:ext cx="579175" cy="135676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5"/>
          <p:cNvSpPr/>
          <p:nvPr/>
        </p:nvSpPr>
        <p:spPr>
          <a:xfrm rot="-9899901" flipH="1">
            <a:off x="4736581" y="269226"/>
            <a:ext cx="726897" cy="17029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5" name="Google Shape;375;p15"/>
          <p:cNvGrpSpPr/>
          <p:nvPr/>
        </p:nvGrpSpPr>
        <p:grpSpPr>
          <a:xfrm rot="900044">
            <a:off x="3096707" y="263744"/>
            <a:ext cx="304804" cy="276115"/>
            <a:chOff x="1640475" y="1197075"/>
            <a:chExt cx="55475" cy="50250"/>
          </a:xfrm>
        </p:grpSpPr>
        <p:sp>
          <p:nvSpPr>
            <p:cNvPr id="376" name="Google Shape;376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9" name="Google Shape;379;p15"/>
          <p:cNvSpPr/>
          <p:nvPr/>
        </p:nvSpPr>
        <p:spPr>
          <a:xfrm rot="1133433">
            <a:off x="7092175" y="6251729"/>
            <a:ext cx="1293373" cy="30298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0" name="Google Shape;380;p15"/>
          <p:cNvGrpSpPr/>
          <p:nvPr/>
        </p:nvGrpSpPr>
        <p:grpSpPr>
          <a:xfrm rot="-425803">
            <a:off x="361803" y="5916759"/>
            <a:ext cx="395624" cy="358365"/>
            <a:chOff x="1640475" y="1197075"/>
            <a:chExt cx="55475" cy="50250"/>
          </a:xfrm>
        </p:grpSpPr>
        <p:sp>
          <p:nvSpPr>
            <p:cNvPr id="381" name="Google Shape;381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4" name="Google Shape;384;p15"/>
          <p:cNvSpPr/>
          <p:nvPr/>
        </p:nvSpPr>
        <p:spPr>
          <a:xfrm rot="-2700202">
            <a:off x="-640683" y="3846269"/>
            <a:ext cx="1409776" cy="1098408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5" name="Google Shape;385;p15"/>
          <p:cNvGrpSpPr/>
          <p:nvPr/>
        </p:nvGrpSpPr>
        <p:grpSpPr>
          <a:xfrm rot="8627988">
            <a:off x="10371566" y="316823"/>
            <a:ext cx="324141" cy="293624"/>
            <a:chOff x="1640475" y="1197075"/>
            <a:chExt cx="55475" cy="50250"/>
          </a:xfrm>
        </p:grpSpPr>
        <p:sp>
          <p:nvSpPr>
            <p:cNvPr id="386" name="Google Shape;386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9" name="Google Shape;389;p15"/>
          <p:cNvSpPr/>
          <p:nvPr/>
        </p:nvSpPr>
        <p:spPr>
          <a:xfrm>
            <a:off x="0" y="390513"/>
            <a:ext cx="746192" cy="1103209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62721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5"/>
          <p:cNvSpPr/>
          <p:nvPr/>
        </p:nvSpPr>
        <p:spPr>
          <a:xfrm rot="10800000">
            <a:off x="-626676" y="-648334"/>
            <a:ext cx="5607907" cy="3055372"/>
          </a:xfrm>
          <a:custGeom>
            <a:avLst/>
            <a:gdLst/>
            <a:ahLst/>
            <a:cxnLst/>
            <a:rect l="l" t="t" r="r" b="b"/>
            <a:pathLst>
              <a:path w="26175" h="14261" extrusionOk="0">
                <a:moveTo>
                  <a:pt x="21312" y="0"/>
                </a:moveTo>
                <a:cubicBezTo>
                  <a:pt x="20977" y="0"/>
                  <a:pt x="20642" y="41"/>
                  <a:pt x="20313" y="99"/>
                </a:cubicBezTo>
                <a:cubicBezTo>
                  <a:pt x="19331" y="273"/>
                  <a:pt x="18260" y="586"/>
                  <a:pt x="17702" y="1484"/>
                </a:cubicBezTo>
                <a:cubicBezTo>
                  <a:pt x="17428" y="1925"/>
                  <a:pt x="17287" y="2436"/>
                  <a:pt x="16990" y="2864"/>
                </a:cubicBezTo>
                <a:cubicBezTo>
                  <a:pt x="16710" y="3266"/>
                  <a:pt x="16282" y="3522"/>
                  <a:pt x="15821" y="3664"/>
                </a:cubicBezTo>
                <a:cubicBezTo>
                  <a:pt x="15261" y="3837"/>
                  <a:pt x="14685" y="3858"/>
                  <a:pt x="14107" y="3858"/>
                </a:cubicBezTo>
                <a:cubicBezTo>
                  <a:pt x="13914" y="3858"/>
                  <a:pt x="13720" y="3856"/>
                  <a:pt x="13527" y="3856"/>
                </a:cubicBezTo>
                <a:cubicBezTo>
                  <a:pt x="13273" y="3856"/>
                  <a:pt x="13019" y="3860"/>
                  <a:pt x="12766" y="3880"/>
                </a:cubicBezTo>
                <a:cubicBezTo>
                  <a:pt x="12240" y="3921"/>
                  <a:pt x="11711" y="4025"/>
                  <a:pt x="11246" y="4285"/>
                </a:cubicBezTo>
                <a:cubicBezTo>
                  <a:pt x="10777" y="4547"/>
                  <a:pt x="10423" y="4956"/>
                  <a:pt x="10107" y="5381"/>
                </a:cubicBezTo>
                <a:cubicBezTo>
                  <a:pt x="9484" y="6224"/>
                  <a:pt x="8906" y="7121"/>
                  <a:pt x="8012" y="7708"/>
                </a:cubicBezTo>
                <a:cubicBezTo>
                  <a:pt x="7566" y="8003"/>
                  <a:pt x="7065" y="8190"/>
                  <a:pt x="6530" y="8231"/>
                </a:cubicBezTo>
                <a:cubicBezTo>
                  <a:pt x="6418" y="8239"/>
                  <a:pt x="6306" y="8243"/>
                  <a:pt x="6194" y="8243"/>
                </a:cubicBezTo>
                <a:cubicBezTo>
                  <a:pt x="5684" y="8243"/>
                  <a:pt x="5174" y="8166"/>
                  <a:pt x="4666" y="8122"/>
                </a:cubicBezTo>
                <a:cubicBezTo>
                  <a:pt x="4112" y="8075"/>
                  <a:pt x="3557" y="8052"/>
                  <a:pt x="3001" y="8052"/>
                </a:cubicBezTo>
                <a:cubicBezTo>
                  <a:pt x="2916" y="8052"/>
                  <a:pt x="2830" y="8052"/>
                  <a:pt x="2744" y="8054"/>
                </a:cubicBezTo>
                <a:cubicBezTo>
                  <a:pt x="2475" y="8057"/>
                  <a:pt x="2183" y="8043"/>
                  <a:pt x="1931" y="8148"/>
                </a:cubicBezTo>
                <a:cubicBezTo>
                  <a:pt x="1700" y="8244"/>
                  <a:pt x="1557" y="8443"/>
                  <a:pt x="1448" y="8660"/>
                </a:cubicBezTo>
                <a:cubicBezTo>
                  <a:pt x="1157" y="9242"/>
                  <a:pt x="895" y="9837"/>
                  <a:pt x="618" y="10425"/>
                </a:cubicBezTo>
                <a:cubicBezTo>
                  <a:pt x="483" y="10711"/>
                  <a:pt x="344" y="10996"/>
                  <a:pt x="215" y="11284"/>
                </a:cubicBezTo>
                <a:cubicBezTo>
                  <a:pt x="103" y="11537"/>
                  <a:pt x="1" y="11806"/>
                  <a:pt x="9" y="12087"/>
                </a:cubicBezTo>
                <a:cubicBezTo>
                  <a:pt x="26" y="12628"/>
                  <a:pt x="464" y="12993"/>
                  <a:pt x="898" y="13242"/>
                </a:cubicBezTo>
                <a:cubicBezTo>
                  <a:pt x="1355" y="13506"/>
                  <a:pt x="1863" y="13671"/>
                  <a:pt x="2379" y="13769"/>
                </a:cubicBezTo>
                <a:cubicBezTo>
                  <a:pt x="3456" y="13974"/>
                  <a:pt x="4560" y="13920"/>
                  <a:pt x="5650" y="13980"/>
                </a:cubicBezTo>
                <a:cubicBezTo>
                  <a:pt x="6939" y="14051"/>
                  <a:pt x="8222" y="14239"/>
                  <a:pt x="9514" y="14259"/>
                </a:cubicBezTo>
                <a:cubicBezTo>
                  <a:pt x="9569" y="14260"/>
                  <a:pt x="9623" y="14261"/>
                  <a:pt x="9677" y="14261"/>
                </a:cubicBezTo>
                <a:cubicBezTo>
                  <a:pt x="10875" y="14261"/>
                  <a:pt x="12038" y="14052"/>
                  <a:pt x="13207" y="13797"/>
                </a:cubicBezTo>
                <a:cubicBezTo>
                  <a:pt x="13817" y="13663"/>
                  <a:pt x="14426" y="13526"/>
                  <a:pt x="15041" y="13424"/>
                </a:cubicBezTo>
                <a:cubicBezTo>
                  <a:pt x="15675" y="13317"/>
                  <a:pt x="16315" y="13253"/>
                  <a:pt x="16956" y="13206"/>
                </a:cubicBezTo>
                <a:cubicBezTo>
                  <a:pt x="18228" y="13113"/>
                  <a:pt x="19506" y="13085"/>
                  <a:pt x="20774" y="12938"/>
                </a:cubicBezTo>
                <a:cubicBezTo>
                  <a:pt x="21322" y="12875"/>
                  <a:pt x="21864" y="12773"/>
                  <a:pt x="22412" y="12707"/>
                </a:cubicBezTo>
                <a:cubicBezTo>
                  <a:pt x="22674" y="12676"/>
                  <a:pt x="22942" y="12652"/>
                  <a:pt x="23208" y="12652"/>
                </a:cubicBezTo>
                <a:cubicBezTo>
                  <a:pt x="23451" y="12652"/>
                  <a:pt x="23692" y="12672"/>
                  <a:pt x="23928" y="12724"/>
                </a:cubicBezTo>
                <a:cubicBezTo>
                  <a:pt x="24162" y="12777"/>
                  <a:pt x="24387" y="12861"/>
                  <a:pt x="24591" y="12989"/>
                </a:cubicBezTo>
                <a:cubicBezTo>
                  <a:pt x="24696" y="13055"/>
                  <a:pt x="24788" y="13167"/>
                  <a:pt x="24915" y="13170"/>
                </a:cubicBezTo>
                <a:cubicBezTo>
                  <a:pt x="24918" y="13170"/>
                  <a:pt x="24920" y="13170"/>
                  <a:pt x="24923" y="13170"/>
                </a:cubicBezTo>
                <a:cubicBezTo>
                  <a:pt x="25030" y="13170"/>
                  <a:pt x="25141" y="13147"/>
                  <a:pt x="25241" y="13108"/>
                </a:cubicBezTo>
                <a:cubicBezTo>
                  <a:pt x="25716" y="12928"/>
                  <a:pt x="25988" y="12456"/>
                  <a:pt x="26075" y="11977"/>
                </a:cubicBezTo>
                <a:cubicBezTo>
                  <a:pt x="26127" y="11687"/>
                  <a:pt x="26128" y="11393"/>
                  <a:pt x="26127" y="11099"/>
                </a:cubicBezTo>
                <a:cubicBezTo>
                  <a:pt x="26126" y="10779"/>
                  <a:pt x="26124" y="10457"/>
                  <a:pt x="26123" y="10135"/>
                </a:cubicBezTo>
                <a:cubicBezTo>
                  <a:pt x="26121" y="9483"/>
                  <a:pt x="26118" y="8831"/>
                  <a:pt x="26116" y="8179"/>
                </a:cubicBezTo>
                <a:cubicBezTo>
                  <a:pt x="26112" y="6939"/>
                  <a:pt x="26107" y="5700"/>
                  <a:pt x="26102" y="4459"/>
                </a:cubicBezTo>
                <a:lnTo>
                  <a:pt x="26102" y="4459"/>
                </a:lnTo>
                <a:cubicBezTo>
                  <a:pt x="26105" y="4461"/>
                  <a:pt x="26107" y="4462"/>
                  <a:pt x="26109" y="4462"/>
                </a:cubicBezTo>
                <a:cubicBezTo>
                  <a:pt x="26174" y="4462"/>
                  <a:pt x="26046" y="3375"/>
                  <a:pt x="25375" y="3280"/>
                </a:cubicBezTo>
                <a:cubicBezTo>
                  <a:pt x="24338" y="3135"/>
                  <a:pt x="24244" y="1492"/>
                  <a:pt x="23438" y="803"/>
                </a:cubicBezTo>
                <a:cubicBezTo>
                  <a:pt x="23048" y="470"/>
                  <a:pt x="22597" y="206"/>
                  <a:pt x="22095" y="87"/>
                </a:cubicBezTo>
                <a:cubicBezTo>
                  <a:pt x="21837" y="25"/>
                  <a:pt x="21575" y="0"/>
                  <a:pt x="21312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5"/>
          <p:cNvSpPr/>
          <p:nvPr/>
        </p:nvSpPr>
        <p:spPr>
          <a:xfrm rot="10800000">
            <a:off x="9733736" y="-553640"/>
            <a:ext cx="2786277" cy="2794848"/>
          </a:xfrm>
          <a:custGeom>
            <a:avLst/>
            <a:gdLst/>
            <a:ahLst/>
            <a:cxnLst/>
            <a:rect l="l" t="t" r="r" b="b"/>
            <a:pathLst>
              <a:path w="13005" h="13045" extrusionOk="0">
                <a:moveTo>
                  <a:pt x="1922" y="1"/>
                </a:moveTo>
                <a:cubicBezTo>
                  <a:pt x="1849" y="1"/>
                  <a:pt x="1776" y="4"/>
                  <a:pt x="1703" y="11"/>
                </a:cubicBezTo>
                <a:cubicBezTo>
                  <a:pt x="1260" y="54"/>
                  <a:pt x="818" y="227"/>
                  <a:pt x="503" y="551"/>
                </a:cubicBezTo>
                <a:cubicBezTo>
                  <a:pt x="150" y="913"/>
                  <a:pt x="38" y="1411"/>
                  <a:pt x="20" y="1903"/>
                </a:cubicBezTo>
                <a:cubicBezTo>
                  <a:pt x="0" y="2484"/>
                  <a:pt x="46" y="3073"/>
                  <a:pt x="66" y="3654"/>
                </a:cubicBezTo>
                <a:cubicBezTo>
                  <a:pt x="86" y="4273"/>
                  <a:pt x="107" y="4891"/>
                  <a:pt x="127" y="5509"/>
                </a:cubicBezTo>
                <a:lnTo>
                  <a:pt x="374" y="12928"/>
                </a:lnTo>
                <a:cubicBezTo>
                  <a:pt x="376" y="12996"/>
                  <a:pt x="429" y="13044"/>
                  <a:pt x="492" y="13044"/>
                </a:cubicBezTo>
                <a:cubicBezTo>
                  <a:pt x="501" y="13044"/>
                  <a:pt x="511" y="13043"/>
                  <a:pt x="520" y="13041"/>
                </a:cubicBezTo>
                <a:cubicBezTo>
                  <a:pt x="1437" y="12830"/>
                  <a:pt x="2365" y="12670"/>
                  <a:pt x="3299" y="12564"/>
                </a:cubicBezTo>
                <a:cubicBezTo>
                  <a:pt x="4235" y="12458"/>
                  <a:pt x="5175" y="12406"/>
                  <a:pt x="6116" y="12406"/>
                </a:cubicBezTo>
                <a:cubicBezTo>
                  <a:pt x="6835" y="12406"/>
                  <a:pt x="7554" y="12436"/>
                  <a:pt x="8271" y="12496"/>
                </a:cubicBezTo>
                <a:cubicBezTo>
                  <a:pt x="8728" y="12533"/>
                  <a:pt x="9209" y="12577"/>
                  <a:pt x="9687" y="12577"/>
                </a:cubicBezTo>
                <a:cubicBezTo>
                  <a:pt x="10492" y="12577"/>
                  <a:pt x="11288" y="12454"/>
                  <a:pt x="11947" y="11977"/>
                </a:cubicBezTo>
                <a:lnTo>
                  <a:pt x="11947" y="11977"/>
                </a:lnTo>
                <a:cubicBezTo>
                  <a:pt x="11945" y="11988"/>
                  <a:pt x="11948" y="11993"/>
                  <a:pt x="11955" y="11993"/>
                </a:cubicBezTo>
                <a:cubicBezTo>
                  <a:pt x="12017" y="11993"/>
                  <a:pt x="12409" y="11534"/>
                  <a:pt x="12496" y="11300"/>
                </a:cubicBezTo>
                <a:cubicBezTo>
                  <a:pt x="12866" y="10319"/>
                  <a:pt x="13005" y="9208"/>
                  <a:pt x="12677" y="8195"/>
                </a:cubicBezTo>
                <a:cubicBezTo>
                  <a:pt x="12404" y="7349"/>
                  <a:pt x="11818" y="6569"/>
                  <a:pt x="11000" y="6188"/>
                </a:cubicBezTo>
                <a:cubicBezTo>
                  <a:pt x="10082" y="5759"/>
                  <a:pt x="9032" y="5924"/>
                  <a:pt x="8092" y="5581"/>
                </a:cubicBezTo>
                <a:cubicBezTo>
                  <a:pt x="7160" y="5240"/>
                  <a:pt x="6737" y="4324"/>
                  <a:pt x="6316" y="3499"/>
                </a:cubicBezTo>
                <a:cubicBezTo>
                  <a:pt x="5859" y="2602"/>
                  <a:pt x="5271" y="1802"/>
                  <a:pt x="4492" y="1159"/>
                </a:cubicBezTo>
                <a:cubicBezTo>
                  <a:pt x="3786" y="579"/>
                  <a:pt x="2870" y="1"/>
                  <a:pt x="1922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5"/>
          <p:cNvSpPr/>
          <p:nvPr/>
        </p:nvSpPr>
        <p:spPr>
          <a:xfrm rot="10800000">
            <a:off x="7119924" y="5286355"/>
            <a:ext cx="5222477" cy="1845307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748" y="0"/>
                </a:moveTo>
                <a:cubicBezTo>
                  <a:pt x="1709" y="0"/>
                  <a:pt x="1669" y="2"/>
                  <a:pt x="1629" y="7"/>
                </a:cubicBezTo>
                <a:cubicBezTo>
                  <a:pt x="1391" y="38"/>
                  <a:pt x="1250" y="176"/>
                  <a:pt x="1187" y="347"/>
                </a:cubicBezTo>
                <a:cubicBezTo>
                  <a:pt x="1033" y="773"/>
                  <a:pt x="935" y="1218"/>
                  <a:pt x="819" y="1650"/>
                </a:cubicBezTo>
                <a:cubicBezTo>
                  <a:pt x="701" y="2092"/>
                  <a:pt x="590" y="2536"/>
                  <a:pt x="496" y="2983"/>
                </a:cubicBezTo>
                <a:cubicBezTo>
                  <a:pt x="126" y="4733"/>
                  <a:pt x="0" y="6549"/>
                  <a:pt x="659" y="8271"/>
                </a:cubicBezTo>
                <a:cubicBezTo>
                  <a:pt x="678" y="8321"/>
                  <a:pt x="733" y="8346"/>
                  <a:pt x="790" y="8346"/>
                </a:cubicBezTo>
                <a:cubicBezTo>
                  <a:pt x="835" y="8346"/>
                  <a:pt x="881" y="8329"/>
                  <a:pt x="910" y="8296"/>
                </a:cubicBezTo>
                <a:cubicBezTo>
                  <a:pt x="1048" y="8134"/>
                  <a:pt x="1206" y="7983"/>
                  <a:pt x="1385" y="7843"/>
                </a:cubicBezTo>
                <a:cubicBezTo>
                  <a:pt x="2101" y="7284"/>
                  <a:pt x="3087" y="6944"/>
                  <a:pt x="4095" y="6849"/>
                </a:cubicBezTo>
                <a:cubicBezTo>
                  <a:pt x="4314" y="6828"/>
                  <a:pt x="4534" y="6818"/>
                  <a:pt x="4754" y="6818"/>
                </a:cubicBezTo>
                <a:cubicBezTo>
                  <a:pt x="5730" y="6818"/>
                  <a:pt x="6704" y="7012"/>
                  <a:pt x="7586" y="7328"/>
                </a:cubicBezTo>
                <a:cubicBezTo>
                  <a:pt x="8653" y="7708"/>
                  <a:pt x="9622" y="8264"/>
                  <a:pt x="10770" y="8502"/>
                </a:cubicBezTo>
                <a:cubicBezTo>
                  <a:pt x="11110" y="8573"/>
                  <a:pt x="11460" y="8612"/>
                  <a:pt x="11804" y="8612"/>
                </a:cubicBezTo>
                <a:cubicBezTo>
                  <a:pt x="12445" y="8612"/>
                  <a:pt x="13071" y="8476"/>
                  <a:pt x="13597" y="8154"/>
                </a:cubicBezTo>
                <a:cubicBezTo>
                  <a:pt x="14183" y="7795"/>
                  <a:pt x="14557" y="7273"/>
                  <a:pt x="14873" y="6761"/>
                </a:cubicBezTo>
                <a:cubicBezTo>
                  <a:pt x="15208" y="6214"/>
                  <a:pt x="15488" y="5645"/>
                  <a:pt x="15900" y="5129"/>
                </a:cubicBezTo>
                <a:cubicBezTo>
                  <a:pt x="16333" y="4590"/>
                  <a:pt x="16925" y="4168"/>
                  <a:pt x="17743" y="4015"/>
                </a:cubicBezTo>
                <a:cubicBezTo>
                  <a:pt x="18117" y="3945"/>
                  <a:pt x="18497" y="3924"/>
                  <a:pt x="18879" y="3924"/>
                </a:cubicBezTo>
                <a:cubicBezTo>
                  <a:pt x="19431" y="3924"/>
                  <a:pt x="19988" y="3967"/>
                  <a:pt x="20538" y="3967"/>
                </a:cubicBezTo>
                <a:cubicBezTo>
                  <a:pt x="20675" y="3967"/>
                  <a:pt x="20811" y="3964"/>
                  <a:pt x="20947" y="3958"/>
                </a:cubicBezTo>
                <a:cubicBezTo>
                  <a:pt x="21449" y="3933"/>
                  <a:pt x="21952" y="3857"/>
                  <a:pt x="22403" y="3679"/>
                </a:cubicBezTo>
                <a:cubicBezTo>
                  <a:pt x="22808" y="3518"/>
                  <a:pt x="23157" y="3280"/>
                  <a:pt x="23433" y="3003"/>
                </a:cubicBezTo>
                <a:cubicBezTo>
                  <a:pt x="23951" y="2479"/>
                  <a:pt x="24196" y="1807"/>
                  <a:pt x="24066" y="1157"/>
                </a:cubicBezTo>
                <a:lnTo>
                  <a:pt x="24066" y="1157"/>
                </a:lnTo>
                <a:cubicBezTo>
                  <a:pt x="24067" y="1158"/>
                  <a:pt x="24069" y="1158"/>
                  <a:pt x="24071" y="1158"/>
                </a:cubicBezTo>
                <a:cubicBezTo>
                  <a:pt x="24093" y="1158"/>
                  <a:pt x="24117" y="1151"/>
                  <a:pt x="24142" y="1138"/>
                </a:cubicBezTo>
                <a:cubicBezTo>
                  <a:pt x="24292" y="1056"/>
                  <a:pt x="24376" y="935"/>
                  <a:pt x="24372" y="792"/>
                </a:cubicBezTo>
                <a:cubicBezTo>
                  <a:pt x="24363" y="440"/>
                  <a:pt x="23972" y="240"/>
                  <a:pt x="23550" y="217"/>
                </a:cubicBezTo>
                <a:cubicBezTo>
                  <a:pt x="23514" y="215"/>
                  <a:pt x="23478" y="215"/>
                  <a:pt x="23442" y="215"/>
                </a:cubicBezTo>
                <a:cubicBezTo>
                  <a:pt x="23211" y="215"/>
                  <a:pt x="22977" y="252"/>
                  <a:pt x="22750" y="280"/>
                </a:cubicBezTo>
                <a:cubicBezTo>
                  <a:pt x="22445" y="317"/>
                  <a:pt x="22139" y="351"/>
                  <a:pt x="21832" y="383"/>
                </a:cubicBezTo>
                <a:cubicBezTo>
                  <a:pt x="20628" y="507"/>
                  <a:pt x="19418" y="590"/>
                  <a:pt x="18207" y="648"/>
                </a:cubicBezTo>
                <a:cubicBezTo>
                  <a:pt x="15784" y="762"/>
                  <a:pt x="13357" y="774"/>
                  <a:pt x="10932" y="789"/>
                </a:cubicBezTo>
                <a:cubicBezTo>
                  <a:pt x="10568" y="791"/>
                  <a:pt x="10203" y="793"/>
                  <a:pt x="9838" y="793"/>
                </a:cubicBezTo>
                <a:cubicBezTo>
                  <a:pt x="7878" y="793"/>
                  <a:pt x="5909" y="743"/>
                  <a:pt x="3985" y="438"/>
                </a:cubicBezTo>
                <a:cubicBezTo>
                  <a:pt x="3423" y="348"/>
                  <a:pt x="2866" y="237"/>
                  <a:pt x="2318" y="100"/>
                </a:cubicBezTo>
                <a:cubicBezTo>
                  <a:pt x="2134" y="55"/>
                  <a:pt x="1943" y="0"/>
                  <a:pt x="1748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5"/>
          <p:cNvSpPr/>
          <p:nvPr/>
        </p:nvSpPr>
        <p:spPr>
          <a:xfrm rot="10800000">
            <a:off x="-1647999" y="3846841"/>
            <a:ext cx="5793659" cy="4074115"/>
          </a:xfrm>
          <a:custGeom>
            <a:avLst/>
            <a:gdLst/>
            <a:ahLst/>
            <a:cxnLst/>
            <a:rect l="l" t="t" r="r" b="b"/>
            <a:pathLst>
              <a:path w="27042" h="19016" extrusionOk="0">
                <a:moveTo>
                  <a:pt x="5311" y="0"/>
                </a:moveTo>
                <a:cubicBezTo>
                  <a:pt x="5179" y="0"/>
                  <a:pt x="5075" y="178"/>
                  <a:pt x="5211" y="262"/>
                </a:cubicBezTo>
                <a:cubicBezTo>
                  <a:pt x="5431" y="399"/>
                  <a:pt x="5652" y="530"/>
                  <a:pt x="5876" y="657"/>
                </a:cubicBezTo>
                <a:cubicBezTo>
                  <a:pt x="3749" y="1565"/>
                  <a:pt x="1452" y="2798"/>
                  <a:pt x="713" y="5101"/>
                </a:cubicBezTo>
                <a:cubicBezTo>
                  <a:pt x="0" y="7321"/>
                  <a:pt x="1219" y="10007"/>
                  <a:pt x="3411" y="10856"/>
                </a:cubicBezTo>
                <a:cubicBezTo>
                  <a:pt x="3728" y="10979"/>
                  <a:pt x="4069" y="11058"/>
                  <a:pt x="4406" y="11058"/>
                </a:cubicBezTo>
                <a:cubicBezTo>
                  <a:pt x="4688" y="11058"/>
                  <a:pt x="4968" y="11003"/>
                  <a:pt x="5229" y="10871"/>
                </a:cubicBezTo>
                <a:cubicBezTo>
                  <a:pt x="5743" y="10614"/>
                  <a:pt x="6086" y="10140"/>
                  <a:pt x="6367" y="9654"/>
                </a:cubicBezTo>
                <a:cubicBezTo>
                  <a:pt x="6660" y="9147"/>
                  <a:pt x="6901" y="8604"/>
                  <a:pt x="7258" y="8138"/>
                </a:cubicBezTo>
                <a:cubicBezTo>
                  <a:pt x="7586" y="7709"/>
                  <a:pt x="8056" y="7408"/>
                  <a:pt x="8567" y="7243"/>
                </a:cubicBezTo>
                <a:cubicBezTo>
                  <a:pt x="8835" y="7156"/>
                  <a:pt x="9122" y="7107"/>
                  <a:pt x="9407" y="7107"/>
                </a:cubicBezTo>
                <a:cubicBezTo>
                  <a:pt x="9658" y="7107"/>
                  <a:pt x="9908" y="7145"/>
                  <a:pt x="10143" y="7227"/>
                </a:cubicBezTo>
                <a:cubicBezTo>
                  <a:pt x="10681" y="7416"/>
                  <a:pt x="11050" y="7824"/>
                  <a:pt x="11259" y="8347"/>
                </a:cubicBezTo>
                <a:cubicBezTo>
                  <a:pt x="11495" y="8938"/>
                  <a:pt x="11543" y="9582"/>
                  <a:pt x="11752" y="10181"/>
                </a:cubicBezTo>
                <a:cubicBezTo>
                  <a:pt x="11957" y="10769"/>
                  <a:pt x="12358" y="11405"/>
                  <a:pt x="12983" y="11603"/>
                </a:cubicBezTo>
                <a:cubicBezTo>
                  <a:pt x="13117" y="11646"/>
                  <a:pt x="13250" y="11665"/>
                  <a:pt x="13380" y="11665"/>
                </a:cubicBezTo>
                <a:cubicBezTo>
                  <a:pt x="13765" y="11665"/>
                  <a:pt x="14132" y="11502"/>
                  <a:pt x="14481" y="11319"/>
                </a:cubicBezTo>
                <a:cubicBezTo>
                  <a:pt x="14811" y="11146"/>
                  <a:pt x="15183" y="10926"/>
                  <a:pt x="15563" y="10926"/>
                </a:cubicBezTo>
                <a:cubicBezTo>
                  <a:pt x="15675" y="10926"/>
                  <a:pt x="15789" y="10946"/>
                  <a:pt x="15902" y="10992"/>
                </a:cubicBezTo>
                <a:cubicBezTo>
                  <a:pt x="16505" y="11236"/>
                  <a:pt x="16731" y="12009"/>
                  <a:pt x="16886" y="12576"/>
                </a:cubicBezTo>
                <a:cubicBezTo>
                  <a:pt x="17067" y="13246"/>
                  <a:pt x="17237" y="13920"/>
                  <a:pt x="17447" y="14583"/>
                </a:cubicBezTo>
                <a:cubicBezTo>
                  <a:pt x="17859" y="15878"/>
                  <a:pt x="18454" y="17143"/>
                  <a:pt x="19512" y="18032"/>
                </a:cubicBezTo>
                <a:cubicBezTo>
                  <a:pt x="20225" y="18631"/>
                  <a:pt x="21110" y="19015"/>
                  <a:pt x="22020" y="19015"/>
                </a:cubicBezTo>
                <a:cubicBezTo>
                  <a:pt x="22330" y="19015"/>
                  <a:pt x="22643" y="18971"/>
                  <a:pt x="22954" y="18875"/>
                </a:cubicBezTo>
                <a:cubicBezTo>
                  <a:pt x="24002" y="18552"/>
                  <a:pt x="24786" y="17702"/>
                  <a:pt x="25334" y="16784"/>
                </a:cubicBezTo>
                <a:cubicBezTo>
                  <a:pt x="25931" y="15784"/>
                  <a:pt x="26309" y="14669"/>
                  <a:pt x="26587" y="13543"/>
                </a:cubicBezTo>
                <a:cubicBezTo>
                  <a:pt x="26872" y="12393"/>
                  <a:pt x="27042" y="11178"/>
                  <a:pt x="26859" y="9998"/>
                </a:cubicBezTo>
                <a:cubicBezTo>
                  <a:pt x="26669" y="8763"/>
                  <a:pt x="26045" y="7686"/>
                  <a:pt x="25037" y="6940"/>
                </a:cubicBezTo>
                <a:cubicBezTo>
                  <a:pt x="23865" y="6071"/>
                  <a:pt x="22401" y="5638"/>
                  <a:pt x="21023" y="5219"/>
                </a:cubicBezTo>
                <a:cubicBezTo>
                  <a:pt x="19511" y="4758"/>
                  <a:pt x="17976" y="4376"/>
                  <a:pt x="16442" y="3995"/>
                </a:cubicBezTo>
                <a:cubicBezTo>
                  <a:pt x="13377" y="3236"/>
                  <a:pt x="10276" y="2484"/>
                  <a:pt x="7410" y="1122"/>
                </a:cubicBezTo>
                <a:cubicBezTo>
                  <a:pt x="7124" y="986"/>
                  <a:pt x="6842" y="844"/>
                  <a:pt x="6563" y="695"/>
                </a:cubicBezTo>
                <a:cubicBezTo>
                  <a:pt x="6622" y="671"/>
                  <a:pt x="6682" y="645"/>
                  <a:pt x="6742" y="621"/>
                </a:cubicBezTo>
                <a:cubicBezTo>
                  <a:pt x="6901" y="557"/>
                  <a:pt x="6828" y="333"/>
                  <a:pt x="6684" y="333"/>
                </a:cubicBezTo>
                <a:cubicBezTo>
                  <a:pt x="6666" y="333"/>
                  <a:pt x="6646" y="336"/>
                  <a:pt x="6625" y="345"/>
                </a:cubicBezTo>
                <a:cubicBezTo>
                  <a:pt x="6492" y="400"/>
                  <a:pt x="6358" y="454"/>
                  <a:pt x="6223" y="510"/>
                </a:cubicBezTo>
                <a:cubicBezTo>
                  <a:pt x="5943" y="355"/>
                  <a:pt x="5666" y="194"/>
                  <a:pt x="5394" y="25"/>
                </a:cubicBezTo>
                <a:cubicBezTo>
                  <a:pt x="5366" y="8"/>
                  <a:pt x="5338" y="0"/>
                  <a:pt x="5311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5"/>
          <p:cNvSpPr txBox="1">
            <a:spLocks noGrp="1"/>
          </p:cNvSpPr>
          <p:nvPr>
            <p:ph type="title"/>
          </p:nvPr>
        </p:nvSpPr>
        <p:spPr>
          <a:xfrm>
            <a:off x="4300200" y="1333800"/>
            <a:ext cx="3591600" cy="112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67" name="Google Shape;367;p15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5230800" y="4493067"/>
            <a:ext cx="17304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7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368" name="Google Shape;368;p15"/>
          <p:cNvSpPr txBox="1">
            <a:spLocks noGrp="1"/>
          </p:cNvSpPr>
          <p:nvPr>
            <p:ph type="subTitle" idx="2"/>
          </p:nvPr>
        </p:nvSpPr>
        <p:spPr>
          <a:xfrm>
            <a:off x="4055200" y="3080033"/>
            <a:ext cx="40816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1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grpSp>
        <p:nvGrpSpPr>
          <p:cNvPr id="369" name="Google Shape;369;p15"/>
          <p:cNvGrpSpPr/>
          <p:nvPr/>
        </p:nvGrpSpPr>
        <p:grpSpPr>
          <a:xfrm rot="2699963">
            <a:off x="11175319" y="5131179"/>
            <a:ext cx="479660" cy="434496"/>
            <a:chOff x="1640475" y="1197075"/>
            <a:chExt cx="55475" cy="50250"/>
          </a:xfrm>
        </p:grpSpPr>
        <p:sp>
          <p:nvSpPr>
            <p:cNvPr id="370" name="Google Shape;370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3" name="Google Shape;373;p15"/>
          <p:cNvSpPr/>
          <p:nvPr/>
        </p:nvSpPr>
        <p:spPr>
          <a:xfrm rot="9000131" flipH="1">
            <a:off x="11125563" y="6320734"/>
            <a:ext cx="579175" cy="135676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5"/>
          <p:cNvSpPr/>
          <p:nvPr/>
        </p:nvSpPr>
        <p:spPr>
          <a:xfrm rot="-9899901" flipH="1">
            <a:off x="4736581" y="269226"/>
            <a:ext cx="726897" cy="17029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5" name="Google Shape;375;p15"/>
          <p:cNvGrpSpPr/>
          <p:nvPr/>
        </p:nvGrpSpPr>
        <p:grpSpPr>
          <a:xfrm rot="900044">
            <a:off x="3096707" y="263744"/>
            <a:ext cx="304804" cy="276115"/>
            <a:chOff x="1640475" y="1197075"/>
            <a:chExt cx="55475" cy="50250"/>
          </a:xfrm>
        </p:grpSpPr>
        <p:sp>
          <p:nvSpPr>
            <p:cNvPr id="376" name="Google Shape;376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9" name="Google Shape;379;p15"/>
          <p:cNvSpPr/>
          <p:nvPr/>
        </p:nvSpPr>
        <p:spPr>
          <a:xfrm rot="1133433">
            <a:off x="7092175" y="6251729"/>
            <a:ext cx="1293373" cy="30298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0" name="Google Shape;380;p15"/>
          <p:cNvGrpSpPr/>
          <p:nvPr/>
        </p:nvGrpSpPr>
        <p:grpSpPr>
          <a:xfrm rot="-425803">
            <a:off x="361803" y="5916759"/>
            <a:ext cx="395624" cy="358365"/>
            <a:chOff x="1640475" y="1197075"/>
            <a:chExt cx="55475" cy="50250"/>
          </a:xfrm>
        </p:grpSpPr>
        <p:sp>
          <p:nvSpPr>
            <p:cNvPr id="381" name="Google Shape;381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4" name="Google Shape;384;p15"/>
          <p:cNvSpPr/>
          <p:nvPr/>
        </p:nvSpPr>
        <p:spPr>
          <a:xfrm rot="-2700202">
            <a:off x="-640683" y="3846269"/>
            <a:ext cx="1409776" cy="1098408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5" name="Google Shape;385;p15"/>
          <p:cNvGrpSpPr/>
          <p:nvPr/>
        </p:nvGrpSpPr>
        <p:grpSpPr>
          <a:xfrm rot="8627988">
            <a:off x="10371566" y="316823"/>
            <a:ext cx="324141" cy="293624"/>
            <a:chOff x="1640475" y="1197075"/>
            <a:chExt cx="55475" cy="50250"/>
          </a:xfrm>
        </p:grpSpPr>
        <p:sp>
          <p:nvSpPr>
            <p:cNvPr id="386" name="Google Shape;386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9" name="Google Shape;389;p15"/>
          <p:cNvSpPr/>
          <p:nvPr/>
        </p:nvSpPr>
        <p:spPr>
          <a:xfrm>
            <a:off x="0" y="390513"/>
            <a:ext cx="746192" cy="1103209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62721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Title + 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8"/>
          <p:cNvSpPr txBox="1">
            <a:spLocks noGrp="1"/>
          </p:cNvSpPr>
          <p:nvPr>
            <p:ph type="title"/>
          </p:nvPr>
        </p:nvSpPr>
        <p:spPr>
          <a:xfrm rot="-433836">
            <a:off x="5675000" y="2322131"/>
            <a:ext cx="3877233" cy="2100259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subTitle" idx="1"/>
          </p:nvPr>
        </p:nvSpPr>
        <p:spPr>
          <a:xfrm rot="-432969">
            <a:off x="6310158" y="4408756"/>
            <a:ext cx="3057013" cy="1476115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45684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Numbers">
  <p:cSld name="Three Numbers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3"/>
          <p:cNvSpPr/>
          <p:nvPr/>
        </p:nvSpPr>
        <p:spPr>
          <a:xfrm>
            <a:off x="-66900" y="400200"/>
            <a:ext cx="62968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3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105" name="Google Shape;105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1790933" y="-962900"/>
            <a:ext cx="5334967" cy="10187832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3"/>
          <p:cNvSpPr txBox="1">
            <a:spLocks noGrp="1"/>
          </p:cNvSpPr>
          <p:nvPr>
            <p:ph type="subTitle" idx="1"/>
          </p:nvPr>
        </p:nvSpPr>
        <p:spPr>
          <a:xfrm>
            <a:off x="1640664" y="3314633"/>
            <a:ext cx="2507200" cy="690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7" name="Google Shape;107;p23"/>
          <p:cNvSpPr txBox="1">
            <a:spLocks noGrp="1"/>
          </p:cNvSpPr>
          <p:nvPr>
            <p:ph type="title" idx="2" hasCustomPrompt="1"/>
          </p:nvPr>
        </p:nvSpPr>
        <p:spPr>
          <a:xfrm>
            <a:off x="1640651" y="2294767"/>
            <a:ext cx="2507200" cy="988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r>
              <a:t>xx%</a:t>
            </a:r>
          </a:p>
        </p:txBody>
      </p:sp>
      <p:sp>
        <p:nvSpPr>
          <p:cNvPr id="108" name="Google Shape;108;p23"/>
          <p:cNvSpPr txBox="1">
            <a:spLocks noGrp="1"/>
          </p:cNvSpPr>
          <p:nvPr>
            <p:ph type="subTitle" idx="3"/>
          </p:nvPr>
        </p:nvSpPr>
        <p:spPr>
          <a:xfrm>
            <a:off x="5116164" y="3314633"/>
            <a:ext cx="2507200" cy="690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9" name="Google Shape;109;p23"/>
          <p:cNvSpPr txBox="1">
            <a:spLocks noGrp="1"/>
          </p:cNvSpPr>
          <p:nvPr>
            <p:ph type="title" idx="4" hasCustomPrompt="1"/>
          </p:nvPr>
        </p:nvSpPr>
        <p:spPr>
          <a:xfrm>
            <a:off x="5116151" y="2294767"/>
            <a:ext cx="2507200" cy="988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r>
              <a:t>xx%</a:t>
            </a:r>
          </a:p>
        </p:txBody>
      </p:sp>
      <p:sp>
        <p:nvSpPr>
          <p:cNvPr id="110" name="Google Shape;110;p23"/>
          <p:cNvSpPr txBox="1">
            <a:spLocks noGrp="1"/>
          </p:cNvSpPr>
          <p:nvPr>
            <p:ph type="subTitle" idx="5"/>
          </p:nvPr>
        </p:nvSpPr>
        <p:spPr>
          <a:xfrm>
            <a:off x="3378415" y="5276467"/>
            <a:ext cx="2507200" cy="690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11" name="Google Shape;111;p23"/>
          <p:cNvSpPr txBox="1">
            <a:spLocks noGrp="1"/>
          </p:cNvSpPr>
          <p:nvPr>
            <p:ph type="title" idx="6" hasCustomPrompt="1"/>
          </p:nvPr>
        </p:nvSpPr>
        <p:spPr>
          <a:xfrm>
            <a:off x="3378384" y="4256600"/>
            <a:ext cx="2507200" cy="988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173366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498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498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498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498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498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498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498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498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7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234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7"/>
          <p:cNvSpPr txBox="1">
            <a:spLocks noGrp="1"/>
          </p:cNvSpPr>
          <p:nvPr>
            <p:ph type="body" idx="1"/>
          </p:nvPr>
        </p:nvSpPr>
        <p:spPr>
          <a:xfrm>
            <a:off x="1328500" y="2534033"/>
            <a:ext cx="3868800" cy="30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2133">
                <a:solidFill>
                  <a:schemeClr val="dk2"/>
                </a:solidFill>
              </a:defRPr>
            </a:lvl1pPr>
            <a:lvl2pPr marL="1219170" lvl="1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2133">
                <a:solidFill>
                  <a:schemeClr val="dk2"/>
                </a:solidFill>
              </a:defRPr>
            </a:lvl2pPr>
            <a:lvl3pPr marL="1828754" lvl="2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2133">
                <a:solidFill>
                  <a:schemeClr val="dk2"/>
                </a:solidFill>
              </a:defRPr>
            </a:lvl3pPr>
            <a:lvl4pPr marL="2438339" lvl="3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2133">
                <a:solidFill>
                  <a:schemeClr val="dk2"/>
                </a:solidFill>
              </a:defRPr>
            </a:lvl4pPr>
            <a:lvl5pPr marL="3047924" lvl="4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2133">
                <a:solidFill>
                  <a:schemeClr val="dk2"/>
                </a:solidFill>
              </a:defRPr>
            </a:lvl5pPr>
            <a:lvl6pPr marL="3657509" lvl="5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2133">
                <a:solidFill>
                  <a:schemeClr val="dk2"/>
                </a:solidFill>
              </a:defRPr>
            </a:lvl6pPr>
            <a:lvl7pPr marL="4267093" lvl="6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2133">
                <a:solidFill>
                  <a:schemeClr val="dk2"/>
                </a:solidFill>
              </a:defRPr>
            </a:lvl7pPr>
            <a:lvl8pPr marL="4876678" lvl="7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2133">
                <a:solidFill>
                  <a:schemeClr val="dk2"/>
                </a:solidFill>
              </a:defRPr>
            </a:lvl8pPr>
            <a:lvl9pPr marL="5486263" lvl="8" indent="-440256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600"/>
              <a:buChar char="■"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title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6044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45;p9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8"/>
            <a:ext cx="11509931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9"/>
          <p:cNvSpPr txBox="1">
            <a:spLocks noGrp="1"/>
          </p:cNvSpPr>
          <p:nvPr>
            <p:ph type="subTitle" idx="1"/>
          </p:nvPr>
        </p:nvSpPr>
        <p:spPr>
          <a:xfrm>
            <a:off x="2173267" y="5104133"/>
            <a:ext cx="3110000" cy="9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oncert One"/>
              <a:buNone/>
              <a:defRPr sz="2133"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body" idx="2"/>
          </p:nvPr>
        </p:nvSpPr>
        <p:spPr>
          <a:xfrm>
            <a:off x="6726300" y="719333"/>
            <a:ext cx="4299200" cy="54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867">
                <a:solidFill>
                  <a:schemeClr val="dk2"/>
                </a:solidFill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title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99319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5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5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4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4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3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3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8"/>
            <a:ext cx="11509931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1209960" y="2273644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1239133" y="28817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7091640" y="2273644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7120816" y="28817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1209960" y="4294797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1239133" y="49145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7091640" y="4294797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7120816" y="4914499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47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8"/>
            <a:ext cx="11509931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1209960" y="2273644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1239133" y="28817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7091640" y="2273644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7120816" y="28817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1209960" y="4294797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1239133" y="49145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7091640" y="4294797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7120816" y="4914499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47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8"/>
            <a:ext cx="11509931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1209960" y="2273644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1239133" y="28817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7091640" y="2273644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7120816" y="28817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1209960" y="4294797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1239133" y="49145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7091640" y="4294797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7120816" y="4914499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47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8"/>
            <a:ext cx="11509931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1209960" y="2273644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1239133" y="28817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7091640" y="2273644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7120816" y="28817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1209960" y="4294797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1239133" y="49145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7091640" y="4294797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7120816" y="4914499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47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8"/>
            <a:ext cx="11509931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1209960" y="2273644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1239133" y="28817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7091640" y="2273644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7120816" y="28817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1209960" y="4294797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1239133" y="49145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7091640" y="4294797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7120816" y="4914499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47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8"/>
            <a:ext cx="11509931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1209960" y="2273644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1239133" y="28817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7091640" y="2273644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7120816" y="28817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1209960" y="4294797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1239133" y="49145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7091640" y="4294797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7120816" y="4914499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47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8"/>
            <a:ext cx="11509931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1209960" y="2273644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1239133" y="28817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7091640" y="2273644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7120816" y="28817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1209960" y="4294797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1239133" y="49145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7091640" y="4294797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7120816" y="4914499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47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8"/>
            <a:ext cx="11509931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1209960" y="2273644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1239133" y="28817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7091640" y="2273644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7120816" y="28817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1209960" y="4294797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1239133" y="49145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7091640" y="4294797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7120816" y="4914499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47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8"/>
            <a:ext cx="11509931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1209960" y="2273644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1239133" y="28817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7091640" y="2273644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7120816" y="28817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1209960" y="4294797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1239133" y="49145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7091640" y="4294797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7120816" y="4914499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47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8"/>
            <a:ext cx="11509931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1209960" y="2273644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1239133" y="28817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7091640" y="2273644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7120816" y="28817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1209960" y="4294797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1239133" y="49145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7091640" y="4294797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7120816" y="4914499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47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4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8"/>
            <a:ext cx="11509931" cy="63612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290442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234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875959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33" Type="http://schemas.openxmlformats.org/officeDocument/2006/relationships/slideLayout" Target="../slideLayouts/slideLayout133.xml"/><Relationship Id="rId138" Type="http://schemas.openxmlformats.org/officeDocument/2006/relationships/slideLayout" Target="../slideLayouts/slideLayout138.xml"/><Relationship Id="rId154" Type="http://schemas.openxmlformats.org/officeDocument/2006/relationships/slideLayout" Target="../slideLayouts/slideLayout154.xml"/><Relationship Id="rId159" Type="http://schemas.openxmlformats.org/officeDocument/2006/relationships/slideLayout" Target="../slideLayouts/slideLayout159.xml"/><Relationship Id="rId16" Type="http://schemas.openxmlformats.org/officeDocument/2006/relationships/slideLayout" Target="../slideLayouts/slideLayout16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28" Type="http://schemas.openxmlformats.org/officeDocument/2006/relationships/slideLayout" Target="../slideLayouts/slideLayout128.xml"/><Relationship Id="rId144" Type="http://schemas.openxmlformats.org/officeDocument/2006/relationships/slideLayout" Target="../slideLayouts/slideLayout144.xml"/><Relationship Id="rId149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160" Type="http://schemas.openxmlformats.org/officeDocument/2006/relationships/slideLayout" Target="../slideLayouts/slideLayout160.xml"/><Relationship Id="rId165" Type="http://schemas.openxmlformats.org/officeDocument/2006/relationships/image" Target="../media/image1.jpg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18" Type="http://schemas.openxmlformats.org/officeDocument/2006/relationships/slideLayout" Target="../slideLayouts/slideLayout118.xml"/><Relationship Id="rId134" Type="http://schemas.openxmlformats.org/officeDocument/2006/relationships/slideLayout" Target="../slideLayouts/slideLayout134.xml"/><Relationship Id="rId139" Type="http://schemas.openxmlformats.org/officeDocument/2006/relationships/slideLayout" Target="../slideLayouts/slideLayout139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150" Type="http://schemas.openxmlformats.org/officeDocument/2006/relationships/slideLayout" Target="../slideLayouts/slideLayout150.xml"/><Relationship Id="rId155" Type="http://schemas.openxmlformats.org/officeDocument/2006/relationships/slideLayout" Target="../slideLayouts/slideLayout155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124" Type="http://schemas.openxmlformats.org/officeDocument/2006/relationships/slideLayout" Target="../slideLayouts/slideLayout124.xml"/><Relationship Id="rId129" Type="http://schemas.openxmlformats.org/officeDocument/2006/relationships/slideLayout" Target="../slideLayouts/slideLayout129.xml"/><Relationship Id="rId54" Type="http://schemas.openxmlformats.org/officeDocument/2006/relationships/slideLayout" Target="../slideLayouts/slideLayout54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40" Type="http://schemas.openxmlformats.org/officeDocument/2006/relationships/slideLayout" Target="../slideLayouts/slideLayout140.xml"/><Relationship Id="rId145" Type="http://schemas.openxmlformats.org/officeDocument/2006/relationships/slideLayout" Target="../slideLayouts/slideLayout145.xml"/><Relationship Id="rId161" Type="http://schemas.openxmlformats.org/officeDocument/2006/relationships/slideLayout" Target="../slideLayouts/slideLayout16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14" Type="http://schemas.openxmlformats.org/officeDocument/2006/relationships/slideLayout" Target="../slideLayouts/slideLayout114.xml"/><Relationship Id="rId119" Type="http://schemas.openxmlformats.org/officeDocument/2006/relationships/slideLayout" Target="../slideLayouts/slideLayout119.xml"/><Relationship Id="rId127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130" Type="http://schemas.openxmlformats.org/officeDocument/2006/relationships/slideLayout" Target="../slideLayouts/slideLayout130.xml"/><Relationship Id="rId135" Type="http://schemas.openxmlformats.org/officeDocument/2006/relationships/slideLayout" Target="../slideLayouts/slideLayout135.xml"/><Relationship Id="rId143" Type="http://schemas.openxmlformats.org/officeDocument/2006/relationships/slideLayout" Target="../slideLayouts/slideLayout143.xml"/><Relationship Id="rId148" Type="http://schemas.openxmlformats.org/officeDocument/2006/relationships/slideLayout" Target="../slideLayouts/slideLayout148.xml"/><Relationship Id="rId151" Type="http://schemas.openxmlformats.org/officeDocument/2006/relationships/slideLayout" Target="../slideLayouts/slideLayout151.xml"/><Relationship Id="rId156" Type="http://schemas.openxmlformats.org/officeDocument/2006/relationships/slideLayout" Target="../slideLayouts/slideLayout156.xml"/><Relationship Id="rId16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120" Type="http://schemas.openxmlformats.org/officeDocument/2006/relationships/slideLayout" Target="../slideLayouts/slideLayout120.xml"/><Relationship Id="rId125" Type="http://schemas.openxmlformats.org/officeDocument/2006/relationships/slideLayout" Target="../slideLayouts/slideLayout125.xml"/><Relationship Id="rId141" Type="http://schemas.openxmlformats.org/officeDocument/2006/relationships/slideLayout" Target="../slideLayouts/slideLayout141.xml"/><Relationship Id="rId146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162" Type="http://schemas.openxmlformats.org/officeDocument/2006/relationships/slideLayout" Target="../slideLayouts/slideLayout16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131" Type="http://schemas.openxmlformats.org/officeDocument/2006/relationships/slideLayout" Target="../slideLayouts/slideLayout131.xml"/><Relationship Id="rId136" Type="http://schemas.openxmlformats.org/officeDocument/2006/relationships/slideLayout" Target="../slideLayouts/slideLayout136.xml"/><Relationship Id="rId157" Type="http://schemas.openxmlformats.org/officeDocument/2006/relationships/slideLayout" Target="../slideLayouts/slideLayout157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52" Type="http://schemas.openxmlformats.org/officeDocument/2006/relationships/slideLayout" Target="../slideLayouts/slideLayout15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126" Type="http://schemas.openxmlformats.org/officeDocument/2006/relationships/slideLayout" Target="../slideLayouts/slideLayout126.xml"/><Relationship Id="rId147" Type="http://schemas.openxmlformats.org/officeDocument/2006/relationships/slideLayout" Target="../slideLayouts/slideLayout14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142" Type="http://schemas.openxmlformats.org/officeDocument/2006/relationships/slideLayout" Target="../slideLayouts/slideLayout142.xml"/><Relationship Id="rId163" Type="http://schemas.openxmlformats.org/officeDocument/2006/relationships/slideLayout" Target="../slideLayouts/slideLayout163.xml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116" Type="http://schemas.openxmlformats.org/officeDocument/2006/relationships/slideLayout" Target="../slideLayouts/slideLayout116.xml"/><Relationship Id="rId137" Type="http://schemas.openxmlformats.org/officeDocument/2006/relationships/slideLayout" Target="../slideLayouts/slideLayout137.xml"/><Relationship Id="rId158" Type="http://schemas.openxmlformats.org/officeDocument/2006/relationships/slideLayout" Target="../slideLayouts/slideLayout15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32" Type="http://schemas.openxmlformats.org/officeDocument/2006/relationships/slideLayout" Target="../slideLayouts/slideLayout132.xml"/><Relationship Id="rId153" Type="http://schemas.openxmlformats.org/officeDocument/2006/relationships/slideLayout" Target="../slideLayouts/slideLayout1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5">
            <a:alphaModFix amt="25000"/>
            <a:lum/>
          </a:blip>
          <a:srcRect/>
          <a:stretch>
            <a:fillRect t="-11000" b="-19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499867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Roboto Mono Regular"/>
              <a:buChar char="●"/>
              <a:defRPr sz="1800"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89828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823" r:id="rId2"/>
    <p:sldLayoutId id="2147483822" r:id="rId3"/>
    <p:sldLayoutId id="2147483811" r:id="rId4"/>
    <p:sldLayoutId id="2147483810" r:id="rId5"/>
    <p:sldLayoutId id="2147483799" r:id="rId6"/>
    <p:sldLayoutId id="2147483798" r:id="rId7"/>
    <p:sldLayoutId id="2147483797" r:id="rId8"/>
    <p:sldLayoutId id="2147483796" r:id="rId9"/>
    <p:sldLayoutId id="2147483795" r:id="rId10"/>
    <p:sldLayoutId id="2147483778" r:id="rId11"/>
    <p:sldLayoutId id="2147483777" r:id="rId12"/>
    <p:sldLayoutId id="2147483755" r:id="rId13"/>
    <p:sldLayoutId id="2147483743" r:id="rId14"/>
    <p:sldLayoutId id="2147483740" r:id="rId15"/>
    <p:sldLayoutId id="2147483739" r:id="rId16"/>
    <p:sldLayoutId id="2147483713" r:id="rId17"/>
    <p:sldLayoutId id="2147483712" r:id="rId18"/>
    <p:sldLayoutId id="2147483709" r:id="rId19"/>
    <p:sldLayoutId id="2147483708" r:id="rId20"/>
    <p:sldLayoutId id="2147483705" r:id="rId21"/>
    <p:sldLayoutId id="2147483693" r:id="rId22"/>
    <p:sldLayoutId id="2147483690" r:id="rId23"/>
    <p:sldLayoutId id="2147483689" r:id="rId24"/>
    <p:sldLayoutId id="2147483663" r:id="rId25"/>
    <p:sldLayoutId id="2147483664" r:id="rId26"/>
    <p:sldLayoutId id="2147483738" r:id="rId27"/>
    <p:sldLayoutId id="2147483737" r:id="rId28"/>
    <p:sldLayoutId id="2147483707" r:id="rId29"/>
    <p:sldLayoutId id="2147483706" r:id="rId30"/>
    <p:sldLayoutId id="2147483687" r:id="rId31"/>
    <p:sldLayoutId id="2147483686" r:id="rId32"/>
    <p:sldLayoutId id="2147483666" r:id="rId33"/>
    <p:sldLayoutId id="2147483827" r:id="rId34"/>
    <p:sldLayoutId id="2147483815" r:id="rId35"/>
    <p:sldLayoutId id="2147483801" r:id="rId36"/>
    <p:sldLayoutId id="2147483800" r:id="rId37"/>
    <p:sldLayoutId id="2147483784" r:id="rId38"/>
    <p:sldLayoutId id="2147483783" r:id="rId39"/>
    <p:sldLayoutId id="2147483744" r:id="rId40"/>
    <p:sldLayoutId id="2147483714" r:id="rId41"/>
    <p:sldLayoutId id="2147483694" r:id="rId42"/>
    <p:sldLayoutId id="2147483667" r:id="rId43"/>
    <p:sldLayoutId id="2147483816" r:id="rId44"/>
    <p:sldLayoutId id="2147483785" r:id="rId45"/>
    <p:sldLayoutId id="2147483750" r:id="rId46"/>
    <p:sldLayoutId id="2147483826" r:id="rId47"/>
    <p:sldLayoutId id="2147483814" r:id="rId48"/>
    <p:sldLayoutId id="2147483782" r:id="rId49"/>
    <p:sldLayoutId id="2147483781" r:id="rId50"/>
    <p:sldLayoutId id="2147483749" r:id="rId51"/>
    <p:sldLayoutId id="2147483745" r:id="rId52"/>
    <p:sldLayoutId id="2147483731" r:id="rId53"/>
    <p:sldLayoutId id="2147483729" r:id="rId54"/>
    <p:sldLayoutId id="2147483728" r:id="rId55"/>
    <p:sldLayoutId id="2147483727" r:id="rId56"/>
    <p:sldLayoutId id="2147483725" r:id="rId57"/>
    <p:sldLayoutId id="2147483724" r:id="rId58"/>
    <p:sldLayoutId id="2147483716" r:id="rId59"/>
    <p:sldLayoutId id="2147483715" r:id="rId60"/>
    <p:sldLayoutId id="2147483700" r:id="rId61"/>
    <p:sldLayoutId id="2147483699" r:id="rId62"/>
    <p:sldLayoutId id="2147483695" r:id="rId63"/>
    <p:sldLayoutId id="2147483668" r:id="rId64"/>
    <p:sldLayoutId id="2147483669" r:id="rId65"/>
    <p:sldLayoutId id="2147483670" r:id="rId66"/>
    <p:sldLayoutId id="2147483671" r:id="rId67"/>
    <p:sldLayoutId id="2147483820" r:id="rId68"/>
    <p:sldLayoutId id="2147483819" r:id="rId69"/>
    <p:sldLayoutId id="2147483818" r:id="rId70"/>
    <p:sldLayoutId id="2147483817" r:id="rId71"/>
    <p:sldLayoutId id="2147483808" r:id="rId72"/>
    <p:sldLayoutId id="2147483807" r:id="rId73"/>
    <p:sldLayoutId id="2147483806" r:id="rId74"/>
    <p:sldLayoutId id="2147483805" r:id="rId75"/>
    <p:sldLayoutId id="2147483804" r:id="rId76"/>
    <p:sldLayoutId id="2147483803" r:id="rId77"/>
    <p:sldLayoutId id="2147483802" r:id="rId78"/>
    <p:sldLayoutId id="2147483794" r:id="rId79"/>
    <p:sldLayoutId id="2147483793" r:id="rId80"/>
    <p:sldLayoutId id="2147483792" r:id="rId81"/>
    <p:sldLayoutId id="2147483791" r:id="rId82"/>
    <p:sldLayoutId id="2147483790" r:id="rId83"/>
    <p:sldLayoutId id="2147483789" r:id="rId84"/>
    <p:sldLayoutId id="2147483788" r:id="rId85"/>
    <p:sldLayoutId id="2147483787" r:id="rId86"/>
    <p:sldLayoutId id="2147483786" r:id="rId87"/>
    <p:sldLayoutId id="2147483775" r:id="rId88"/>
    <p:sldLayoutId id="2147483774" r:id="rId89"/>
    <p:sldLayoutId id="2147483773" r:id="rId90"/>
    <p:sldLayoutId id="2147483772" r:id="rId91"/>
    <p:sldLayoutId id="2147483771" r:id="rId92"/>
    <p:sldLayoutId id="2147483770" r:id="rId93"/>
    <p:sldLayoutId id="2147483769" r:id="rId94"/>
    <p:sldLayoutId id="2147483768" r:id="rId95"/>
    <p:sldLayoutId id="2147483767" r:id="rId96"/>
    <p:sldLayoutId id="2147483766" r:id="rId97"/>
    <p:sldLayoutId id="2147483765" r:id="rId98"/>
    <p:sldLayoutId id="2147483764" r:id="rId99"/>
    <p:sldLayoutId id="2147483763" r:id="rId100"/>
    <p:sldLayoutId id="2147483762" r:id="rId101"/>
    <p:sldLayoutId id="2147483761" r:id="rId102"/>
    <p:sldLayoutId id="2147483760" r:id="rId103"/>
    <p:sldLayoutId id="2147483759" r:id="rId104"/>
    <p:sldLayoutId id="2147483758" r:id="rId105"/>
    <p:sldLayoutId id="2147483757" r:id="rId106"/>
    <p:sldLayoutId id="2147483756" r:id="rId107"/>
    <p:sldLayoutId id="2147483748" r:id="rId108"/>
    <p:sldLayoutId id="2147483747" r:id="rId109"/>
    <p:sldLayoutId id="2147483746" r:id="rId110"/>
    <p:sldLayoutId id="2147483726" r:id="rId111"/>
    <p:sldLayoutId id="2147483723" r:id="rId112"/>
    <p:sldLayoutId id="2147483722" r:id="rId113"/>
    <p:sldLayoutId id="2147483721" r:id="rId114"/>
    <p:sldLayoutId id="2147483720" r:id="rId115"/>
    <p:sldLayoutId id="2147483719" r:id="rId116"/>
    <p:sldLayoutId id="2147483718" r:id="rId117"/>
    <p:sldLayoutId id="2147483717" r:id="rId118"/>
    <p:sldLayoutId id="2147483698" r:id="rId119"/>
    <p:sldLayoutId id="2147483697" r:id="rId120"/>
    <p:sldLayoutId id="2147483696" r:id="rId121"/>
    <p:sldLayoutId id="2147483672" r:id="rId122"/>
    <p:sldLayoutId id="2147483673" r:id="rId123"/>
    <p:sldLayoutId id="2147483754" r:id="rId124"/>
    <p:sldLayoutId id="2147483735" r:id="rId125"/>
    <p:sldLayoutId id="2147483704" r:id="rId126"/>
    <p:sldLayoutId id="2147483674" r:id="rId127"/>
    <p:sldLayoutId id="2147483753" r:id="rId128"/>
    <p:sldLayoutId id="2147483734" r:id="rId129"/>
    <p:sldLayoutId id="2147483703" r:id="rId130"/>
    <p:sldLayoutId id="2147483675" r:id="rId131"/>
    <p:sldLayoutId id="2147483821" r:id="rId132"/>
    <p:sldLayoutId id="2147483809" r:id="rId133"/>
    <p:sldLayoutId id="2147483776" r:id="rId134"/>
    <p:sldLayoutId id="2147483752" r:id="rId135"/>
    <p:sldLayoutId id="2147483751" r:id="rId136"/>
    <p:sldLayoutId id="2147483733" r:id="rId137"/>
    <p:sldLayoutId id="2147483732" r:id="rId138"/>
    <p:sldLayoutId id="2147483730" r:id="rId139"/>
    <p:sldLayoutId id="2147483702" r:id="rId140"/>
    <p:sldLayoutId id="2147483701" r:id="rId141"/>
    <p:sldLayoutId id="2147483676" r:id="rId142"/>
    <p:sldLayoutId id="2147483677" r:id="rId143"/>
    <p:sldLayoutId id="2147483678" r:id="rId144"/>
    <p:sldLayoutId id="2147483824" r:id="rId145"/>
    <p:sldLayoutId id="2147483812" r:id="rId146"/>
    <p:sldLayoutId id="2147483779" r:id="rId147"/>
    <p:sldLayoutId id="2147483741" r:id="rId148"/>
    <p:sldLayoutId id="2147483710" r:id="rId149"/>
    <p:sldLayoutId id="2147483691" r:id="rId150"/>
    <p:sldLayoutId id="2147483685" r:id="rId151"/>
    <p:sldLayoutId id="2147483684" r:id="rId152"/>
    <p:sldLayoutId id="2147483683" r:id="rId153"/>
    <p:sldLayoutId id="2147483682" r:id="rId154"/>
    <p:sldLayoutId id="2147483681" r:id="rId155"/>
    <p:sldLayoutId id="2147483679" r:id="rId156"/>
    <p:sldLayoutId id="2147483825" r:id="rId157"/>
    <p:sldLayoutId id="2147483813" r:id="rId158"/>
    <p:sldLayoutId id="2147483780" r:id="rId159"/>
    <p:sldLayoutId id="2147483742" r:id="rId160"/>
    <p:sldLayoutId id="2147483711" r:id="rId161"/>
    <p:sldLayoutId id="2147483692" r:id="rId162"/>
    <p:sldLayoutId id="2147483680" r:id="rId16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76.png"/><Relationship Id="rId7" Type="http://schemas.microsoft.com/office/2007/relationships/hdphoto" Target="../media/hdphoto2.wdp"/><Relationship Id="rId2" Type="http://schemas.openxmlformats.org/officeDocument/2006/relationships/slide" Target="slide7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88.png"/><Relationship Id="rId11" Type="http://schemas.openxmlformats.org/officeDocument/2006/relationships/image" Target="../media/image91.jpeg"/><Relationship Id="rId5" Type="http://schemas.openxmlformats.org/officeDocument/2006/relationships/image" Target="../media/image87.gif"/><Relationship Id="rId10" Type="http://schemas.openxmlformats.org/officeDocument/2006/relationships/image" Target="../media/image90.png"/><Relationship Id="rId4" Type="http://schemas.openxmlformats.org/officeDocument/2006/relationships/image" Target="../media/image86.png"/><Relationship Id="rId9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76.png"/><Relationship Id="rId7" Type="http://schemas.openxmlformats.org/officeDocument/2006/relationships/image" Target="../media/image95.png"/><Relationship Id="rId2" Type="http://schemas.openxmlformats.org/officeDocument/2006/relationships/slide" Target="slide7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gif"/><Relationship Id="rId3" Type="http://schemas.openxmlformats.org/officeDocument/2006/relationships/image" Target="../media/image71.png"/><Relationship Id="rId7" Type="http://schemas.openxmlformats.org/officeDocument/2006/relationships/image" Target="../media/image99.gif"/><Relationship Id="rId2" Type="http://schemas.openxmlformats.org/officeDocument/2006/relationships/image" Target="../media/image97.gif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98.png"/><Relationship Id="rId5" Type="http://schemas.openxmlformats.org/officeDocument/2006/relationships/image" Target="../media/image76.png"/><Relationship Id="rId4" Type="http://schemas.openxmlformats.org/officeDocument/2006/relationships/slide" Target="slide7.xml"/><Relationship Id="rId9" Type="http://schemas.openxmlformats.org/officeDocument/2006/relationships/image" Target="../media/image101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107.png"/><Relationship Id="rId18" Type="http://schemas.openxmlformats.org/officeDocument/2006/relationships/image" Target="../media/image14.png"/><Relationship Id="rId3" Type="http://schemas.openxmlformats.org/officeDocument/2006/relationships/slideLayout" Target="../slideLayouts/slideLayout131.xml"/><Relationship Id="rId21" Type="http://schemas.openxmlformats.org/officeDocument/2006/relationships/image" Target="../media/image112.png"/><Relationship Id="rId12" Type="http://schemas.openxmlformats.org/officeDocument/2006/relationships/image" Target="../media/image106.png"/><Relationship Id="rId17" Type="http://schemas.openxmlformats.org/officeDocument/2006/relationships/image" Target="../media/image110.png"/><Relationship Id="rId2" Type="http://schemas.openxmlformats.org/officeDocument/2006/relationships/video" Target="../media/media3.mp4"/><Relationship Id="rId16" Type="http://schemas.openxmlformats.org/officeDocument/2006/relationships/image" Target="../media/image109.png"/><Relationship Id="rId20" Type="http://schemas.microsoft.com/office/2007/relationships/hdphoto" Target="../media/hdphoto4.wdp"/><Relationship Id="rId1" Type="http://schemas.microsoft.com/office/2007/relationships/media" Target="../media/media3.mp4"/><Relationship Id="rId11" Type="http://schemas.openxmlformats.org/officeDocument/2006/relationships/image" Target="../media/image105.png"/><Relationship Id="rId5" Type="http://schemas.openxmlformats.org/officeDocument/2006/relationships/image" Target="../media/image102.png"/><Relationship Id="rId15" Type="http://schemas.openxmlformats.org/officeDocument/2006/relationships/image" Target="../media/image20.png"/><Relationship Id="rId23" Type="http://schemas.openxmlformats.org/officeDocument/2006/relationships/image" Target="../media/image114.png"/><Relationship Id="rId10" Type="http://schemas.openxmlformats.org/officeDocument/2006/relationships/image" Target="../media/image104.jpeg"/><Relationship Id="rId19" Type="http://schemas.openxmlformats.org/officeDocument/2006/relationships/image" Target="../media/image111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03.jpeg"/><Relationship Id="rId14" Type="http://schemas.openxmlformats.org/officeDocument/2006/relationships/image" Target="../media/image108.png"/><Relationship Id="rId22" Type="http://schemas.openxmlformats.org/officeDocument/2006/relationships/image" Target="../media/image11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107.png"/><Relationship Id="rId18" Type="http://schemas.openxmlformats.org/officeDocument/2006/relationships/image" Target="../media/image14.png"/><Relationship Id="rId3" Type="http://schemas.openxmlformats.org/officeDocument/2006/relationships/slideLayout" Target="../slideLayouts/slideLayout131.xml"/><Relationship Id="rId21" Type="http://schemas.openxmlformats.org/officeDocument/2006/relationships/image" Target="../media/image112.png"/><Relationship Id="rId12" Type="http://schemas.openxmlformats.org/officeDocument/2006/relationships/image" Target="../media/image106.png"/><Relationship Id="rId17" Type="http://schemas.openxmlformats.org/officeDocument/2006/relationships/image" Target="../media/image110.png"/><Relationship Id="rId2" Type="http://schemas.openxmlformats.org/officeDocument/2006/relationships/video" Target="../media/media4.mp4"/><Relationship Id="rId16" Type="http://schemas.openxmlformats.org/officeDocument/2006/relationships/image" Target="../media/image109.png"/><Relationship Id="rId20" Type="http://schemas.microsoft.com/office/2007/relationships/hdphoto" Target="../media/hdphoto4.wdp"/><Relationship Id="rId1" Type="http://schemas.microsoft.com/office/2007/relationships/media" Target="../media/media4.mp4"/><Relationship Id="rId11" Type="http://schemas.openxmlformats.org/officeDocument/2006/relationships/image" Target="../media/image105.png"/><Relationship Id="rId24" Type="http://schemas.openxmlformats.org/officeDocument/2006/relationships/image" Target="../media/image115.png"/><Relationship Id="rId5" Type="http://schemas.openxmlformats.org/officeDocument/2006/relationships/image" Target="../media/image102.png"/><Relationship Id="rId15" Type="http://schemas.openxmlformats.org/officeDocument/2006/relationships/image" Target="../media/image20.png"/><Relationship Id="rId23" Type="http://schemas.openxmlformats.org/officeDocument/2006/relationships/hyperlink" Target="https://www.youtube.com/playlist?list=PLyoodbH_5mVIlRVJAJof8blvnTy0aF9Rr" TargetMode="External"/><Relationship Id="rId10" Type="http://schemas.openxmlformats.org/officeDocument/2006/relationships/image" Target="../media/image104.jpeg"/><Relationship Id="rId19" Type="http://schemas.openxmlformats.org/officeDocument/2006/relationships/image" Target="../media/image111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03.jpeg"/><Relationship Id="rId14" Type="http://schemas.openxmlformats.org/officeDocument/2006/relationships/image" Target="../media/image108.png"/><Relationship Id="rId22" Type="http://schemas.openxmlformats.org/officeDocument/2006/relationships/image" Target="../media/image1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13" Type="http://schemas.openxmlformats.org/officeDocument/2006/relationships/image" Target="../media/image13.jpeg"/><Relationship Id="rId3" Type="http://schemas.openxmlformats.org/officeDocument/2006/relationships/slide" Target="slide7.xml"/><Relationship Id="rId7" Type="http://schemas.openxmlformats.org/officeDocument/2006/relationships/image" Target="../media/image119.png"/><Relationship Id="rId12" Type="http://schemas.openxmlformats.org/officeDocument/2006/relationships/image" Target="../media/image1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7.xml"/><Relationship Id="rId6" Type="http://schemas.openxmlformats.org/officeDocument/2006/relationships/image" Target="../media/image118.png"/><Relationship Id="rId11" Type="http://schemas.openxmlformats.org/officeDocument/2006/relationships/image" Target="../media/image123.jpg"/><Relationship Id="rId5" Type="http://schemas.openxmlformats.org/officeDocument/2006/relationships/image" Target="../media/image117.gif"/><Relationship Id="rId10" Type="http://schemas.openxmlformats.org/officeDocument/2006/relationships/image" Target="../media/image122.gif"/><Relationship Id="rId4" Type="http://schemas.openxmlformats.org/officeDocument/2006/relationships/image" Target="../media/image116.jpeg"/><Relationship Id="rId9" Type="http://schemas.openxmlformats.org/officeDocument/2006/relationships/image" Target="../media/image121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3.xml"/><Relationship Id="rId6" Type="http://schemas.openxmlformats.org/officeDocument/2006/relationships/image" Target="../media/image127.jpeg"/><Relationship Id="rId5" Type="http://schemas.openxmlformats.org/officeDocument/2006/relationships/image" Target="../media/image126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8" Type="http://schemas.openxmlformats.org/officeDocument/2006/relationships/image" Target="../media/image132.png"/><Relationship Id="rId3" Type="http://schemas.openxmlformats.org/officeDocument/2006/relationships/image" Target="../media/image120.png"/><Relationship Id="rId21" Type="http://schemas.openxmlformats.org/officeDocument/2006/relationships/image" Target="../media/image134.png"/><Relationship Id="rId7" Type="http://schemas.openxmlformats.org/officeDocument/2006/relationships/image" Target="../media/image129.png"/><Relationship Id="rId17" Type="http://schemas.openxmlformats.org/officeDocument/2006/relationships/image" Target="../media/image131.gif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2.png"/><Relationship Id="rId20" Type="http://schemas.microsoft.com/office/2007/relationships/hdphoto" Target="../media/hdphoto5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8.png"/><Relationship Id="rId5" Type="http://schemas.openxmlformats.org/officeDocument/2006/relationships/image" Target="../media/image76.png"/><Relationship Id="rId15" Type="http://schemas.openxmlformats.org/officeDocument/2006/relationships/image" Target="../media/image16.svg"/><Relationship Id="rId23" Type="http://schemas.openxmlformats.org/officeDocument/2006/relationships/image" Target="../media/image13.jpeg"/><Relationship Id="rId19" Type="http://schemas.openxmlformats.org/officeDocument/2006/relationships/image" Target="../media/image133.png"/><Relationship Id="rId4" Type="http://schemas.openxmlformats.org/officeDocument/2006/relationships/slide" Target="slide7.xml"/><Relationship Id="rId9" Type="http://schemas.openxmlformats.org/officeDocument/2006/relationships/image" Target="../media/image102.png"/><Relationship Id="rId22" Type="http://schemas.openxmlformats.org/officeDocument/2006/relationships/image" Target="../media/image1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gif"/><Relationship Id="rId11" Type="http://schemas.openxmlformats.org/officeDocument/2006/relationships/image" Target="../media/image22.png"/><Relationship Id="rId5" Type="http://schemas.openxmlformats.org/officeDocument/2006/relationships/image" Target="../media/image16.gif"/><Relationship Id="rId15" Type="http://schemas.openxmlformats.org/officeDocument/2006/relationships/image" Target="../media/image26.jpe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3" Type="http://schemas.openxmlformats.org/officeDocument/2006/relationships/slideLayout" Target="../slideLayouts/slideLayout144.xml"/><Relationship Id="rId21" Type="http://schemas.openxmlformats.org/officeDocument/2006/relationships/image" Target="../media/image43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" Type="http://schemas.openxmlformats.org/officeDocument/2006/relationships/audio" Target="../media/media1.mp3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audio" Target="../media/audio1.wav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19" Type="http://schemas.openxmlformats.org/officeDocument/2006/relationships/image" Target="../media/image4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1.png"/><Relationship Id="rId14" Type="http://schemas.openxmlformats.org/officeDocument/2006/relationships/image" Target="../media/image36.png"/><Relationship Id="rId22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18" Type="http://schemas.openxmlformats.org/officeDocument/2006/relationships/image" Target="../media/image58.png"/><Relationship Id="rId26" Type="http://schemas.openxmlformats.org/officeDocument/2006/relationships/image" Target="../media/image66.png"/><Relationship Id="rId3" Type="http://schemas.openxmlformats.org/officeDocument/2006/relationships/slideLayout" Target="../slideLayouts/slideLayout156.xml"/><Relationship Id="rId21" Type="http://schemas.openxmlformats.org/officeDocument/2006/relationships/image" Target="../media/image61.png"/><Relationship Id="rId7" Type="http://schemas.openxmlformats.org/officeDocument/2006/relationships/image" Target="../media/image47.jpeg"/><Relationship Id="rId12" Type="http://schemas.openxmlformats.org/officeDocument/2006/relationships/image" Target="../media/image52.png"/><Relationship Id="rId17" Type="http://schemas.openxmlformats.org/officeDocument/2006/relationships/image" Target="../media/image57.jpeg"/><Relationship Id="rId25" Type="http://schemas.openxmlformats.org/officeDocument/2006/relationships/image" Target="../media/image65.png"/><Relationship Id="rId2" Type="http://schemas.openxmlformats.org/officeDocument/2006/relationships/video" Target="../media/media2.mp4"/><Relationship Id="rId16" Type="http://schemas.openxmlformats.org/officeDocument/2006/relationships/image" Target="../media/image56.png"/><Relationship Id="rId20" Type="http://schemas.openxmlformats.org/officeDocument/2006/relationships/image" Target="../media/image60.png"/><Relationship Id="rId29" Type="http://schemas.openxmlformats.org/officeDocument/2006/relationships/image" Target="../media/image69.png"/><Relationship Id="rId1" Type="http://schemas.microsoft.com/office/2007/relationships/media" Target="../media/media2.mp4"/><Relationship Id="rId6" Type="http://schemas.openxmlformats.org/officeDocument/2006/relationships/image" Target="../media/image46.jpeg"/><Relationship Id="rId11" Type="http://schemas.openxmlformats.org/officeDocument/2006/relationships/image" Target="../media/image51.png"/><Relationship Id="rId24" Type="http://schemas.openxmlformats.org/officeDocument/2006/relationships/image" Target="../media/image64.png"/><Relationship Id="rId5" Type="http://schemas.openxmlformats.org/officeDocument/2006/relationships/image" Target="../media/image45.png"/><Relationship Id="rId15" Type="http://schemas.openxmlformats.org/officeDocument/2006/relationships/image" Target="../media/image55.png"/><Relationship Id="rId23" Type="http://schemas.openxmlformats.org/officeDocument/2006/relationships/image" Target="../media/image63.png"/><Relationship Id="rId28" Type="http://schemas.openxmlformats.org/officeDocument/2006/relationships/image" Target="../media/image68.png"/><Relationship Id="rId10" Type="http://schemas.openxmlformats.org/officeDocument/2006/relationships/image" Target="../media/image50.png"/><Relationship Id="rId19" Type="http://schemas.openxmlformats.org/officeDocument/2006/relationships/image" Target="../media/image59.gif"/><Relationship Id="rId4" Type="http://schemas.openxmlformats.org/officeDocument/2006/relationships/image" Target="../media/image44.png"/><Relationship Id="rId9" Type="http://schemas.openxmlformats.org/officeDocument/2006/relationships/image" Target="../media/image49.gif"/><Relationship Id="rId14" Type="http://schemas.openxmlformats.org/officeDocument/2006/relationships/image" Target="../media/image54.jpeg"/><Relationship Id="rId22" Type="http://schemas.openxmlformats.org/officeDocument/2006/relationships/image" Target="../media/image62.png"/><Relationship Id="rId27" Type="http://schemas.openxmlformats.org/officeDocument/2006/relationships/image" Target="../media/image67.png"/><Relationship Id="rId30" Type="http://schemas.openxmlformats.org/officeDocument/2006/relationships/image" Target="../media/image70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gif"/><Relationship Id="rId3" Type="http://schemas.openxmlformats.org/officeDocument/2006/relationships/image" Target="../media/image75.jpeg"/><Relationship Id="rId7" Type="http://schemas.openxmlformats.org/officeDocument/2006/relationships/image" Target="../media/image77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76.png"/><Relationship Id="rId5" Type="http://schemas.openxmlformats.org/officeDocument/2006/relationships/slide" Target="slide7.xml"/><Relationship Id="rId10" Type="http://schemas.openxmlformats.org/officeDocument/2006/relationships/image" Target="../media/image80.png"/><Relationship Id="rId4" Type="http://schemas.openxmlformats.org/officeDocument/2006/relationships/image" Target="../media/image71.png"/><Relationship Id="rId9" Type="http://schemas.openxmlformats.org/officeDocument/2006/relationships/image" Target="../media/image7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Relationship Id="rId6" Type="http://schemas.openxmlformats.org/officeDocument/2006/relationships/slide" Target="slide7.xml"/><Relationship Id="rId5" Type="http://schemas.openxmlformats.org/officeDocument/2006/relationships/image" Target="../media/image82.png"/><Relationship Id="rId4" Type="http://schemas.openxmlformats.org/officeDocument/2006/relationships/image" Target="../media/image7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85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标题 2"/>
          <p:cNvSpPr txBox="1">
            <a:spLocks/>
          </p:cNvSpPr>
          <p:nvPr/>
        </p:nvSpPr>
        <p:spPr>
          <a:xfrm>
            <a:off x="4028398" y="1801249"/>
            <a:ext cx="4704524" cy="694928"/>
          </a:xfrm>
          <a:prstGeom prst="rect">
            <a:avLst/>
          </a:prstGeom>
        </p:spPr>
        <p:txBody>
          <a:bodyPr lIns="91438" tIns="45719" rIns="91438" bIns="45719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5900" dirty="0">
                <a:solidFill>
                  <a:schemeClr val="accent2">
                    <a:lumMod val="75000"/>
                  </a:schemeClr>
                </a:solidFill>
                <a:latin typeface="新蒂小丸子小学版" panose="03000600000000000000" pitchFamily="66" charset="-122"/>
                <a:ea typeface="新蒂小丸子小学版" panose="03000600000000000000" pitchFamily="66" charset="-122"/>
              </a:rPr>
              <a:t>Loading…</a:t>
            </a:r>
            <a:endParaRPr lang="zh-CN" altLang="en-US" sz="5900" dirty="0">
              <a:solidFill>
                <a:schemeClr val="accent2">
                  <a:lumMod val="75000"/>
                </a:schemeClr>
              </a:solidFill>
              <a:latin typeface="新蒂小丸子小学版" panose="03000600000000000000" pitchFamily="66" charset="-122"/>
              <a:ea typeface="新蒂小丸子小学版" panose="03000600000000000000" pitchFamily="66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000029" y="2948950"/>
            <a:ext cx="6720000" cy="480053"/>
          </a:xfrm>
          <a:prstGeom prst="rect">
            <a:avLst/>
          </a:prstGeom>
          <a:noFill/>
          <a:ln w="3492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zh-CN" altLang="en-US" sz="2400"/>
          </a:p>
        </p:txBody>
      </p:sp>
      <p:sp>
        <p:nvSpPr>
          <p:cNvPr id="6" name="文本框 8">
            <a:extLst>
              <a:ext uri="{FF2B5EF4-FFF2-40B4-BE49-F238E27FC236}">
                <a16:creationId xmlns="" xmlns:a16="http://schemas.microsoft.com/office/drawing/2014/main" id="{8D3EF0CF-7C0F-44A0-AB8B-F4A72F03F32D}"/>
              </a:ext>
            </a:extLst>
          </p:cNvPr>
          <p:cNvSpPr txBox="1"/>
          <p:nvPr/>
        </p:nvSpPr>
        <p:spPr>
          <a:xfrm>
            <a:off x="1703389" y="3609823"/>
            <a:ext cx="9026092" cy="156966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ar-KW" altLang="zh-CN" sz="4800" dirty="0">
                <a:solidFill>
                  <a:srgbClr val="FF3399"/>
                </a:solidFill>
                <a:latin typeface="Arabic Typesetting" pitchFamily="66" charset="-78"/>
                <a:ea typeface="+mj-ea"/>
                <a:cs typeface="Arabic Typesetting" pitchFamily="66" charset="-78"/>
                <a:sym typeface="+mn-lt"/>
              </a:rPr>
              <a:t>أبطال مادة ا</a:t>
            </a:r>
            <a:r>
              <a:rPr lang="ar-SA" altLang="zh-CN" sz="4800" dirty="0">
                <a:solidFill>
                  <a:srgbClr val="FF3399"/>
                </a:solidFill>
                <a:latin typeface="Arabic Typesetting" pitchFamily="66" charset="-78"/>
                <a:ea typeface="+mj-ea"/>
                <a:cs typeface="Arabic Typesetting" pitchFamily="66" charset="-78"/>
                <a:sym typeface="+mn-lt"/>
              </a:rPr>
              <a:t>لرياضيات</a:t>
            </a:r>
            <a:endParaRPr lang="ar-KW" altLang="zh-CN" sz="4800" dirty="0">
              <a:solidFill>
                <a:srgbClr val="FF3399"/>
              </a:solidFill>
              <a:latin typeface="Arabic Typesetting" pitchFamily="66" charset="-78"/>
              <a:ea typeface="+mj-ea"/>
              <a:cs typeface="Arabic Typesetting" pitchFamily="66" charset="-78"/>
              <a:sym typeface="+mn-lt"/>
            </a:endParaRPr>
          </a:p>
          <a:p>
            <a:pPr algn="ctr"/>
            <a:r>
              <a:rPr lang="ar-KW" altLang="zh-CN" sz="4800" dirty="0">
                <a:solidFill>
                  <a:srgbClr val="FF3399"/>
                </a:solidFill>
                <a:latin typeface="Arabic Typesetting" pitchFamily="66" charset="-78"/>
                <a:ea typeface="+mj-ea"/>
                <a:cs typeface="Arabic Typesetting" pitchFamily="66" charset="-78"/>
                <a:sym typeface="+mn-lt"/>
              </a:rPr>
              <a:t> تبدأ حصتنا بعد </a:t>
            </a:r>
            <a:r>
              <a:rPr lang="ar-SA" altLang="zh-CN" sz="4800" dirty="0" smtClean="0">
                <a:solidFill>
                  <a:srgbClr val="FF3399"/>
                </a:solidFill>
                <a:latin typeface="Arabic Typesetting" pitchFamily="66" charset="-78"/>
                <a:ea typeface="+mj-ea"/>
                <a:cs typeface="Arabic Typesetting" pitchFamily="66" charset="-78"/>
                <a:sym typeface="+mn-lt"/>
              </a:rPr>
              <a:t>لحظات</a:t>
            </a:r>
            <a:r>
              <a:rPr lang="ar-KW" altLang="zh-CN" sz="4800" dirty="0" smtClean="0">
                <a:solidFill>
                  <a:srgbClr val="FF3399"/>
                </a:solidFill>
                <a:latin typeface="Arabic Typesetting" pitchFamily="66" charset="-78"/>
                <a:ea typeface="+mj-ea"/>
                <a:cs typeface="Arabic Typesetting" pitchFamily="66" charset="-78"/>
                <a:sym typeface="+mn-lt"/>
              </a:rPr>
              <a:t>..</a:t>
            </a:r>
            <a:endParaRPr lang="zh-CN" altLang="en-US" sz="4800" dirty="0">
              <a:solidFill>
                <a:srgbClr val="FF3399"/>
              </a:solidFill>
              <a:latin typeface="Arabic Typesetting" pitchFamily="66" charset="-78"/>
              <a:ea typeface="+mj-ea"/>
              <a:cs typeface="Arabic Typesetting" pitchFamily="66" charset="-78"/>
              <a:sym typeface="+mn-lt"/>
            </a:endParaRPr>
          </a:p>
        </p:txBody>
      </p:sp>
      <p:sp>
        <p:nvSpPr>
          <p:cNvPr id="10" name="Freeform 104">
            <a:extLst>
              <a:ext uri="{FF2B5EF4-FFF2-40B4-BE49-F238E27FC236}">
                <a16:creationId xmlns="" xmlns:a16="http://schemas.microsoft.com/office/drawing/2014/main" id="{54CA809A-055E-4240-9957-ABBC617CFAFD}"/>
              </a:ext>
            </a:extLst>
          </p:cNvPr>
          <p:cNvSpPr/>
          <p:nvPr/>
        </p:nvSpPr>
        <p:spPr bwMode="auto">
          <a:xfrm>
            <a:off x="2862265" y="5799083"/>
            <a:ext cx="292100" cy="282576"/>
          </a:xfrm>
          <a:custGeom>
            <a:avLst/>
            <a:gdLst>
              <a:gd name="T0" fmla="*/ 25 w 78"/>
              <a:gd name="T1" fmla="*/ 27 h 75"/>
              <a:gd name="T2" fmla="*/ 57 w 78"/>
              <a:gd name="T3" fmla="*/ 5 h 75"/>
              <a:gd name="T4" fmla="*/ 72 w 78"/>
              <a:gd name="T5" fmla="*/ 7 h 75"/>
              <a:gd name="T6" fmla="*/ 69 w 78"/>
              <a:gd name="T7" fmla="*/ 24 h 75"/>
              <a:gd name="T8" fmla="*/ 44 w 78"/>
              <a:gd name="T9" fmla="*/ 48 h 75"/>
              <a:gd name="T10" fmla="*/ 30 w 78"/>
              <a:gd name="T11" fmla="*/ 60 h 75"/>
              <a:gd name="T12" fmla="*/ 12 w 78"/>
              <a:gd name="T13" fmla="*/ 67 h 75"/>
              <a:gd name="T14" fmla="*/ 13 w 78"/>
              <a:gd name="T15" fmla="*/ 53 h 75"/>
              <a:gd name="T16" fmla="*/ 25 w 78"/>
              <a:gd name="T17" fmla="*/ 39 h 75"/>
              <a:gd name="T18" fmla="*/ 44 w 78"/>
              <a:gd name="T19" fmla="*/ 24 h 75"/>
              <a:gd name="T20" fmla="*/ 48 w 78"/>
              <a:gd name="T21" fmla="*/ 22 h 75"/>
              <a:gd name="T22" fmla="*/ 51 w 78"/>
              <a:gd name="T23" fmla="*/ 32 h 75"/>
              <a:gd name="T24" fmla="*/ 45 w 78"/>
              <a:gd name="T25" fmla="*/ 38 h 75"/>
              <a:gd name="T26" fmla="*/ 26 w 78"/>
              <a:gd name="T27" fmla="*/ 52 h 75"/>
              <a:gd name="T28" fmla="*/ 27 w 78"/>
              <a:gd name="T29" fmla="*/ 55 h 75"/>
              <a:gd name="T30" fmla="*/ 47 w 78"/>
              <a:gd name="T31" fmla="*/ 40 h 75"/>
              <a:gd name="T32" fmla="*/ 54 w 78"/>
              <a:gd name="T33" fmla="*/ 23 h 75"/>
              <a:gd name="T34" fmla="*/ 37 w 78"/>
              <a:gd name="T35" fmla="*/ 25 h 75"/>
              <a:gd name="T36" fmla="*/ 14 w 78"/>
              <a:gd name="T37" fmla="*/ 47 h 75"/>
              <a:gd name="T38" fmla="*/ 7 w 78"/>
              <a:gd name="T39" fmla="*/ 67 h 75"/>
              <a:gd name="T40" fmla="*/ 32 w 78"/>
              <a:gd name="T41" fmla="*/ 62 h 75"/>
              <a:gd name="T42" fmla="*/ 63 w 78"/>
              <a:gd name="T43" fmla="*/ 35 h 75"/>
              <a:gd name="T44" fmla="*/ 76 w 78"/>
              <a:gd name="T45" fmla="*/ 10 h 75"/>
              <a:gd name="T46" fmla="*/ 56 w 78"/>
              <a:gd name="T47" fmla="*/ 2 h 75"/>
              <a:gd name="T48" fmla="*/ 41 w 78"/>
              <a:gd name="T49" fmla="*/ 10 h 75"/>
              <a:gd name="T50" fmla="*/ 23 w 78"/>
              <a:gd name="T51" fmla="*/ 25 h 75"/>
              <a:gd name="T52" fmla="*/ 25 w 78"/>
              <a:gd name="T53" fmla="*/ 27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8" h="75">
                <a:moveTo>
                  <a:pt x="25" y="27"/>
                </a:moveTo>
                <a:cubicBezTo>
                  <a:pt x="35" y="19"/>
                  <a:pt x="45" y="8"/>
                  <a:pt x="57" y="5"/>
                </a:cubicBezTo>
                <a:cubicBezTo>
                  <a:pt x="62" y="3"/>
                  <a:pt x="68" y="3"/>
                  <a:pt x="72" y="7"/>
                </a:cubicBezTo>
                <a:cubicBezTo>
                  <a:pt x="77" y="12"/>
                  <a:pt x="72" y="20"/>
                  <a:pt x="69" y="24"/>
                </a:cubicBezTo>
                <a:cubicBezTo>
                  <a:pt x="62" y="33"/>
                  <a:pt x="53" y="41"/>
                  <a:pt x="44" y="48"/>
                </a:cubicBezTo>
                <a:cubicBezTo>
                  <a:pt x="40" y="52"/>
                  <a:pt x="35" y="56"/>
                  <a:pt x="30" y="60"/>
                </a:cubicBezTo>
                <a:cubicBezTo>
                  <a:pt x="25" y="64"/>
                  <a:pt x="19" y="69"/>
                  <a:pt x="12" y="67"/>
                </a:cubicBezTo>
                <a:cubicBezTo>
                  <a:pt x="3" y="65"/>
                  <a:pt x="10" y="56"/>
                  <a:pt x="13" y="53"/>
                </a:cubicBezTo>
                <a:cubicBezTo>
                  <a:pt x="17" y="48"/>
                  <a:pt x="21" y="44"/>
                  <a:pt x="25" y="39"/>
                </a:cubicBezTo>
                <a:cubicBezTo>
                  <a:pt x="30" y="33"/>
                  <a:pt x="37" y="28"/>
                  <a:pt x="44" y="24"/>
                </a:cubicBezTo>
                <a:cubicBezTo>
                  <a:pt x="45" y="23"/>
                  <a:pt x="46" y="22"/>
                  <a:pt x="48" y="22"/>
                </a:cubicBezTo>
                <a:cubicBezTo>
                  <a:pt x="54" y="20"/>
                  <a:pt x="53" y="29"/>
                  <a:pt x="51" y="32"/>
                </a:cubicBezTo>
                <a:cubicBezTo>
                  <a:pt x="49" y="34"/>
                  <a:pt x="47" y="36"/>
                  <a:pt x="45" y="38"/>
                </a:cubicBezTo>
                <a:cubicBezTo>
                  <a:pt x="39" y="43"/>
                  <a:pt x="33" y="48"/>
                  <a:pt x="26" y="52"/>
                </a:cubicBezTo>
                <a:cubicBezTo>
                  <a:pt x="24" y="53"/>
                  <a:pt x="26" y="56"/>
                  <a:pt x="27" y="55"/>
                </a:cubicBezTo>
                <a:cubicBezTo>
                  <a:pt x="34" y="51"/>
                  <a:pt x="41" y="45"/>
                  <a:pt x="47" y="40"/>
                </a:cubicBezTo>
                <a:cubicBezTo>
                  <a:pt x="51" y="36"/>
                  <a:pt x="58" y="30"/>
                  <a:pt x="54" y="23"/>
                </a:cubicBezTo>
                <a:cubicBezTo>
                  <a:pt x="50" y="15"/>
                  <a:pt x="42" y="21"/>
                  <a:pt x="37" y="25"/>
                </a:cubicBezTo>
                <a:cubicBezTo>
                  <a:pt x="28" y="31"/>
                  <a:pt x="21" y="39"/>
                  <a:pt x="14" y="47"/>
                </a:cubicBezTo>
                <a:cubicBezTo>
                  <a:pt x="11" y="51"/>
                  <a:pt x="0" y="61"/>
                  <a:pt x="7" y="67"/>
                </a:cubicBezTo>
                <a:cubicBezTo>
                  <a:pt x="15" y="75"/>
                  <a:pt x="25" y="67"/>
                  <a:pt x="32" y="62"/>
                </a:cubicBezTo>
                <a:cubicBezTo>
                  <a:pt x="43" y="54"/>
                  <a:pt x="53" y="45"/>
                  <a:pt x="63" y="35"/>
                </a:cubicBezTo>
                <a:cubicBezTo>
                  <a:pt x="70" y="28"/>
                  <a:pt x="78" y="20"/>
                  <a:pt x="76" y="10"/>
                </a:cubicBezTo>
                <a:cubicBezTo>
                  <a:pt x="75" y="1"/>
                  <a:pt x="63" y="0"/>
                  <a:pt x="56" y="2"/>
                </a:cubicBezTo>
                <a:cubicBezTo>
                  <a:pt x="51" y="3"/>
                  <a:pt x="46" y="7"/>
                  <a:pt x="41" y="10"/>
                </a:cubicBezTo>
                <a:cubicBezTo>
                  <a:pt x="35" y="15"/>
                  <a:pt x="29" y="20"/>
                  <a:pt x="23" y="25"/>
                </a:cubicBezTo>
                <a:cubicBezTo>
                  <a:pt x="21" y="26"/>
                  <a:pt x="23" y="28"/>
                  <a:pt x="25" y="27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11" name="Freeform 110">
            <a:extLst>
              <a:ext uri="{FF2B5EF4-FFF2-40B4-BE49-F238E27FC236}">
                <a16:creationId xmlns="" xmlns:a16="http://schemas.microsoft.com/office/drawing/2014/main" id="{EE610C10-8003-4A5C-A08A-3E7F8BA561A3}"/>
              </a:ext>
            </a:extLst>
          </p:cNvPr>
          <p:cNvSpPr>
            <a:spLocks noEditPoints="1"/>
          </p:cNvSpPr>
          <p:nvPr/>
        </p:nvSpPr>
        <p:spPr bwMode="auto">
          <a:xfrm>
            <a:off x="2736059" y="5486404"/>
            <a:ext cx="836612" cy="384176"/>
          </a:xfrm>
          <a:custGeom>
            <a:avLst/>
            <a:gdLst>
              <a:gd name="T0" fmla="*/ 50 w 223"/>
              <a:gd name="T1" fmla="*/ 10 h 102"/>
              <a:gd name="T2" fmla="*/ 12 w 223"/>
              <a:gd name="T3" fmla="*/ 1 h 102"/>
              <a:gd name="T4" fmla="*/ 1 w 223"/>
              <a:gd name="T5" fmla="*/ 42 h 102"/>
              <a:gd name="T6" fmla="*/ 157 w 223"/>
              <a:gd name="T7" fmla="*/ 88 h 102"/>
              <a:gd name="T8" fmla="*/ 213 w 223"/>
              <a:gd name="T9" fmla="*/ 101 h 102"/>
              <a:gd name="T10" fmla="*/ 221 w 223"/>
              <a:gd name="T11" fmla="*/ 59 h 102"/>
              <a:gd name="T12" fmla="*/ 206 w 223"/>
              <a:gd name="T13" fmla="*/ 77 h 102"/>
              <a:gd name="T14" fmla="*/ 220 w 223"/>
              <a:gd name="T15" fmla="*/ 62 h 102"/>
              <a:gd name="T16" fmla="*/ 107 w 223"/>
              <a:gd name="T17" fmla="*/ 69 h 102"/>
              <a:gd name="T18" fmla="*/ 3 w 223"/>
              <a:gd name="T19" fmla="*/ 40 h 102"/>
              <a:gd name="T20" fmla="*/ 18 w 223"/>
              <a:gd name="T21" fmla="*/ 5 h 102"/>
              <a:gd name="T22" fmla="*/ 21 w 223"/>
              <a:gd name="T23" fmla="*/ 6 h 102"/>
              <a:gd name="T24" fmla="*/ 26 w 223"/>
              <a:gd name="T25" fmla="*/ 6 h 102"/>
              <a:gd name="T26" fmla="*/ 24 w 223"/>
              <a:gd name="T27" fmla="*/ 25 h 102"/>
              <a:gd name="T28" fmla="*/ 35 w 223"/>
              <a:gd name="T29" fmla="*/ 8 h 102"/>
              <a:gd name="T30" fmla="*/ 38 w 223"/>
              <a:gd name="T31" fmla="*/ 9 h 102"/>
              <a:gd name="T32" fmla="*/ 38 w 223"/>
              <a:gd name="T33" fmla="*/ 30 h 102"/>
              <a:gd name="T34" fmla="*/ 58 w 223"/>
              <a:gd name="T35" fmla="*/ 15 h 102"/>
              <a:gd name="T36" fmla="*/ 54 w 223"/>
              <a:gd name="T37" fmla="*/ 34 h 102"/>
              <a:gd name="T38" fmla="*/ 67 w 223"/>
              <a:gd name="T39" fmla="*/ 17 h 102"/>
              <a:gd name="T40" fmla="*/ 65 w 223"/>
              <a:gd name="T41" fmla="*/ 32 h 102"/>
              <a:gd name="T42" fmla="*/ 73 w 223"/>
              <a:gd name="T43" fmla="*/ 19 h 102"/>
              <a:gd name="T44" fmla="*/ 71 w 223"/>
              <a:gd name="T45" fmla="*/ 40 h 102"/>
              <a:gd name="T46" fmla="*/ 84 w 223"/>
              <a:gd name="T47" fmla="*/ 22 h 102"/>
              <a:gd name="T48" fmla="*/ 87 w 223"/>
              <a:gd name="T49" fmla="*/ 23 h 102"/>
              <a:gd name="T50" fmla="*/ 87 w 223"/>
              <a:gd name="T51" fmla="*/ 34 h 102"/>
              <a:gd name="T52" fmla="*/ 90 w 223"/>
              <a:gd name="T53" fmla="*/ 35 h 102"/>
              <a:gd name="T54" fmla="*/ 98 w 223"/>
              <a:gd name="T55" fmla="*/ 26 h 102"/>
              <a:gd name="T56" fmla="*/ 101 w 223"/>
              <a:gd name="T57" fmla="*/ 27 h 102"/>
              <a:gd name="T58" fmla="*/ 100 w 223"/>
              <a:gd name="T59" fmla="*/ 47 h 102"/>
              <a:gd name="T60" fmla="*/ 109 w 223"/>
              <a:gd name="T61" fmla="*/ 29 h 102"/>
              <a:gd name="T62" fmla="*/ 112 w 223"/>
              <a:gd name="T63" fmla="*/ 48 h 102"/>
              <a:gd name="T64" fmla="*/ 120 w 223"/>
              <a:gd name="T65" fmla="*/ 33 h 102"/>
              <a:gd name="T66" fmla="*/ 119 w 223"/>
              <a:gd name="T67" fmla="*/ 55 h 102"/>
              <a:gd name="T68" fmla="*/ 129 w 223"/>
              <a:gd name="T69" fmla="*/ 35 h 102"/>
              <a:gd name="T70" fmla="*/ 129 w 223"/>
              <a:gd name="T71" fmla="*/ 54 h 102"/>
              <a:gd name="T72" fmla="*/ 136 w 223"/>
              <a:gd name="T73" fmla="*/ 38 h 102"/>
              <a:gd name="T74" fmla="*/ 137 w 223"/>
              <a:gd name="T75" fmla="*/ 58 h 102"/>
              <a:gd name="T76" fmla="*/ 146 w 223"/>
              <a:gd name="T77" fmla="*/ 41 h 102"/>
              <a:gd name="T78" fmla="*/ 145 w 223"/>
              <a:gd name="T79" fmla="*/ 58 h 102"/>
              <a:gd name="T80" fmla="*/ 153 w 223"/>
              <a:gd name="T81" fmla="*/ 43 h 102"/>
              <a:gd name="T82" fmla="*/ 155 w 223"/>
              <a:gd name="T83" fmla="*/ 61 h 102"/>
              <a:gd name="T84" fmla="*/ 163 w 223"/>
              <a:gd name="T85" fmla="*/ 45 h 102"/>
              <a:gd name="T86" fmla="*/ 163 w 223"/>
              <a:gd name="T87" fmla="*/ 68 h 102"/>
              <a:gd name="T88" fmla="*/ 179 w 223"/>
              <a:gd name="T89" fmla="*/ 50 h 102"/>
              <a:gd name="T90" fmla="*/ 182 w 223"/>
              <a:gd name="T91" fmla="*/ 51 h 102"/>
              <a:gd name="T92" fmla="*/ 185 w 223"/>
              <a:gd name="T93" fmla="*/ 70 h 102"/>
              <a:gd name="T94" fmla="*/ 199 w 223"/>
              <a:gd name="T95" fmla="*/ 56 h 102"/>
              <a:gd name="T96" fmla="*/ 202 w 223"/>
              <a:gd name="T97" fmla="*/ 57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23" h="102">
                <a:moveTo>
                  <a:pt x="178" y="47"/>
                </a:moveTo>
                <a:cubicBezTo>
                  <a:pt x="162" y="42"/>
                  <a:pt x="147" y="38"/>
                  <a:pt x="131" y="33"/>
                </a:cubicBezTo>
                <a:cubicBezTo>
                  <a:pt x="104" y="25"/>
                  <a:pt x="77" y="17"/>
                  <a:pt x="50" y="10"/>
                </a:cubicBezTo>
                <a:cubicBezTo>
                  <a:pt x="42" y="7"/>
                  <a:pt x="34" y="5"/>
                  <a:pt x="26" y="3"/>
                </a:cubicBezTo>
                <a:cubicBezTo>
                  <a:pt x="22" y="2"/>
                  <a:pt x="18" y="1"/>
                  <a:pt x="15" y="1"/>
                </a:cubicBezTo>
                <a:cubicBezTo>
                  <a:pt x="14" y="0"/>
                  <a:pt x="13" y="0"/>
                  <a:pt x="12" y="1"/>
                </a:cubicBezTo>
                <a:cubicBezTo>
                  <a:pt x="8" y="14"/>
                  <a:pt x="4" y="26"/>
                  <a:pt x="0" y="39"/>
                </a:cubicBezTo>
                <a:cubicBezTo>
                  <a:pt x="0" y="39"/>
                  <a:pt x="0" y="40"/>
                  <a:pt x="0" y="40"/>
                </a:cubicBezTo>
                <a:cubicBezTo>
                  <a:pt x="0" y="41"/>
                  <a:pt x="0" y="42"/>
                  <a:pt x="1" y="42"/>
                </a:cubicBezTo>
                <a:cubicBezTo>
                  <a:pt x="18" y="47"/>
                  <a:pt x="35" y="52"/>
                  <a:pt x="53" y="57"/>
                </a:cubicBezTo>
                <a:cubicBezTo>
                  <a:pt x="70" y="62"/>
                  <a:pt x="88" y="65"/>
                  <a:pt x="105" y="71"/>
                </a:cubicBezTo>
                <a:cubicBezTo>
                  <a:pt x="122" y="76"/>
                  <a:pt x="139" y="83"/>
                  <a:pt x="157" y="88"/>
                </a:cubicBezTo>
                <a:cubicBezTo>
                  <a:pt x="175" y="93"/>
                  <a:pt x="193" y="97"/>
                  <a:pt x="211" y="102"/>
                </a:cubicBezTo>
                <a:cubicBezTo>
                  <a:pt x="212" y="102"/>
                  <a:pt x="212" y="102"/>
                  <a:pt x="212" y="102"/>
                </a:cubicBezTo>
                <a:cubicBezTo>
                  <a:pt x="212" y="102"/>
                  <a:pt x="213" y="102"/>
                  <a:pt x="213" y="101"/>
                </a:cubicBezTo>
                <a:cubicBezTo>
                  <a:pt x="216" y="88"/>
                  <a:pt x="219" y="75"/>
                  <a:pt x="223" y="61"/>
                </a:cubicBezTo>
                <a:cubicBezTo>
                  <a:pt x="223" y="61"/>
                  <a:pt x="223" y="60"/>
                  <a:pt x="222" y="60"/>
                </a:cubicBezTo>
                <a:cubicBezTo>
                  <a:pt x="222" y="59"/>
                  <a:pt x="222" y="59"/>
                  <a:pt x="221" y="59"/>
                </a:cubicBezTo>
                <a:cubicBezTo>
                  <a:pt x="207" y="56"/>
                  <a:pt x="192" y="51"/>
                  <a:pt x="178" y="47"/>
                </a:cubicBezTo>
                <a:close/>
                <a:moveTo>
                  <a:pt x="209" y="59"/>
                </a:moveTo>
                <a:cubicBezTo>
                  <a:pt x="208" y="65"/>
                  <a:pt x="206" y="71"/>
                  <a:pt x="206" y="77"/>
                </a:cubicBezTo>
                <a:cubicBezTo>
                  <a:pt x="206" y="79"/>
                  <a:pt x="208" y="79"/>
                  <a:pt x="208" y="77"/>
                </a:cubicBezTo>
                <a:cubicBezTo>
                  <a:pt x="208" y="71"/>
                  <a:pt x="211" y="66"/>
                  <a:pt x="212" y="60"/>
                </a:cubicBezTo>
                <a:cubicBezTo>
                  <a:pt x="215" y="61"/>
                  <a:pt x="217" y="61"/>
                  <a:pt x="220" y="62"/>
                </a:cubicBezTo>
                <a:cubicBezTo>
                  <a:pt x="217" y="74"/>
                  <a:pt x="214" y="87"/>
                  <a:pt x="211" y="99"/>
                </a:cubicBezTo>
                <a:cubicBezTo>
                  <a:pt x="194" y="94"/>
                  <a:pt x="176" y="90"/>
                  <a:pt x="159" y="85"/>
                </a:cubicBezTo>
                <a:cubicBezTo>
                  <a:pt x="142" y="80"/>
                  <a:pt x="125" y="74"/>
                  <a:pt x="107" y="69"/>
                </a:cubicBezTo>
                <a:cubicBezTo>
                  <a:pt x="90" y="63"/>
                  <a:pt x="73" y="59"/>
                  <a:pt x="55" y="55"/>
                </a:cubicBezTo>
                <a:cubicBezTo>
                  <a:pt x="38" y="50"/>
                  <a:pt x="20" y="45"/>
                  <a:pt x="3" y="40"/>
                </a:cubicBezTo>
                <a:cubicBezTo>
                  <a:pt x="3" y="40"/>
                  <a:pt x="3" y="40"/>
                  <a:pt x="3" y="40"/>
                </a:cubicBezTo>
                <a:cubicBezTo>
                  <a:pt x="6" y="27"/>
                  <a:pt x="11" y="16"/>
                  <a:pt x="14" y="4"/>
                </a:cubicBezTo>
                <a:cubicBezTo>
                  <a:pt x="16" y="4"/>
                  <a:pt x="17" y="4"/>
                  <a:pt x="18" y="4"/>
                </a:cubicBezTo>
                <a:cubicBezTo>
                  <a:pt x="18" y="4"/>
                  <a:pt x="18" y="5"/>
                  <a:pt x="18" y="5"/>
                </a:cubicBezTo>
                <a:cubicBezTo>
                  <a:pt x="17" y="9"/>
                  <a:pt x="15" y="14"/>
                  <a:pt x="14" y="19"/>
                </a:cubicBezTo>
                <a:cubicBezTo>
                  <a:pt x="14" y="20"/>
                  <a:pt x="17" y="20"/>
                  <a:pt x="17" y="19"/>
                </a:cubicBezTo>
                <a:cubicBezTo>
                  <a:pt x="18" y="14"/>
                  <a:pt x="20" y="10"/>
                  <a:pt x="21" y="6"/>
                </a:cubicBezTo>
                <a:cubicBezTo>
                  <a:pt x="21" y="5"/>
                  <a:pt x="21" y="5"/>
                  <a:pt x="21" y="5"/>
                </a:cubicBezTo>
                <a:cubicBezTo>
                  <a:pt x="22" y="5"/>
                  <a:pt x="23" y="5"/>
                  <a:pt x="23" y="6"/>
                </a:cubicBezTo>
                <a:cubicBezTo>
                  <a:pt x="24" y="6"/>
                  <a:pt x="25" y="6"/>
                  <a:pt x="26" y="6"/>
                </a:cubicBezTo>
                <a:cubicBezTo>
                  <a:pt x="26" y="6"/>
                  <a:pt x="26" y="7"/>
                  <a:pt x="26" y="7"/>
                </a:cubicBezTo>
                <a:cubicBezTo>
                  <a:pt x="24" y="13"/>
                  <a:pt x="22" y="19"/>
                  <a:pt x="21" y="25"/>
                </a:cubicBezTo>
                <a:cubicBezTo>
                  <a:pt x="21" y="27"/>
                  <a:pt x="24" y="27"/>
                  <a:pt x="24" y="25"/>
                </a:cubicBezTo>
                <a:cubicBezTo>
                  <a:pt x="25" y="19"/>
                  <a:pt x="27" y="14"/>
                  <a:pt x="28" y="8"/>
                </a:cubicBezTo>
                <a:cubicBezTo>
                  <a:pt x="29" y="7"/>
                  <a:pt x="29" y="7"/>
                  <a:pt x="28" y="7"/>
                </a:cubicBezTo>
                <a:cubicBezTo>
                  <a:pt x="31" y="7"/>
                  <a:pt x="33" y="8"/>
                  <a:pt x="35" y="8"/>
                </a:cubicBezTo>
                <a:cubicBezTo>
                  <a:pt x="33" y="13"/>
                  <a:pt x="30" y="18"/>
                  <a:pt x="29" y="24"/>
                </a:cubicBezTo>
                <a:cubicBezTo>
                  <a:pt x="29" y="25"/>
                  <a:pt x="32" y="25"/>
                  <a:pt x="32" y="24"/>
                </a:cubicBezTo>
                <a:cubicBezTo>
                  <a:pt x="33" y="18"/>
                  <a:pt x="36" y="14"/>
                  <a:pt x="38" y="9"/>
                </a:cubicBezTo>
                <a:cubicBezTo>
                  <a:pt x="39" y="10"/>
                  <a:pt x="41" y="10"/>
                  <a:pt x="42" y="10"/>
                </a:cubicBezTo>
                <a:cubicBezTo>
                  <a:pt x="43" y="11"/>
                  <a:pt x="43" y="11"/>
                  <a:pt x="44" y="11"/>
                </a:cubicBezTo>
                <a:cubicBezTo>
                  <a:pt x="41" y="17"/>
                  <a:pt x="40" y="23"/>
                  <a:pt x="38" y="30"/>
                </a:cubicBezTo>
                <a:cubicBezTo>
                  <a:pt x="38" y="32"/>
                  <a:pt x="41" y="32"/>
                  <a:pt x="41" y="31"/>
                </a:cubicBezTo>
                <a:cubicBezTo>
                  <a:pt x="43" y="24"/>
                  <a:pt x="43" y="17"/>
                  <a:pt x="47" y="12"/>
                </a:cubicBezTo>
                <a:cubicBezTo>
                  <a:pt x="50" y="13"/>
                  <a:pt x="54" y="14"/>
                  <a:pt x="58" y="15"/>
                </a:cubicBezTo>
                <a:cubicBezTo>
                  <a:pt x="57" y="15"/>
                  <a:pt x="57" y="15"/>
                  <a:pt x="57" y="16"/>
                </a:cubicBezTo>
                <a:cubicBezTo>
                  <a:pt x="55" y="22"/>
                  <a:pt x="54" y="28"/>
                  <a:pt x="52" y="34"/>
                </a:cubicBezTo>
                <a:cubicBezTo>
                  <a:pt x="51" y="35"/>
                  <a:pt x="54" y="36"/>
                  <a:pt x="54" y="34"/>
                </a:cubicBezTo>
                <a:cubicBezTo>
                  <a:pt x="57" y="29"/>
                  <a:pt x="58" y="22"/>
                  <a:pt x="60" y="16"/>
                </a:cubicBezTo>
                <a:cubicBezTo>
                  <a:pt x="60" y="16"/>
                  <a:pt x="60" y="16"/>
                  <a:pt x="60" y="15"/>
                </a:cubicBezTo>
                <a:cubicBezTo>
                  <a:pt x="62" y="16"/>
                  <a:pt x="64" y="17"/>
                  <a:pt x="67" y="17"/>
                </a:cubicBezTo>
                <a:cubicBezTo>
                  <a:pt x="67" y="17"/>
                  <a:pt x="67" y="17"/>
                  <a:pt x="67" y="17"/>
                </a:cubicBezTo>
                <a:cubicBezTo>
                  <a:pt x="65" y="22"/>
                  <a:pt x="63" y="27"/>
                  <a:pt x="62" y="32"/>
                </a:cubicBezTo>
                <a:cubicBezTo>
                  <a:pt x="62" y="34"/>
                  <a:pt x="65" y="34"/>
                  <a:pt x="65" y="32"/>
                </a:cubicBezTo>
                <a:cubicBezTo>
                  <a:pt x="66" y="27"/>
                  <a:pt x="68" y="23"/>
                  <a:pt x="69" y="18"/>
                </a:cubicBezTo>
                <a:cubicBezTo>
                  <a:pt x="69" y="18"/>
                  <a:pt x="69" y="18"/>
                  <a:pt x="69" y="18"/>
                </a:cubicBezTo>
                <a:cubicBezTo>
                  <a:pt x="71" y="18"/>
                  <a:pt x="72" y="19"/>
                  <a:pt x="73" y="19"/>
                </a:cubicBezTo>
                <a:cubicBezTo>
                  <a:pt x="73" y="19"/>
                  <a:pt x="73" y="19"/>
                  <a:pt x="73" y="20"/>
                </a:cubicBezTo>
                <a:cubicBezTo>
                  <a:pt x="71" y="26"/>
                  <a:pt x="69" y="33"/>
                  <a:pt x="68" y="40"/>
                </a:cubicBezTo>
                <a:cubicBezTo>
                  <a:pt x="68" y="42"/>
                  <a:pt x="71" y="42"/>
                  <a:pt x="71" y="40"/>
                </a:cubicBezTo>
                <a:cubicBezTo>
                  <a:pt x="72" y="33"/>
                  <a:pt x="74" y="27"/>
                  <a:pt x="76" y="20"/>
                </a:cubicBezTo>
                <a:cubicBezTo>
                  <a:pt x="76" y="20"/>
                  <a:pt x="76" y="20"/>
                  <a:pt x="76" y="20"/>
                </a:cubicBezTo>
                <a:cubicBezTo>
                  <a:pt x="78" y="21"/>
                  <a:pt x="81" y="21"/>
                  <a:pt x="84" y="22"/>
                </a:cubicBezTo>
                <a:cubicBezTo>
                  <a:pt x="82" y="28"/>
                  <a:pt x="79" y="33"/>
                  <a:pt x="78" y="39"/>
                </a:cubicBezTo>
                <a:cubicBezTo>
                  <a:pt x="78" y="41"/>
                  <a:pt x="81" y="41"/>
                  <a:pt x="81" y="39"/>
                </a:cubicBezTo>
                <a:cubicBezTo>
                  <a:pt x="82" y="34"/>
                  <a:pt x="85" y="28"/>
                  <a:pt x="87" y="23"/>
                </a:cubicBezTo>
                <a:cubicBezTo>
                  <a:pt x="88" y="23"/>
                  <a:pt x="89" y="24"/>
                  <a:pt x="90" y="24"/>
                </a:cubicBezTo>
                <a:cubicBezTo>
                  <a:pt x="89" y="24"/>
                  <a:pt x="89" y="24"/>
                  <a:pt x="89" y="25"/>
                </a:cubicBezTo>
                <a:cubicBezTo>
                  <a:pt x="89" y="28"/>
                  <a:pt x="88" y="31"/>
                  <a:pt x="87" y="34"/>
                </a:cubicBezTo>
                <a:cubicBezTo>
                  <a:pt x="86" y="37"/>
                  <a:pt x="85" y="41"/>
                  <a:pt x="84" y="45"/>
                </a:cubicBezTo>
                <a:cubicBezTo>
                  <a:pt x="84" y="46"/>
                  <a:pt x="87" y="47"/>
                  <a:pt x="87" y="45"/>
                </a:cubicBezTo>
                <a:cubicBezTo>
                  <a:pt x="88" y="42"/>
                  <a:pt x="89" y="38"/>
                  <a:pt x="90" y="35"/>
                </a:cubicBezTo>
                <a:cubicBezTo>
                  <a:pt x="91" y="31"/>
                  <a:pt x="92" y="28"/>
                  <a:pt x="92" y="25"/>
                </a:cubicBezTo>
                <a:cubicBezTo>
                  <a:pt x="92" y="25"/>
                  <a:pt x="92" y="25"/>
                  <a:pt x="92" y="25"/>
                </a:cubicBezTo>
                <a:cubicBezTo>
                  <a:pt x="94" y="25"/>
                  <a:pt x="96" y="26"/>
                  <a:pt x="98" y="26"/>
                </a:cubicBezTo>
                <a:cubicBezTo>
                  <a:pt x="97" y="32"/>
                  <a:pt x="95" y="37"/>
                  <a:pt x="93" y="42"/>
                </a:cubicBezTo>
                <a:cubicBezTo>
                  <a:pt x="93" y="44"/>
                  <a:pt x="95" y="44"/>
                  <a:pt x="96" y="43"/>
                </a:cubicBezTo>
                <a:cubicBezTo>
                  <a:pt x="98" y="37"/>
                  <a:pt x="99" y="32"/>
                  <a:pt x="101" y="27"/>
                </a:cubicBezTo>
                <a:cubicBezTo>
                  <a:pt x="103" y="28"/>
                  <a:pt x="104" y="28"/>
                  <a:pt x="106" y="29"/>
                </a:cubicBezTo>
                <a:cubicBezTo>
                  <a:pt x="105" y="32"/>
                  <a:pt x="104" y="34"/>
                  <a:pt x="103" y="37"/>
                </a:cubicBezTo>
                <a:cubicBezTo>
                  <a:pt x="101" y="40"/>
                  <a:pt x="101" y="44"/>
                  <a:pt x="100" y="47"/>
                </a:cubicBezTo>
                <a:cubicBezTo>
                  <a:pt x="100" y="49"/>
                  <a:pt x="102" y="50"/>
                  <a:pt x="103" y="48"/>
                </a:cubicBezTo>
                <a:cubicBezTo>
                  <a:pt x="104" y="45"/>
                  <a:pt x="104" y="42"/>
                  <a:pt x="105" y="39"/>
                </a:cubicBezTo>
                <a:cubicBezTo>
                  <a:pt x="106" y="36"/>
                  <a:pt x="108" y="33"/>
                  <a:pt x="109" y="29"/>
                </a:cubicBezTo>
                <a:cubicBezTo>
                  <a:pt x="112" y="30"/>
                  <a:pt x="115" y="31"/>
                  <a:pt x="119" y="32"/>
                </a:cubicBezTo>
                <a:cubicBezTo>
                  <a:pt x="118" y="33"/>
                  <a:pt x="118" y="33"/>
                  <a:pt x="118" y="33"/>
                </a:cubicBezTo>
                <a:cubicBezTo>
                  <a:pt x="116" y="38"/>
                  <a:pt x="114" y="43"/>
                  <a:pt x="112" y="48"/>
                </a:cubicBezTo>
                <a:cubicBezTo>
                  <a:pt x="111" y="50"/>
                  <a:pt x="113" y="51"/>
                  <a:pt x="114" y="50"/>
                </a:cubicBezTo>
                <a:cubicBezTo>
                  <a:pt x="117" y="45"/>
                  <a:pt x="119" y="40"/>
                  <a:pt x="121" y="34"/>
                </a:cubicBezTo>
                <a:cubicBezTo>
                  <a:pt x="121" y="34"/>
                  <a:pt x="121" y="33"/>
                  <a:pt x="120" y="33"/>
                </a:cubicBezTo>
                <a:cubicBezTo>
                  <a:pt x="122" y="33"/>
                  <a:pt x="124" y="34"/>
                  <a:pt x="126" y="35"/>
                </a:cubicBezTo>
                <a:cubicBezTo>
                  <a:pt x="126" y="35"/>
                  <a:pt x="126" y="35"/>
                  <a:pt x="126" y="35"/>
                </a:cubicBezTo>
                <a:cubicBezTo>
                  <a:pt x="124" y="42"/>
                  <a:pt x="122" y="48"/>
                  <a:pt x="119" y="55"/>
                </a:cubicBezTo>
                <a:cubicBezTo>
                  <a:pt x="118" y="57"/>
                  <a:pt x="121" y="57"/>
                  <a:pt x="122" y="56"/>
                </a:cubicBezTo>
                <a:cubicBezTo>
                  <a:pt x="125" y="49"/>
                  <a:pt x="127" y="43"/>
                  <a:pt x="129" y="36"/>
                </a:cubicBezTo>
                <a:cubicBezTo>
                  <a:pt x="129" y="36"/>
                  <a:pt x="129" y="36"/>
                  <a:pt x="129" y="35"/>
                </a:cubicBezTo>
                <a:cubicBezTo>
                  <a:pt x="130" y="36"/>
                  <a:pt x="132" y="36"/>
                  <a:pt x="134" y="37"/>
                </a:cubicBezTo>
                <a:cubicBezTo>
                  <a:pt x="134" y="37"/>
                  <a:pt x="134" y="37"/>
                  <a:pt x="133" y="37"/>
                </a:cubicBezTo>
                <a:cubicBezTo>
                  <a:pt x="132" y="42"/>
                  <a:pt x="129" y="48"/>
                  <a:pt x="129" y="54"/>
                </a:cubicBezTo>
                <a:cubicBezTo>
                  <a:pt x="129" y="55"/>
                  <a:pt x="132" y="56"/>
                  <a:pt x="132" y="54"/>
                </a:cubicBezTo>
                <a:cubicBezTo>
                  <a:pt x="132" y="48"/>
                  <a:pt x="135" y="43"/>
                  <a:pt x="136" y="38"/>
                </a:cubicBezTo>
                <a:cubicBezTo>
                  <a:pt x="136" y="38"/>
                  <a:pt x="136" y="38"/>
                  <a:pt x="136" y="38"/>
                </a:cubicBezTo>
                <a:cubicBezTo>
                  <a:pt x="139" y="38"/>
                  <a:pt x="141" y="39"/>
                  <a:pt x="144" y="40"/>
                </a:cubicBezTo>
                <a:cubicBezTo>
                  <a:pt x="144" y="40"/>
                  <a:pt x="144" y="40"/>
                  <a:pt x="144" y="40"/>
                </a:cubicBezTo>
                <a:cubicBezTo>
                  <a:pt x="142" y="46"/>
                  <a:pt x="140" y="52"/>
                  <a:pt x="137" y="58"/>
                </a:cubicBezTo>
                <a:cubicBezTo>
                  <a:pt x="136" y="59"/>
                  <a:pt x="139" y="61"/>
                  <a:pt x="140" y="59"/>
                </a:cubicBezTo>
                <a:cubicBezTo>
                  <a:pt x="142" y="53"/>
                  <a:pt x="145" y="47"/>
                  <a:pt x="146" y="41"/>
                </a:cubicBezTo>
                <a:cubicBezTo>
                  <a:pt x="146" y="41"/>
                  <a:pt x="146" y="41"/>
                  <a:pt x="146" y="41"/>
                </a:cubicBezTo>
                <a:cubicBezTo>
                  <a:pt x="148" y="41"/>
                  <a:pt x="149" y="41"/>
                  <a:pt x="151" y="42"/>
                </a:cubicBezTo>
                <a:cubicBezTo>
                  <a:pt x="151" y="42"/>
                  <a:pt x="151" y="42"/>
                  <a:pt x="151" y="42"/>
                </a:cubicBezTo>
                <a:cubicBezTo>
                  <a:pt x="149" y="48"/>
                  <a:pt x="147" y="53"/>
                  <a:pt x="145" y="58"/>
                </a:cubicBezTo>
                <a:cubicBezTo>
                  <a:pt x="145" y="60"/>
                  <a:pt x="148" y="61"/>
                  <a:pt x="148" y="59"/>
                </a:cubicBezTo>
                <a:cubicBezTo>
                  <a:pt x="150" y="54"/>
                  <a:pt x="152" y="49"/>
                  <a:pt x="153" y="43"/>
                </a:cubicBezTo>
                <a:cubicBezTo>
                  <a:pt x="153" y="43"/>
                  <a:pt x="153" y="43"/>
                  <a:pt x="153" y="43"/>
                </a:cubicBezTo>
                <a:cubicBezTo>
                  <a:pt x="156" y="43"/>
                  <a:pt x="158" y="44"/>
                  <a:pt x="161" y="45"/>
                </a:cubicBezTo>
                <a:cubicBezTo>
                  <a:pt x="161" y="45"/>
                  <a:pt x="160" y="45"/>
                  <a:pt x="160" y="45"/>
                </a:cubicBezTo>
                <a:cubicBezTo>
                  <a:pt x="158" y="50"/>
                  <a:pt x="157" y="56"/>
                  <a:pt x="155" y="61"/>
                </a:cubicBezTo>
                <a:cubicBezTo>
                  <a:pt x="155" y="63"/>
                  <a:pt x="157" y="64"/>
                  <a:pt x="158" y="62"/>
                </a:cubicBezTo>
                <a:cubicBezTo>
                  <a:pt x="159" y="57"/>
                  <a:pt x="161" y="52"/>
                  <a:pt x="163" y="47"/>
                </a:cubicBezTo>
                <a:cubicBezTo>
                  <a:pt x="163" y="46"/>
                  <a:pt x="163" y="46"/>
                  <a:pt x="163" y="45"/>
                </a:cubicBezTo>
                <a:cubicBezTo>
                  <a:pt x="164" y="46"/>
                  <a:pt x="166" y="46"/>
                  <a:pt x="167" y="47"/>
                </a:cubicBezTo>
                <a:cubicBezTo>
                  <a:pt x="168" y="47"/>
                  <a:pt x="169" y="47"/>
                  <a:pt x="170" y="47"/>
                </a:cubicBezTo>
                <a:cubicBezTo>
                  <a:pt x="168" y="54"/>
                  <a:pt x="164" y="61"/>
                  <a:pt x="163" y="68"/>
                </a:cubicBezTo>
                <a:cubicBezTo>
                  <a:pt x="162" y="69"/>
                  <a:pt x="165" y="70"/>
                  <a:pt x="166" y="68"/>
                </a:cubicBezTo>
                <a:cubicBezTo>
                  <a:pt x="167" y="61"/>
                  <a:pt x="170" y="55"/>
                  <a:pt x="173" y="48"/>
                </a:cubicBezTo>
                <a:cubicBezTo>
                  <a:pt x="175" y="49"/>
                  <a:pt x="177" y="50"/>
                  <a:pt x="179" y="50"/>
                </a:cubicBezTo>
                <a:cubicBezTo>
                  <a:pt x="178" y="56"/>
                  <a:pt x="174" y="61"/>
                  <a:pt x="175" y="67"/>
                </a:cubicBezTo>
                <a:cubicBezTo>
                  <a:pt x="175" y="69"/>
                  <a:pt x="178" y="69"/>
                  <a:pt x="177" y="67"/>
                </a:cubicBezTo>
                <a:cubicBezTo>
                  <a:pt x="177" y="62"/>
                  <a:pt x="180" y="56"/>
                  <a:pt x="182" y="51"/>
                </a:cubicBezTo>
                <a:cubicBezTo>
                  <a:pt x="185" y="52"/>
                  <a:pt x="188" y="53"/>
                  <a:pt x="190" y="54"/>
                </a:cubicBezTo>
                <a:cubicBezTo>
                  <a:pt x="190" y="54"/>
                  <a:pt x="190" y="54"/>
                  <a:pt x="190" y="54"/>
                </a:cubicBezTo>
                <a:cubicBezTo>
                  <a:pt x="189" y="59"/>
                  <a:pt x="187" y="65"/>
                  <a:pt x="185" y="70"/>
                </a:cubicBezTo>
                <a:cubicBezTo>
                  <a:pt x="184" y="72"/>
                  <a:pt x="187" y="73"/>
                  <a:pt x="187" y="72"/>
                </a:cubicBezTo>
                <a:cubicBezTo>
                  <a:pt x="190" y="66"/>
                  <a:pt x="192" y="60"/>
                  <a:pt x="193" y="54"/>
                </a:cubicBezTo>
                <a:cubicBezTo>
                  <a:pt x="195" y="55"/>
                  <a:pt x="197" y="56"/>
                  <a:pt x="199" y="56"/>
                </a:cubicBezTo>
                <a:cubicBezTo>
                  <a:pt x="198" y="61"/>
                  <a:pt x="197" y="67"/>
                  <a:pt x="195" y="72"/>
                </a:cubicBezTo>
                <a:cubicBezTo>
                  <a:pt x="195" y="74"/>
                  <a:pt x="198" y="75"/>
                  <a:pt x="198" y="73"/>
                </a:cubicBezTo>
                <a:cubicBezTo>
                  <a:pt x="200" y="68"/>
                  <a:pt x="201" y="62"/>
                  <a:pt x="202" y="57"/>
                </a:cubicBezTo>
                <a:cubicBezTo>
                  <a:pt x="205" y="58"/>
                  <a:pt x="207" y="58"/>
                  <a:pt x="209" y="59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 dirty="0"/>
          </a:p>
        </p:txBody>
      </p:sp>
      <p:sp>
        <p:nvSpPr>
          <p:cNvPr id="12" name="Freeform 112">
            <a:extLst>
              <a:ext uri="{FF2B5EF4-FFF2-40B4-BE49-F238E27FC236}">
                <a16:creationId xmlns="" xmlns:a16="http://schemas.microsoft.com/office/drawing/2014/main" id="{CA103DC5-441D-4CDE-AC84-349C15E19C02}"/>
              </a:ext>
            </a:extLst>
          </p:cNvPr>
          <p:cNvSpPr>
            <a:spLocks noEditPoints="1"/>
          </p:cNvSpPr>
          <p:nvPr/>
        </p:nvSpPr>
        <p:spPr bwMode="auto">
          <a:xfrm>
            <a:off x="11056553" y="1989850"/>
            <a:ext cx="803276" cy="544513"/>
          </a:xfrm>
          <a:custGeom>
            <a:avLst/>
            <a:gdLst>
              <a:gd name="T0" fmla="*/ 34 w 214"/>
              <a:gd name="T1" fmla="*/ 86 h 145"/>
              <a:gd name="T2" fmla="*/ 1 w 214"/>
              <a:gd name="T3" fmla="*/ 107 h 145"/>
              <a:gd name="T4" fmla="*/ 22 w 214"/>
              <a:gd name="T5" fmla="*/ 144 h 145"/>
              <a:gd name="T6" fmla="*/ 164 w 214"/>
              <a:gd name="T7" fmla="*/ 66 h 145"/>
              <a:gd name="T8" fmla="*/ 214 w 214"/>
              <a:gd name="T9" fmla="*/ 37 h 145"/>
              <a:gd name="T10" fmla="*/ 190 w 214"/>
              <a:gd name="T11" fmla="*/ 1 h 145"/>
              <a:gd name="T12" fmla="*/ 191 w 214"/>
              <a:gd name="T13" fmla="*/ 24 h 145"/>
              <a:gd name="T14" fmla="*/ 191 w 214"/>
              <a:gd name="T15" fmla="*/ 3 h 145"/>
              <a:gd name="T16" fmla="*/ 116 w 214"/>
              <a:gd name="T17" fmla="*/ 88 h 145"/>
              <a:gd name="T18" fmla="*/ 21 w 214"/>
              <a:gd name="T19" fmla="*/ 141 h 145"/>
              <a:gd name="T20" fmla="*/ 8 w 214"/>
              <a:gd name="T21" fmla="*/ 106 h 145"/>
              <a:gd name="T22" fmla="*/ 10 w 214"/>
              <a:gd name="T23" fmla="*/ 104 h 145"/>
              <a:gd name="T24" fmla="*/ 14 w 214"/>
              <a:gd name="T25" fmla="*/ 101 h 145"/>
              <a:gd name="T26" fmla="*/ 26 w 214"/>
              <a:gd name="T27" fmla="*/ 116 h 145"/>
              <a:gd name="T28" fmla="*/ 22 w 214"/>
              <a:gd name="T29" fmla="*/ 96 h 145"/>
              <a:gd name="T30" fmla="*/ 24 w 214"/>
              <a:gd name="T31" fmla="*/ 95 h 145"/>
              <a:gd name="T32" fmla="*/ 39 w 214"/>
              <a:gd name="T33" fmla="*/ 109 h 145"/>
              <a:gd name="T34" fmla="*/ 42 w 214"/>
              <a:gd name="T35" fmla="*/ 85 h 145"/>
              <a:gd name="T36" fmla="*/ 54 w 214"/>
              <a:gd name="T37" fmla="*/ 101 h 145"/>
              <a:gd name="T38" fmla="*/ 51 w 214"/>
              <a:gd name="T39" fmla="*/ 80 h 145"/>
              <a:gd name="T40" fmla="*/ 60 w 214"/>
              <a:gd name="T41" fmla="*/ 92 h 145"/>
              <a:gd name="T42" fmla="*/ 57 w 214"/>
              <a:gd name="T43" fmla="*/ 77 h 145"/>
              <a:gd name="T44" fmla="*/ 70 w 214"/>
              <a:gd name="T45" fmla="*/ 93 h 145"/>
              <a:gd name="T46" fmla="*/ 66 w 214"/>
              <a:gd name="T47" fmla="*/ 72 h 145"/>
              <a:gd name="T48" fmla="*/ 69 w 214"/>
              <a:gd name="T49" fmla="*/ 70 h 145"/>
              <a:gd name="T50" fmla="*/ 77 w 214"/>
              <a:gd name="T51" fmla="*/ 78 h 145"/>
              <a:gd name="T52" fmla="*/ 79 w 214"/>
              <a:gd name="T53" fmla="*/ 76 h 145"/>
              <a:gd name="T54" fmla="*/ 79 w 214"/>
              <a:gd name="T55" fmla="*/ 64 h 145"/>
              <a:gd name="T56" fmla="*/ 82 w 214"/>
              <a:gd name="T57" fmla="*/ 63 h 145"/>
              <a:gd name="T58" fmla="*/ 96 w 214"/>
              <a:gd name="T59" fmla="*/ 78 h 145"/>
              <a:gd name="T60" fmla="*/ 89 w 214"/>
              <a:gd name="T61" fmla="*/ 59 h 145"/>
              <a:gd name="T62" fmla="*/ 104 w 214"/>
              <a:gd name="T63" fmla="*/ 70 h 145"/>
              <a:gd name="T64" fmla="*/ 100 w 214"/>
              <a:gd name="T65" fmla="*/ 53 h 145"/>
              <a:gd name="T66" fmla="*/ 114 w 214"/>
              <a:gd name="T67" fmla="*/ 70 h 145"/>
              <a:gd name="T68" fmla="*/ 107 w 214"/>
              <a:gd name="T69" fmla="*/ 49 h 145"/>
              <a:gd name="T70" fmla="*/ 121 w 214"/>
              <a:gd name="T71" fmla="*/ 62 h 145"/>
              <a:gd name="T72" fmla="*/ 114 w 214"/>
              <a:gd name="T73" fmla="*/ 45 h 145"/>
              <a:gd name="T74" fmla="*/ 129 w 214"/>
              <a:gd name="T75" fmla="*/ 59 h 145"/>
              <a:gd name="T76" fmla="*/ 124 w 214"/>
              <a:gd name="T77" fmla="*/ 40 h 145"/>
              <a:gd name="T78" fmla="*/ 135 w 214"/>
              <a:gd name="T79" fmla="*/ 54 h 145"/>
              <a:gd name="T80" fmla="*/ 130 w 214"/>
              <a:gd name="T81" fmla="*/ 37 h 145"/>
              <a:gd name="T82" fmla="*/ 144 w 214"/>
              <a:gd name="T83" fmla="*/ 49 h 145"/>
              <a:gd name="T84" fmla="*/ 139 w 214"/>
              <a:gd name="T85" fmla="*/ 32 h 145"/>
              <a:gd name="T86" fmla="*/ 154 w 214"/>
              <a:gd name="T87" fmla="*/ 48 h 145"/>
              <a:gd name="T88" fmla="*/ 154 w 214"/>
              <a:gd name="T89" fmla="*/ 24 h 145"/>
              <a:gd name="T90" fmla="*/ 157 w 214"/>
              <a:gd name="T91" fmla="*/ 23 h 145"/>
              <a:gd name="T92" fmla="*/ 172 w 214"/>
              <a:gd name="T93" fmla="*/ 34 h 145"/>
              <a:gd name="T94" fmla="*/ 172 w 214"/>
              <a:gd name="T95" fmla="*/ 14 h 145"/>
              <a:gd name="T96" fmla="*/ 175 w 214"/>
              <a:gd name="T97" fmla="*/ 13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14" h="145">
                <a:moveTo>
                  <a:pt x="150" y="23"/>
                </a:moveTo>
                <a:cubicBezTo>
                  <a:pt x="136" y="31"/>
                  <a:pt x="122" y="38"/>
                  <a:pt x="108" y="46"/>
                </a:cubicBezTo>
                <a:cubicBezTo>
                  <a:pt x="83" y="59"/>
                  <a:pt x="58" y="73"/>
                  <a:pt x="34" y="86"/>
                </a:cubicBezTo>
                <a:cubicBezTo>
                  <a:pt x="26" y="91"/>
                  <a:pt x="19" y="95"/>
                  <a:pt x="12" y="99"/>
                </a:cubicBezTo>
                <a:cubicBezTo>
                  <a:pt x="9" y="101"/>
                  <a:pt x="5" y="103"/>
                  <a:pt x="2" y="105"/>
                </a:cubicBezTo>
                <a:cubicBezTo>
                  <a:pt x="1" y="105"/>
                  <a:pt x="0" y="106"/>
                  <a:pt x="1" y="107"/>
                </a:cubicBezTo>
                <a:cubicBezTo>
                  <a:pt x="7" y="119"/>
                  <a:pt x="12" y="131"/>
                  <a:pt x="18" y="143"/>
                </a:cubicBezTo>
                <a:cubicBezTo>
                  <a:pt x="19" y="143"/>
                  <a:pt x="19" y="143"/>
                  <a:pt x="19" y="143"/>
                </a:cubicBezTo>
                <a:cubicBezTo>
                  <a:pt x="20" y="144"/>
                  <a:pt x="21" y="145"/>
                  <a:pt x="22" y="144"/>
                </a:cubicBezTo>
                <a:cubicBezTo>
                  <a:pt x="37" y="136"/>
                  <a:pt x="53" y="127"/>
                  <a:pt x="69" y="118"/>
                </a:cubicBezTo>
                <a:cubicBezTo>
                  <a:pt x="84" y="109"/>
                  <a:pt x="99" y="100"/>
                  <a:pt x="115" y="91"/>
                </a:cubicBezTo>
                <a:cubicBezTo>
                  <a:pt x="132" y="83"/>
                  <a:pt x="148" y="75"/>
                  <a:pt x="164" y="66"/>
                </a:cubicBezTo>
                <a:cubicBezTo>
                  <a:pt x="181" y="57"/>
                  <a:pt x="197" y="48"/>
                  <a:pt x="213" y="39"/>
                </a:cubicBezTo>
                <a:cubicBezTo>
                  <a:pt x="213" y="38"/>
                  <a:pt x="214" y="38"/>
                  <a:pt x="214" y="38"/>
                </a:cubicBezTo>
                <a:cubicBezTo>
                  <a:pt x="214" y="38"/>
                  <a:pt x="214" y="37"/>
                  <a:pt x="214" y="37"/>
                </a:cubicBezTo>
                <a:cubicBezTo>
                  <a:pt x="207" y="25"/>
                  <a:pt x="199" y="13"/>
                  <a:pt x="193" y="1"/>
                </a:cubicBezTo>
                <a:cubicBezTo>
                  <a:pt x="192" y="0"/>
                  <a:pt x="192" y="0"/>
                  <a:pt x="191" y="0"/>
                </a:cubicBezTo>
                <a:cubicBezTo>
                  <a:pt x="191" y="0"/>
                  <a:pt x="190" y="0"/>
                  <a:pt x="190" y="1"/>
                </a:cubicBezTo>
                <a:cubicBezTo>
                  <a:pt x="177" y="9"/>
                  <a:pt x="163" y="16"/>
                  <a:pt x="150" y="23"/>
                </a:cubicBezTo>
                <a:close/>
                <a:moveTo>
                  <a:pt x="181" y="9"/>
                </a:moveTo>
                <a:cubicBezTo>
                  <a:pt x="184" y="14"/>
                  <a:pt x="187" y="20"/>
                  <a:pt x="191" y="24"/>
                </a:cubicBezTo>
                <a:cubicBezTo>
                  <a:pt x="193" y="26"/>
                  <a:pt x="195" y="24"/>
                  <a:pt x="193" y="22"/>
                </a:cubicBezTo>
                <a:cubicBezTo>
                  <a:pt x="189" y="18"/>
                  <a:pt x="187" y="13"/>
                  <a:pt x="184" y="8"/>
                </a:cubicBezTo>
                <a:cubicBezTo>
                  <a:pt x="186" y="6"/>
                  <a:pt x="188" y="5"/>
                  <a:pt x="191" y="3"/>
                </a:cubicBezTo>
                <a:cubicBezTo>
                  <a:pt x="197" y="15"/>
                  <a:pt x="204" y="26"/>
                  <a:pt x="210" y="37"/>
                </a:cubicBezTo>
                <a:cubicBezTo>
                  <a:pt x="195" y="45"/>
                  <a:pt x="180" y="54"/>
                  <a:pt x="164" y="63"/>
                </a:cubicBezTo>
                <a:cubicBezTo>
                  <a:pt x="148" y="72"/>
                  <a:pt x="132" y="80"/>
                  <a:pt x="116" y="88"/>
                </a:cubicBezTo>
                <a:cubicBezTo>
                  <a:pt x="100" y="96"/>
                  <a:pt x="85" y="106"/>
                  <a:pt x="69" y="115"/>
                </a:cubicBezTo>
                <a:cubicBezTo>
                  <a:pt x="53" y="124"/>
                  <a:pt x="37" y="132"/>
                  <a:pt x="21" y="141"/>
                </a:cubicBezTo>
                <a:cubicBezTo>
                  <a:pt x="21" y="141"/>
                  <a:pt x="21" y="141"/>
                  <a:pt x="21" y="141"/>
                </a:cubicBezTo>
                <a:cubicBezTo>
                  <a:pt x="15" y="130"/>
                  <a:pt x="10" y="119"/>
                  <a:pt x="4" y="108"/>
                </a:cubicBezTo>
                <a:cubicBezTo>
                  <a:pt x="5" y="107"/>
                  <a:pt x="6" y="106"/>
                  <a:pt x="7" y="105"/>
                </a:cubicBezTo>
                <a:cubicBezTo>
                  <a:pt x="7" y="105"/>
                  <a:pt x="7" y="105"/>
                  <a:pt x="8" y="106"/>
                </a:cubicBezTo>
                <a:cubicBezTo>
                  <a:pt x="10" y="110"/>
                  <a:pt x="11" y="114"/>
                  <a:pt x="15" y="118"/>
                </a:cubicBezTo>
                <a:cubicBezTo>
                  <a:pt x="16" y="120"/>
                  <a:pt x="18" y="118"/>
                  <a:pt x="17" y="116"/>
                </a:cubicBezTo>
                <a:cubicBezTo>
                  <a:pt x="14" y="113"/>
                  <a:pt x="13" y="108"/>
                  <a:pt x="10" y="104"/>
                </a:cubicBezTo>
                <a:cubicBezTo>
                  <a:pt x="10" y="104"/>
                  <a:pt x="10" y="104"/>
                  <a:pt x="10" y="104"/>
                </a:cubicBezTo>
                <a:cubicBezTo>
                  <a:pt x="10" y="103"/>
                  <a:pt x="11" y="103"/>
                  <a:pt x="12" y="103"/>
                </a:cubicBezTo>
                <a:cubicBezTo>
                  <a:pt x="12" y="102"/>
                  <a:pt x="13" y="102"/>
                  <a:pt x="14" y="101"/>
                </a:cubicBezTo>
                <a:cubicBezTo>
                  <a:pt x="14" y="101"/>
                  <a:pt x="14" y="102"/>
                  <a:pt x="14" y="102"/>
                </a:cubicBezTo>
                <a:cubicBezTo>
                  <a:pt x="17" y="107"/>
                  <a:pt x="20" y="113"/>
                  <a:pt x="24" y="118"/>
                </a:cubicBezTo>
                <a:cubicBezTo>
                  <a:pt x="25" y="119"/>
                  <a:pt x="28" y="117"/>
                  <a:pt x="26" y="116"/>
                </a:cubicBezTo>
                <a:cubicBezTo>
                  <a:pt x="22" y="111"/>
                  <a:pt x="20" y="106"/>
                  <a:pt x="17" y="100"/>
                </a:cubicBezTo>
                <a:cubicBezTo>
                  <a:pt x="17" y="100"/>
                  <a:pt x="16" y="100"/>
                  <a:pt x="16" y="100"/>
                </a:cubicBezTo>
                <a:cubicBezTo>
                  <a:pt x="18" y="99"/>
                  <a:pt x="20" y="98"/>
                  <a:pt x="22" y="96"/>
                </a:cubicBezTo>
                <a:cubicBezTo>
                  <a:pt x="24" y="101"/>
                  <a:pt x="25" y="107"/>
                  <a:pt x="29" y="111"/>
                </a:cubicBezTo>
                <a:cubicBezTo>
                  <a:pt x="30" y="112"/>
                  <a:pt x="32" y="110"/>
                  <a:pt x="31" y="109"/>
                </a:cubicBezTo>
                <a:cubicBezTo>
                  <a:pt x="27" y="105"/>
                  <a:pt x="26" y="100"/>
                  <a:pt x="24" y="95"/>
                </a:cubicBezTo>
                <a:cubicBezTo>
                  <a:pt x="26" y="94"/>
                  <a:pt x="27" y="93"/>
                  <a:pt x="28" y="93"/>
                </a:cubicBezTo>
                <a:cubicBezTo>
                  <a:pt x="29" y="92"/>
                  <a:pt x="30" y="92"/>
                  <a:pt x="30" y="92"/>
                </a:cubicBezTo>
                <a:cubicBezTo>
                  <a:pt x="32" y="98"/>
                  <a:pt x="36" y="103"/>
                  <a:pt x="39" y="109"/>
                </a:cubicBezTo>
                <a:cubicBezTo>
                  <a:pt x="40" y="111"/>
                  <a:pt x="43" y="109"/>
                  <a:pt x="42" y="108"/>
                </a:cubicBezTo>
                <a:cubicBezTo>
                  <a:pt x="39" y="102"/>
                  <a:pt x="34" y="97"/>
                  <a:pt x="33" y="90"/>
                </a:cubicBezTo>
                <a:cubicBezTo>
                  <a:pt x="36" y="88"/>
                  <a:pt x="39" y="87"/>
                  <a:pt x="42" y="85"/>
                </a:cubicBezTo>
                <a:cubicBezTo>
                  <a:pt x="42" y="85"/>
                  <a:pt x="42" y="85"/>
                  <a:pt x="43" y="86"/>
                </a:cubicBezTo>
                <a:cubicBezTo>
                  <a:pt x="46" y="91"/>
                  <a:pt x="49" y="97"/>
                  <a:pt x="52" y="102"/>
                </a:cubicBezTo>
                <a:cubicBezTo>
                  <a:pt x="52" y="104"/>
                  <a:pt x="55" y="103"/>
                  <a:pt x="54" y="101"/>
                </a:cubicBezTo>
                <a:cubicBezTo>
                  <a:pt x="52" y="95"/>
                  <a:pt x="48" y="90"/>
                  <a:pt x="45" y="84"/>
                </a:cubicBezTo>
                <a:cubicBezTo>
                  <a:pt x="45" y="84"/>
                  <a:pt x="45" y="84"/>
                  <a:pt x="44" y="84"/>
                </a:cubicBezTo>
                <a:cubicBezTo>
                  <a:pt x="46" y="83"/>
                  <a:pt x="48" y="81"/>
                  <a:pt x="51" y="80"/>
                </a:cubicBezTo>
                <a:cubicBezTo>
                  <a:pt x="51" y="80"/>
                  <a:pt x="51" y="80"/>
                  <a:pt x="51" y="80"/>
                </a:cubicBezTo>
                <a:cubicBezTo>
                  <a:pt x="53" y="85"/>
                  <a:pt x="55" y="90"/>
                  <a:pt x="58" y="94"/>
                </a:cubicBezTo>
                <a:cubicBezTo>
                  <a:pt x="59" y="95"/>
                  <a:pt x="61" y="93"/>
                  <a:pt x="60" y="92"/>
                </a:cubicBezTo>
                <a:cubicBezTo>
                  <a:pt x="57" y="88"/>
                  <a:pt x="56" y="83"/>
                  <a:pt x="53" y="79"/>
                </a:cubicBezTo>
                <a:cubicBezTo>
                  <a:pt x="53" y="79"/>
                  <a:pt x="53" y="79"/>
                  <a:pt x="53" y="79"/>
                </a:cubicBezTo>
                <a:cubicBezTo>
                  <a:pt x="54" y="78"/>
                  <a:pt x="55" y="78"/>
                  <a:pt x="57" y="77"/>
                </a:cubicBezTo>
                <a:cubicBezTo>
                  <a:pt x="57" y="77"/>
                  <a:pt x="57" y="77"/>
                  <a:pt x="57" y="78"/>
                </a:cubicBezTo>
                <a:cubicBezTo>
                  <a:pt x="60" y="84"/>
                  <a:pt x="63" y="90"/>
                  <a:pt x="68" y="95"/>
                </a:cubicBezTo>
                <a:cubicBezTo>
                  <a:pt x="69" y="97"/>
                  <a:pt x="71" y="95"/>
                  <a:pt x="70" y="93"/>
                </a:cubicBezTo>
                <a:cubicBezTo>
                  <a:pt x="65" y="88"/>
                  <a:pt x="63" y="82"/>
                  <a:pt x="59" y="76"/>
                </a:cubicBezTo>
                <a:cubicBezTo>
                  <a:pt x="59" y="76"/>
                  <a:pt x="59" y="76"/>
                  <a:pt x="59" y="76"/>
                </a:cubicBezTo>
                <a:cubicBezTo>
                  <a:pt x="61" y="74"/>
                  <a:pt x="64" y="73"/>
                  <a:pt x="66" y="72"/>
                </a:cubicBezTo>
                <a:cubicBezTo>
                  <a:pt x="69" y="77"/>
                  <a:pt x="71" y="83"/>
                  <a:pt x="75" y="88"/>
                </a:cubicBezTo>
                <a:cubicBezTo>
                  <a:pt x="76" y="89"/>
                  <a:pt x="78" y="87"/>
                  <a:pt x="77" y="86"/>
                </a:cubicBezTo>
                <a:cubicBezTo>
                  <a:pt x="73" y="81"/>
                  <a:pt x="71" y="75"/>
                  <a:pt x="69" y="70"/>
                </a:cubicBezTo>
                <a:cubicBezTo>
                  <a:pt x="70" y="70"/>
                  <a:pt x="71" y="69"/>
                  <a:pt x="72" y="69"/>
                </a:cubicBezTo>
                <a:cubicBezTo>
                  <a:pt x="72" y="69"/>
                  <a:pt x="72" y="69"/>
                  <a:pt x="72" y="70"/>
                </a:cubicBezTo>
                <a:cubicBezTo>
                  <a:pt x="74" y="72"/>
                  <a:pt x="75" y="75"/>
                  <a:pt x="77" y="78"/>
                </a:cubicBezTo>
                <a:cubicBezTo>
                  <a:pt x="79" y="81"/>
                  <a:pt x="81" y="84"/>
                  <a:pt x="83" y="87"/>
                </a:cubicBezTo>
                <a:cubicBezTo>
                  <a:pt x="83" y="89"/>
                  <a:pt x="86" y="87"/>
                  <a:pt x="85" y="86"/>
                </a:cubicBezTo>
                <a:cubicBezTo>
                  <a:pt x="83" y="83"/>
                  <a:pt x="81" y="79"/>
                  <a:pt x="79" y="76"/>
                </a:cubicBezTo>
                <a:cubicBezTo>
                  <a:pt x="78" y="73"/>
                  <a:pt x="76" y="70"/>
                  <a:pt x="74" y="68"/>
                </a:cubicBezTo>
                <a:cubicBezTo>
                  <a:pt x="74" y="68"/>
                  <a:pt x="74" y="68"/>
                  <a:pt x="74" y="68"/>
                </a:cubicBezTo>
                <a:cubicBezTo>
                  <a:pt x="76" y="67"/>
                  <a:pt x="78" y="65"/>
                  <a:pt x="79" y="64"/>
                </a:cubicBezTo>
                <a:cubicBezTo>
                  <a:pt x="82" y="69"/>
                  <a:pt x="84" y="74"/>
                  <a:pt x="87" y="79"/>
                </a:cubicBezTo>
                <a:cubicBezTo>
                  <a:pt x="88" y="80"/>
                  <a:pt x="90" y="79"/>
                  <a:pt x="89" y="77"/>
                </a:cubicBezTo>
                <a:cubicBezTo>
                  <a:pt x="87" y="73"/>
                  <a:pt x="85" y="68"/>
                  <a:pt x="82" y="63"/>
                </a:cubicBezTo>
                <a:cubicBezTo>
                  <a:pt x="84" y="62"/>
                  <a:pt x="85" y="61"/>
                  <a:pt x="87" y="60"/>
                </a:cubicBezTo>
                <a:cubicBezTo>
                  <a:pt x="88" y="63"/>
                  <a:pt x="89" y="66"/>
                  <a:pt x="90" y="69"/>
                </a:cubicBezTo>
                <a:cubicBezTo>
                  <a:pt x="92" y="72"/>
                  <a:pt x="94" y="75"/>
                  <a:pt x="96" y="78"/>
                </a:cubicBezTo>
                <a:cubicBezTo>
                  <a:pt x="97" y="79"/>
                  <a:pt x="99" y="78"/>
                  <a:pt x="98" y="76"/>
                </a:cubicBezTo>
                <a:cubicBezTo>
                  <a:pt x="97" y="74"/>
                  <a:pt x="95" y="71"/>
                  <a:pt x="93" y="69"/>
                </a:cubicBezTo>
                <a:cubicBezTo>
                  <a:pt x="92" y="66"/>
                  <a:pt x="91" y="62"/>
                  <a:pt x="89" y="59"/>
                </a:cubicBezTo>
                <a:cubicBezTo>
                  <a:pt x="92" y="57"/>
                  <a:pt x="95" y="56"/>
                  <a:pt x="98" y="54"/>
                </a:cubicBezTo>
                <a:cubicBezTo>
                  <a:pt x="98" y="55"/>
                  <a:pt x="98" y="55"/>
                  <a:pt x="98" y="55"/>
                </a:cubicBezTo>
                <a:cubicBezTo>
                  <a:pt x="101" y="60"/>
                  <a:pt x="103" y="65"/>
                  <a:pt x="104" y="70"/>
                </a:cubicBezTo>
                <a:cubicBezTo>
                  <a:pt x="105" y="72"/>
                  <a:pt x="108" y="72"/>
                  <a:pt x="107" y="70"/>
                </a:cubicBezTo>
                <a:cubicBezTo>
                  <a:pt x="105" y="64"/>
                  <a:pt x="103" y="59"/>
                  <a:pt x="101" y="54"/>
                </a:cubicBezTo>
                <a:cubicBezTo>
                  <a:pt x="101" y="54"/>
                  <a:pt x="100" y="53"/>
                  <a:pt x="100" y="53"/>
                </a:cubicBezTo>
                <a:cubicBezTo>
                  <a:pt x="102" y="52"/>
                  <a:pt x="103" y="51"/>
                  <a:pt x="105" y="50"/>
                </a:cubicBezTo>
                <a:cubicBezTo>
                  <a:pt x="105" y="51"/>
                  <a:pt x="105" y="51"/>
                  <a:pt x="105" y="51"/>
                </a:cubicBezTo>
                <a:cubicBezTo>
                  <a:pt x="109" y="57"/>
                  <a:pt x="112" y="63"/>
                  <a:pt x="114" y="70"/>
                </a:cubicBezTo>
                <a:cubicBezTo>
                  <a:pt x="115" y="72"/>
                  <a:pt x="118" y="70"/>
                  <a:pt x="117" y="68"/>
                </a:cubicBezTo>
                <a:cubicBezTo>
                  <a:pt x="114" y="62"/>
                  <a:pt x="111" y="56"/>
                  <a:pt x="108" y="50"/>
                </a:cubicBezTo>
                <a:cubicBezTo>
                  <a:pt x="108" y="49"/>
                  <a:pt x="108" y="49"/>
                  <a:pt x="107" y="49"/>
                </a:cubicBezTo>
                <a:cubicBezTo>
                  <a:pt x="109" y="48"/>
                  <a:pt x="110" y="48"/>
                  <a:pt x="112" y="47"/>
                </a:cubicBezTo>
                <a:cubicBezTo>
                  <a:pt x="112" y="47"/>
                  <a:pt x="112" y="47"/>
                  <a:pt x="112" y="47"/>
                </a:cubicBezTo>
                <a:cubicBezTo>
                  <a:pt x="115" y="52"/>
                  <a:pt x="117" y="58"/>
                  <a:pt x="121" y="62"/>
                </a:cubicBezTo>
                <a:cubicBezTo>
                  <a:pt x="122" y="63"/>
                  <a:pt x="124" y="61"/>
                  <a:pt x="123" y="60"/>
                </a:cubicBezTo>
                <a:cubicBezTo>
                  <a:pt x="119" y="56"/>
                  <a:pt x="117" y="50"/>
                  <a:pt x="114" y="46"/>
                </a:cubicBezTo>
                <a:cubicBezTo>
                  <a:pt x="114" y="46"/>
                  <a:pt x="114" y="45"/>
                  <a:pt x="114" y="45"/>
                </a:cubicBezTo>
                <a:cubicBezTo>
                  <a:pt x="117" y="44"/>
                  <a:pt x="119" y="43"/>
                  <a:pt x="121" y="42"/>
                </a:cubicBezTo>
                <a:cubicBezTo>
                  <a:pt x="121" y="42"/>
                  <a:pt x="121" y="42"/>
                  <a:pt x="121" y="42"/>
                </a:cubicBezTo>
                <a:cubicBezTo>
                  <a:pt x="124" y="48"/>
                  <a:pt x="127" y="53"/>
                  <a:pt x="129" y="59"/>
                </a:cubicBezTo>
                <a:cubicBezTo>
                  <a:pt x="130" y="61"/>
                  <a:pt x="133" y="60"/>
                  <a:pt x="132" y="59"/>
                </a:cubicBezTo>
                <a:cubicBezTo>
                  <a:pt x="130" y="52"/>
                  <a:pt x="127" y="47"/>
                  <a:pt x="124" y="41"/>
                </a:cubicBezTo>
                <a:cubicBezTo>
                  <a:pt x="124" y="41"/>
                  <a:pt x="124" y="41"/>
                  <a:pt x="124" y="40"/>
                </a:cubicBezTo>
                <a:cubicBezTo>
                  <a:pt x="125" y="40"/>
                  <a:pt x="126" y="39"/>
                  <a:pt x="128" y="38"/>
                </a:cubicBezTo>
                <a:cubicBezTo>
                  <a:pt x="128" y="38"/>
                  <a:pt x="128" y="39"/>
                  <a:pt x="128" y="39"/>
                </a:cubicBezTo>
                <a:cubicBezTo>
                  <a:pt x="130" y="44"/>
                  <a:pt x="133" y="49"/>
                  <a:pt x="135" y="54"/>
                </a:cubicBezTo>
                <a:cubicBezTo>
                  <a:pt x="136" y="56"/>
                  <a:pt x="139" y="54"/>
                  <a:pt x="138" y="53"/>
                </a:cubicBezTo>
                <a:cubicBezTo>
                  <a:pt x="135" y="48"/>
                  <a:pt x="133" y="42"/>
                  <a:pt x="130" y="37"/>
                </a:cubicBezTo>
                <a:cubicBezTo>
                  <a:pt x="130" y="37"/>
                  <a:pt x="130" y="37"/>
                  <a:pt x="130" y="37"/>
                </a:cubicBezTo>
                <a:cubicBezTo>
                  <a:pt x="132" y="36"/>
                  <a:pt x="134" y="35"/>
                  <a:pt x="137" y="33"/>
                </a:cubicBezTo>
                <a:cubicBezTo>
                  <a:pt x="137" y="34"/>
                  <a:pt x="137" y="34"/>
                  <a:pt x="137" y="34"/>
                </a:cubicBezTo>
                <a:cubicBezTo>
                  <a:pt x="139" y="39"/>
                  <a:pt x="142" y="44"/>
                  <a:pt x="144" y="49"/>
                </a:cubicBezTo>
                <a:cubicBezTo>
                  <a:pt x="145" y="51"/>
                  <a:pt x="148" y="49"/>
                  <a:pt x="147" y="48"/>
                </a:cubicBezTo>
                <a:cubicBezTo>
                  <a:pt x="144" y="43"/>
                  <a:pt x="141" y="38"/>
                  <a:pt x="140" y="33"/>
                </a:cubicBezTo>
                <a:cubicBezTo>
                  <a:pt x="139" y="33"/>
                  <a:pt x="139" y="32"/>
                  <a:pt x="139" y="32"/>
                </a:cubicBezTo>
                <a:cubicBezTo>
                  <a:pt x="140" y="32"/>
                  <a:pt x="141" y="31"/>
                  <a:pt x="143" y="30"/>
                </a:cubicBezTo>
                <a:cubicBezTo>
                  <a:pt x="144" y="30"/>
                  <a:pt x="144" y="29"/>
                  <a:pt x="145" y="29"/>
                </a:cubicBezTo>
                <a:cubicBezTo>
                  <a:pt x="148" y="35"/>
                  <a:pt x="151" y="42"/>
                  <a:pt x="154" y="48"/>
                </a:cubicBezTo>
                <a:cubicBezTo>
                  <a:pt x="155" y="50"/>
                  <a:pt x="158" y="48"/>
                  <a:pt x="157" y="47"/>
                </a:cubicBezTo>
                <a:cubicBezTo>
                  <a:pt x="153" y="41"/>
                  <a:pt x="151" y="34"/>
                  <a:pt x="148" y="28"/>
                </a:cubicBezTo>
                <a:cubicBezTo>
                  <a:pt x="150" y="26"/>
                  <a:pt x="152" y="25"/>
                  <a:pt x="154" y="24"/>
                </a:cubicBezTo>
                <a:cubicBezTo>
                  <a:pt x="157" y="29"/>
                  <a:pt x="158" y="36"/>
                  <a:pt x="162" y="40"/>
                </a:cubicBezTo>
                <a:cubicBezTo>
                  <a:pt x="164" y="41"/>
                  <a:pt x="166" y="39"/>
                  <a:pt x="165" y="38"/>
                </a:cubicBezTo>
                <a:cubicBezTo>
                  <a:pt x="160" y="34"/>
                  <a:pt x="159" y="28"/>
                  <a:pt x="157" y="23"/>
                </a:cubicBezTo>
                <a:cubicBezTo>
                  <a:pt x="159" y="21"/>
                  <a:pt x="161" y="20"/>
                  <a:pt x="164" y="19"/>
                </a:cubicBezTo>
                <a:cubicBezTo>
                  <a:pt x="164" y="19"/>
                  <a:pt x="164" y="19"/>
                  <a:pt x="164" y="19"/>
                </a:cubicBezTo>
                <a:cubicBezTo>
                  <a:pt x="167" y="23"/>
                  <a:pt x="170" y="29"/>
                  <a:pt x="172" y="34"/>
                </a:cubicBezTo>
                <a:cubicBezTo>
                  <a:pt x="172" y="36"/>
                  <a:pt x="175" y="35"/>
                  <a:pt x="175" y="34"/>
                </a:cubicBezTo>
                <a:cubicBezTo>
                  <a:pt x="173" y="28"/>
                  <a:pt x="170" y="22"/>
                  <a:pt x="166" y="17"/>
                </a:cubicBezTo>
                <a:cubicBezTo>
                  <a:pt x="168" y="16"/>
                  <a:pt x="170" y="15"/>
                  <a:pt x="172" y="14"/>
                </a:cubicBezTo>
                <a:cubicBezTo>
                  <a:pt x="175" y="19"/>
                  <a:pt x="178" y="23"/>
                  <a:pt x="181" y="28"/>
                </a:cubicBezTo>
                <a:cubicBezTo>
                  <a:pt x="181" y="30"/>
                  <a:pt x="184" y="28"/>
                  <a:pt x="183" y="27"/>
                </a:cubicBezTo>
                <a:cubicBezTo>
                  <a:pt x="180" y="22"/>
                  <a:pt x="177" y="17"/>
                  <a:pt x="175" y="13"/>
                </a:cubicBezTo>
                <a:cubicBezTo>
                  <a:pt x="177" y="12"/>
                  <a:pt x="179" y="10"/>
                  <a:pt x="181" y="9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 dirty="0"/>
          </a:p>
        </p:txBody>
      </p:sp>
      <p:sp>
        <p:nvSpPr>
          <p:cNvPr id="14" name="Freeform 145">
            <a:extLst>
              <a:ext uri="{FF2B5EF4-FFF2-40B4-BE49-F238E27FC236}">
                <a16:creationId xmlns="" xmlns:a16="http://schemas.microsoft.com/office/drawing/2014/main" id="{48C53E55-A5E3-4D01-9B4F-045F5C24AA9D}"/>
              </a:ext>
            </a:extLst>
          </p:cNvPr>
          <p:cNvSpPr>
            <a:spLocks noEditPoints="1"/>
          </p:cNvSpPr>
          <p:nvPr/>
        </p:nvSpPr>
        <p:spPr bwMode="auto">
          <a:xfrm>
            <a:off x="2736060" y="4752182"/>
            <a:ext cx="231774" cy="327140"/>
          </a:xfrm>
          <a:custGeom>
            <a:avLst/>
            <a:gdLst>
              <a:gd name="T0" fmla="*/ 17 w 56"/>
              <a:gd name="T1" fmla="*/ 3 h 64"/>
              <a:gd name="T2" fmla="*/ 25 w 56"/>
              <a:gd name="T3" fmla="*/ 63 h 64"/>
              <a:gd name="T4" fmla="*/ 55 w 56"/>
              <a:gd name="T5" fmla="*/ 10 h 64"/>
              <a:gd name="T6" fmla="*/ 27 w 56"/>
              <a:gd name="T7" fmla="*/ 60 h 64"/>
              <a:gd name="T8" fmla="*/ 30 w 56"/>
              <a:gd name="T9" fmla="*/ 51 h 64"/>
              <a:gd name="T10" fmla="*/ 35 w 56"/>
              <a:gd name="T11" fmla="*/ 48 h 64"/>
              <a:gd name="T12" fmla="*/ 37 w 56"/>
              <a:gd name="T13" fmla="*/ 46 h 64"/>
              <a:gd name="T14" fmla="*/ 24 w 56"/>
              <a:gd name="T15" fmla="*/ 56 h 64"/>
              <a:gd name="T16" fmla="*/ 24 w 56"/>
              <a:gd name="T17" fmla="*/ 56 h 64"/>
              <a:gd name="T18" fmla="*/ 21 w 56"/>
              <a:gd name="T19" fmla="*/ 52 h 64"/>
              <a:gd name="T20" fmla="*/ 34 w 56"/>
              <a:gd name="T21" fmla="*/ 41 h 64"/>
              <a:gd name="T22" fmla="*/ 36 w 56"/>
              <a:gd name="T23" fmla="*/ 36 h 64"/>
              <a:gd name="T24" fmla="*/ 16 w 56"/>
              <a:gd name="T25" fmla="*/ 42 h 64"/>
              <a:gd name="T26" fmla="*/ 17 w 56"/>
              <a:gd name="T27" fmla="*/ 45 h 64"/>
              <a:gd name="T28" fmla="*/ 51 w 56"/>
              <a:gd name="T29" fmla="*/ 15 h 64"/>
              <a:gd name="T30" fmla="*/ 34 w 56"/>
              <a:gd name="T31" fmla="*/ 31 h 64"/>
              <a:gd name="T32" fmla="*/ 37 w 56"/>
              <a:gd name="T33" fmla="*/ 25 h 64"/>
              <a:gd name="T34" fmla="*/ 52 w 56"/>
              <a:gd name="T35" fmla="*/ 13 h 64"/>
              <a:gd name="T36" fmla="*/ 21 w 56"/>
              <a:gd name="T37" fmla="*/ 33 h 64"/>
              <a:gd name="T38" fmla="*/ 50 w 56"/>
              <a:gd name="T39" fmla="*/ 8 h 64"/>
              <a:gd name="T40" fmla="*/ 26 w 56"/>
              <a:gd name="T41" fmla="*/ 41 h 64"/>
              <a:gd name="T42" fmla="*/ 48 w 56"/>
              <a:gd name="T43" fmla="*/ 27 h 64"/>
              <a:gd name="T44" fmla="*/ 35 w 56"/>
              <a:gd name="T45" fmla="*/ 43 h 64"/>
              <a:gd name="T46" fmla="*/ 43 w 56"/>
              <a:gd name="T47" fmla="*/ 36 h 64"/>
              <a:gd name="T48" fmla="*/ 21 w 56"/>
              <a:gd name="T49" fmla="*/ 51 h 64"/>
              <a:gd name="T50" fmla="*/ 46 w 56"/>
              <a:gd name="T51" fmla="*/ 31 h 64"/>
              <a:gd name="T52" fmla="*/ 19 w 56"/>
              <a:gd name="T53" fmla="*/ 48 h 64"/>
              <a:gd name="T54" fmla="*/ 50 w 56"/>
              <a:gd name="T55" fmla="*/ 7 h 64"/>
              <a:gd name="T56" fmla="*/ 17 w 56"/>
              <a:gd name="T57" fmla="*/ 32 h 64"/>
              <a:gd name="T58" fmla="*/ 48 w 56"/>
              <a:gd name="T59" fmla="*/ 6 h 64"/>
              <a:gd name="T60" fmla="*/ 12 w 56"/>
              <a:gd name="T61" fmla="*/ 36 h 64"/>
              <a:gd name="T62" fmla="*/ 25 w 56"/>
              <a:gd name="T63" fmla="*/ 20 h 64"/>
              <a:gd name="T64" fmla="*/ 21 w 56"/>
              <a:gd name="T65" fmla="*/ 18 h 64"/>
              <a:gd name="T66" fmla="*/ 8 w 56"/>
              <a:gd name="T67" fmla="*/ 27 h 64"/>
              <a:gd name="T68" fmla="*/ 15 w 56"/>
              <a:gd name="T69" fmla="*/ 20 h 64"/>
              <a:gd name="T70" fmla="*/ 13 w 56"/>
              <a:gd name="T71" fmla="*/ 15 h 64"/>
              <a:gd name="T72" fmla="*/ 6 w 56"/>
              <a:gd name="T73" fmla="*/ 20 h 64"/>
              <a:gd name="T74" fmla="*/ 5 w 56"/>
              <a:gd name="T75" fmla="*/ 15 h 64"/>
              <a:gd name="T76" fmla="*/ 16 w 56"/>
              <a:gd name="T77" fmla="*/ 9 h 64"/>
              <a:gd name="T78" fmla="*/ 22 w 56"/>
              <a:gd name="T79" fmla="*/ 13 h 64"/>
              <a:gd name="T80" fmla="*/ 21 w 56"/>
              <a:gd name="T81" fmla="*/ 10 h 64"/>
              <a:gd name="T82" fmla="*/ 10 w 56"/>
              <a:gd name="T83" fmla="*/ 25 h 64"/>
              <a:gd name="T84" fmla="*/ 25 w 56"/>
              <a:gd name="T85" fmla="*/ 19 h 64"/>
              <a:gd name="T86" fmla="*/ 26 w 56"/>
              <a:gd name="T87" fmla="*/ 21 h 64"/>
              <a:gd name="T88" fmla="*/ 22 w 56"/>
              <a:gd name="T89" fmla="*/ 27 h 64"/>
              <a:gd name="T90" fmla="*/ 26 w 56"/>
              <a:gd name="T91" fmla="*/ 20 h 64"/>
              <a:gd name="T92" fmla="*/ 35 w 56"/>
              <a:gd name="T93" fmla="*/ 15 h 64"/>
              <a:gd name="T94" fmla="*/ 28 w 56"/>
              <a:gd name="T95" fmla="*/ 22 h 64"/>
              <a:gd name="T96" fmla="*/ 36 w 56"/>
              <a:gd name="T97" fmla="*/ 16 h 64"/>
              <a:gd name="T98" fmla="*/ 46 w 56"/>
              <a:gd name="T99" fmla="*/ 7 h 64"/>
              <a:gd name="T100" fmla="*/ 30 w 56"/>
              <a:gd name="T101" fmla="*/ 20 h 64"/>
              <a:gd name="T102" fmla="*/ 35 w 56"/>
              <a:gd name="T103" fmla="*/ 13 h 64"/>
              <a:gd name="T104" fmla="*/ 41 w 56"/>
              <a:gd name="T105" fmla="*/ 6 h 64"/>
              <a:gd name="T106" fmla="*/ 6 w 56"/>
              <a:gd name="T107" fmla="*/ 20 h 64"/>
              <a:gd name="T108" fmla="*/ 5 w 56"/>
              <a:gd name="T109" fmla="*/ 16 h 64"/>
              <a:gd name="T110" fmla="*/ 18 w 56"/>
              <a:gd name="T111" fmla="*/ 7 h 64"/>
              <a:gd name="T112" fmla="*/ 13 w 56"/>
              <a:gd name="T113" fmla="*/ 37 h 64"/>
              <a:gd name="T114" fmla="*/ 35 w 56"/>
              <a:gd name="T115" fmla="*/ 27 h 64"/>
              <a:gd name="T116" fmla="*/ 15 w 56"/>
              <a:gd name="T117" fmla="*/ 42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6" h="64">
                <a:moveTo>
                  <a:pt x="55" y="10"/>
                </a:moveTo>
                <a:cubicBezTo>
                  <a:pt x="54" y="4"/>
                  <a:pt x="48" y="2"/>
                  <a:pt x="43" y="3"/>
                </a:cubicBezTo>
                <a:cubicBezTo>
                  <a:pt x="35" y="4"/>
                  <a:pt x="31" y="11"/>
                  <a:pt x="28" y="18"/>
                </a:cubicBezTo>
                <a:cubicBezTo>
                  <a:pt x="25" y="12"/>
                  <a:pt x="22" y="5"/>
                  <a:pt x="17" y="3"/>
                </a:cubicBezTo>
                <a:cubicBezTo>
                  <a:pt x="11" y="0"/>
                  <a:pt x="5" y="3"/>
                  <a:pt x="3" y="9"/>
                </a:cubicBezTo>
                <a:cubicBezTo>
                  <a:pt x="0" y="16"/>
                  <a:pt x="4" y="25"/>
                  <a:pt x="7" y="31"/>
                </a:cubicBezTo>
                <a:cubicBezTo>
                  <a:pt x="12" y="42"/>
                  <a:pt x="18" y="52"/>
                  <a:pt x="25" y="63"/>
                </a:cubicBezTo>
                <a:cubicBezTo>
                  <a:pt x="25" y="63"/>
                  <a:pt x="25" y="63"/>
                  <a:pt x="25" y="63"/>
                </a:cubicBezTo>
                <a:cubicBezTo>
                  <a:pt x="26" y="64"/>
                  <a:pt x="27" y="64"/>
                  <a:pt x="28" y="63"/>
                </a:cubicBezTo>
                <a:cubicBezTo>
                  <a:pt x="28" y="63"/>
                  <a:pt x="28" y="63"/>
                  <a:pt x="28" y="63"/>
                </a:cubicBezTo>
                <a:cubicBezTo>
                  <a:pt x="36" y="53"/>
                  <a:pt x="43" y="43"/>
                  <a:pt x="49" y="31"/>
                </a:cubicBezTo>
                <a:cubicBezTo>
                  <a:pt x="52" y="25"/>
                  <a:pt x="56" y="18"/>
                  <a:pt x="55" y="10"/>
                </a:cubicBezTo>
                <a:close/>
                <a:moveTo>
                  <a:pt x="27" y="60"/>
                </a:moveTo>
                <a:cubicBezTo>
                  <a:pt x="27" y="60"/>
                  <a:pt x="27" y="60"/>
                  <a:pt x="26" y="60"/>
                </a:cubicBezTo>
                <a:cubicBezTo>
                  <a:pt x="28" y="58"/>
                  <a:pt x="29" y="57"/>
                  <a:pt x="30" y="55"/>
                </a:cubicBezTo>
                <a:cubicBezTo>
                  <a:pt x="29" y="57"/>
                  <a:pt x="28" y="58"/>
                  <a:pt x="27" y="60"/>
                </a:cubicBezTo>
                <a:close/>
                <a:moveTo>
                  <a:pt x="24" y="56"/>
                </a:moveTo>
                <a:cubicBezTo>
                  <a:pt x="25" y="56"/>
                  <a:pt x="26" y="55"/>
                  <a:pt x="27" y="54"/>
                </a:cubicBezTo>
                <a:cubicBezTo>
                  <a:pt x="28" y="53"/>
                  <a:pt x="29" y="52"/>
                  <a:pt x="31" y="51"/>
                </a:cubicBezTo>
                <a:cubicBezTo>
                  <a:pt x="30" y="51"/>
                  <a:pt x="30" y="51"/>
                  <a:pt x="30" y="51"/>
                </a:cubicBezTo>
                <a:cubicBezTo>
                  <a:pt x="29" y="53"/>
                  <a:pt x="27" y="54"/>
                  <a:pt x="25" y="56"/>
                </a:cubicBezTo>
                <a:cubicBezTo>
                  <a:pt x="25" y="56"/>
                  <a:pt x="25" y="56"/>
                  <a:pt x="24" y="57"/>
                </a:cubicBezTo>
                <a:cubicBezTo>
                  <a:pt x="24" y="56"/>
                  <a:pt x="24" y="56"/>
                  <a:pt x="24" y="56"/>
                </a:cubicBezTo>
                <a:close/>
                <a:moveTo>
                  <a:pt x="35" y="48"/>
                </a:moveTo>
                <a:cubicBezTo>
                  <a:pt x="32" y="51"/>
                  <a:pt x="29" y="55"/>
                  <a:pt x="26" y="59"/>
                </a:cubicBezTo>
                <a:cubicBezTo>
                  <a:pt x="26" y="58"/>
                  <a:pt x="25" y="58"/>
                  <a:pt x="25" y="57"/>
                </a:cubicBezTo>
                <a:cubicBezTo>
                  <a:pt x="29" y="54"/>
                  <a:pt x="32" y="51"/>
                  <a:pt x="35" y="48"/>
                </a:cubicBezTo>
                <a:close/>
                <a:moveTo>
                  <a:pt x="37" y="46"/>
                </a:moveTo>
                <a:cubicBezTo>
                  <a:pt x="36" y="46"/>
                  <a:pt x="36" y="46"/>
                  <a:pt x="35" y="47"/>
                </a:cubicBezTo>
                <a:cubicBezTo>
                  <a:pt x="36" y="46"/>
                  <a:pt x="37" y="45"/>
                  <a:pt x="38" y="45"/>
                </a:cubicBezTo>
                <a:cubicBezTo>
                  <a:pt x="37" y="45"/>
                  <a:pt x="37" y="45"/>
                  <a:pt x="37" y="46"/>
                </a:cubicBezTo>
                <a:close/>
                <a:moveTo>
                  <a:pt x="24" y="56"/>
                </a:moveTo>
                <a:cubicBezTo>
                  <a:pt x="24" y="55"/>
                  <a:pt x="23" y="55"/>
                  <a:pt x="23" y="54"/>
                </a:cubicBezTo>
                <a:cubicBezTo>
                  <a:pt x="28" y="50"/>
                  <a:pt x="34" y="46"/>
                  <a:pt x="39" y="42"/>
                </a:cubicBezTo>
                <a:cubicBezTo>
                  <a:pt x="39" y="42"/>
                  <a:pt x="39" y="42"/>
                  <a:pt x="39" y="42"/>
                </a:cubicBezTo>
                <a:cubicBezTo>
                  <a:pt x="34" y="46"/>
                  <a:pt x="29" y="51"/>
                  <a:pt x="24" y="56"/>
                </a:cubicBezTo>
                <a:close/>
                <a:moveTo>
                  <a:pt x="21" y="52"/>
                </a:moveTo>
                <a:cubicBezTo>
                  <a:pt x="24" y="50"/>
                  <a:pt x="27" y="49"/>
                  <a:pt x="29" y="48"/>
                </a:cubicBezTo>
                <a:cubicBezTo>
                  <a:pt x="27" y="49"/>
                  <a:pt x="25" y="51"/>
                  <a:pt x="22" y="53"/>
                </a:cubicBezTo>
                <a:cubicBezTo>
                  <a:pt x="22" y="53"/>
                  <a:pt x="22" y="52"/>
                  <a:pt x="21" y="52"/>
                </a:cubicBezTo>
                <a:close/>
                <a:moveTo>
                  <a:pt x="20" y="49"/>
                </a:moveTo>
                <a:cubicBezTo>
                  <a:pt x="28" y="46"/>
                  <a:pt x="35" y="40"/>
                  <a:pt x="43" y="34"/>
                </a:cubicBezTo>
                <a:cubicBezTo>
                  <a:pt x="43" y="34"/>
                  <a:pt x="42" y="34"/>
                  <a:pt x="42" y="34"/>
                </a:cubicBezTo>
                <a:cubicBezTo>
                  <a:pt x="40" y="37"/>
                  <a:pt x="37" y="39"/>
                  <a:pt x="34" y="41"/>
                </a:cubicBezTo>
                <a:cubicBezTo>
                  <a:pt x="30" y="45"/>
                  <a:pt x="25" y="48"/>
                  <a:pt x="21" y="51"/>
                </a:cubicBezTo>
                <a:cubicBezTo>
                  <a:pt x="20" y="50"/>
                  <a:pt x="20" y="50"/>
                  <a:pt x="20" y="49"/>
                </a:cubicBezTo>
                <a:close/>
                <a:moveTo>
                  <a:pt x="18" y="46"/>
                </a:moveTo>
                <a:cubicBezTo>
                  <a:pt x="24" y="43"/>
                  <a:pt x="30" y="39"/>
                  <a:pt x="36" y="36"/>
                </a:cubicBezTo>
                <a:cubicBezTo>
                  <a:pt x="38" y="34"/>
                  <a:pt x="40" y="33"/>
                  <a:pt x="42" y="32"/>
                </a:cubicBezTo>
                <a:cubicBezTo>
                  <a:pt x="35" y="38"/>
                  <a:pt x="26" y="41"/>
                  <a:pt x="19" y="48"/>
                </a:cubicBezTo>
                <a:cubicBezTo>
                  <a:pt x="19" y="47"/>
                  <a:pt x="18" y="47"/>
                  <a:pt x="18" y="46"/>
                </a:cubicBezTo>
                <a:close/>
                <a:moveTo>
                  <a:pt x="16" y="42"/>
                </a:moveTo>
                <a:cubicBezTo>
                  <a:pt x="16" y="42"/>
                  <a:pt x="16" y="42"/>
                  <a:pt x="16" y="42"/>
                </a:cubicBezTo>
                <a:cubicBezTo>
                  <a:pt x="23" y="39"/>
                  <a:pt x="29" y="35"/>
                  <a:pt x="35" y="31"/>
                </a:cubicBezTo>
                <a:cubicBezTo>
                  <a:pt x="34" y="32"/>
                  <a:pt x="34" y="32"/>
                  <a:pt x="34" y="32"/>
                </a:cubicBezTo>
                <a:cubicBezTo>
                  <a:pt x="28" y="36"/>
                  <a:pt x="23" y="41"/>
                  <a:pt x="17" y="45"/>
                </a:cubicBezTo>
                <a:cubicBezTo>
                  <a:pt x="17" y="44"/>
                  <a:pt x="16" y="43"/>
                  <a:pt x="16" y="42"/>
                </a:cubicBezTo>
                <a:close/>
                <a:moveTo>
                  <a:pt x="39" y="24"/>
                </a:moveTo>
                <a:cubicBezTo>
                  <a:pt x="43" y="21"/>
                  <a:pt x="46" y="18"/>
                  <a:pt x="50" y="15"/>
                </a:cubicBezTo>
                <a:cubicBezTo>
                  <a:pt x="51" y="15"/>
                  <a:pt x="51" y="15"/>
                  <a:pt x="51" y="15"/>
                </a:cubicBezTo>
                <a:cubicBezTo>
                  <a:pt x="51" y="14"/>
                  <a:pt x="52" y="14"/>
                  <a:pt x="52" y="14"/>
                </a:cubicBezTo>
                <a:cubicBezTo>
                  <a:pt x="52" y="15"/>
                  <a:pt x="52" y="16"/>
                  <a:pt x="52" y="17"/>
                </a:cubicBezTo>
                <a:cubicBezTo>
                  <a:pt x="51" y="17"/>
                  <a:pt x="51" y="18"/>
                  <a:pt x="51" y="18"/>
                </a:cubicBezTo>
                <a:cubicBezTo>
                  <a:pt x="45" y="21"/>
                  <a:pt x="41" y="27"/>
                  <a:pt x="34" y="31"/>
                </a:cubicBezTo>
                <a:cubicBezTo>
                  <a:pt x="31" y="33"/>
                  <a:pt x="27" y="35"/>
                  <a:pt x="23" y="37"/>
                </a:cubicBezTo>
                <a:cubicBezTo>
                  <a:pt x="22" y="38"/>
                  <a:pt x="20" y="39"/>
                  <a:pt x="19" y="40"/>
                </a:cubicBezTo>
                <a:cubicBezTo>
                  <a:pt x="15" y="42"/>
                  <a:pt x="19" y="39"/>
                  <a:pt x="20" y="39"/>
                </a:cubicBezTo>
                <a:cubicBezTo>
                  <a:pt x="25" y="34"/>
                  <a:pt x="32" y="30"/>
                  <a:pt x="37" y="25"/>
                </a:cubicBezTo>
                <a:cubicBezTo>
                  <a:pt x="38" y="25"/>
                  <a:pt x="38" y="24"/>
                  <a:pt x="39" y="24"/>
                </a:cubicBezTo>
                <a:close/>
                <a:moveTo>
                  <a:pt x="51" y="8"/>
                </a:moveTo>
                <a:cubicBezTo>
                  <a:pt x="52" y="9"/>
                  <a:pt x="52" y="11"/>
                  <a:pt x="52" y="13"/>
                </a:cubicBezTo>
                <a:cubicBezTo>
                  <a:pt x="52" y="13"/>
                  <a:pt x="52" y="13"/>
                  <a:pt x="52" y="13"/>
                </a:cubicBezTo>
                <a:cubicBezTo>
                  <a:pt x="48" y="15"/>
                  <a:pt x="44" y="18"/>
                  <a:pt x="41" y="21"/>
                </a:cubicBezTo>
                <a:cubicBezTo>
                  <a:pt x="36" y="24"/>
                  <a:pt x="32" y="27"/>
                  <a:pt x="27" y="30"/>
                </a:cubicBezTo>
                <a:cubicBezTo>
                  <a:pt x="24" y="32"/>
                  <a:pt x="21" y="34"/>
                  <a:pt x="18" y="36"/>
                </a:cubicBezTo>
                <a:cubicBezTo>
                  <a:pt x="19" y="35"/>
                  <a:pt x="20" y="34"/>
                  <a:pt x="21" y="33"/>
                </a:cubicBezTo>
                <a:cubicBezTo>
                  <a:pt x="31" y="24"/>
                  <a:pt x="43" y="19"/>
                  <a:pt x="51" y="8"/>
                </a:cubicBezTo>
                <a:close/>
                <a:moveTo>
                  <a:pt x="32" y="24"/>
                </a:moveTo>
                <a:cubicBezTo>
                  <a:pt x="35" y="22"/>
                  <a:pt x="38" y="19"/>
                  <a:pt x="41" y="16"/>
                </a:cubicBezTo>
                <a:cubicBezTo>
                  <a:pt x="44" y="14"/>
                  <a:pt x="48" y="11"/>
                  <a:pt x="50" y="8"/>
                </a:cubicBezTo>
                <a:cubicBezTo>
                  <a:pt x="45" y="15"/>
                  <a:pt x="38" y="20"/>
                  <a:pt x="32" y="24"/>
                </a:cubicBezTo>
                <a:close/>
                <a:moveTo>
                  <a:pt x="48" y="27"/>
                </a:moveTo>
                <a:cubicBezTo>
                  <a:pt x="44" y="30"/>
                  <a:pt x="39" y="33"/>
                  <a:pt x="35" y="36"/>
                </a:cubicBezTo>
                <a:cubicBezTo>
                  <a:pt x="32" y="37"/>
                  <a:pt x="29" y="39"/>
                  <a:pt x="26" y="41"/>
                </a:cubicBezTo>
                <a:cubicBezTo>
                  <a:pt x="24" y="42"/>
                  <a:pt x="20" y="44"/>
                  <a:pt x="19" y="45"/>
                </a:cubicBezTo>
                <a:cubicBezTo>
                  <a:pt x="24" y="40"/>
                  <a:pt x="30" y="36"/>
                  <a:pt x="35" y="32"/>
                </a:cubicBezTo>
                <a:cubicBezTo>
                  <a:pt x="41" y="28"/>
                  <a:pt x="46" y="23"/>
                  <a:pt x="51" y="19"/>
                </a:cubicBezTo>
                <a:cubicBezTo>
                  <a:pt x="50" y="22"/>
                  <a:pt x="49" y="24"/>
                  <a:pt x="48" y="27"/>
                </a:cubicBezTo>
                <a:close/>
                <a:moveTo>
                  <a:pt x="41" y="40"/>
                </a:moveTo>
                <a:cubicBezTo>
                  <a:pt x="37" y="43"/>
                  <a:pt x="34" y="45"/>
                  <a:pt x="30" y="48"/>
                </a:cubicBezTo>
                <a:cubicBezTo>
                  <a:pt x="30" y="48"/>
                  <a:pt x="29" y="49"/>
                  <a:pt x="28" y="49"/>
                </a:cubicBezTo>
                <a:cubicBezTo>
                  <a:pt x="30" y="47"/>
                  <a:pt x="33" y="45"/>
                  <a:pt x="35" y="43"/>
                </a:cubicBezTo>
                <a:cubicBezTo>
                  <a:pt x="37" y="42"/>
                  <a:pt x="40" y="40"/>
                  <a:pt x="42" y="38"/>
                </a:cubicBezTo>
                <a:cubicBezTo>
                  <a:pt x="42" y="38"/>
                  <a:pt x="41" y="39"/>
                  <a:pt x="41" y="40"/>
                </a:cubicBezTo>
                <a:close/>
                <a:moveTo>
                  <a:pt x="43" y="35"/>
                </a:moveTo>
                <a:cubicBezTo>
                  <a:pt x="43" y="35"/>
                  <a:pt x="43" y="35"/>
                  <a:pt x="43" y="36"/>
                </a:cubicBezTo>
                <a:cubicBezTo>
                  <a:pt x="43" y="35"/>
                  <a:pt x="43" y="36"/>
                  <a:pt x="42" y="36"/>
                </a:cubicBezTo>
                <a:cubicBezTo>
                  <a:pt x="40" y="38"/>
                  <a:pt x="37" y="41"/>
                  <a:pt x="35" y="43"/>
                </a:cubicBezTo>
                <a:cubicBezTo>
                  <a:pt x="32" y="45"/>
                  <a:pt x="29" y="46"/>
                  <a:pt x="27" y="48"/>
                </a:cubicBezTo>
                <a:cubicBezTo>
                  <a:pt x="25" y="49"/>
                  <a:pt x="23" y="50"/>
                  <a:pt x="21" y="51"/>
                </a:cubicBezTo>
                <a:cubicBezTo>
                  <a:pt x="23" y="50"/>
                  <a:pt x="25" y="49"/>
                  <a:pt x="27" y="48"/>
                </a:cubicBezTo>
                <a:cubicBezTo>
                  <a:pt x="33" y="43"/>
                  <a:pt x="40" y="38"/>
                  <a:pt x="45" y="32"/>
                </a:cubicBezTo>
                <a:cubicBezTo>
                  <a:pt x="45" y="33"/>
                  <a:pt x="44" y="34"/>
                  <a:pt x="43" y="35"/>
                </a:cubicBezTo>
                <a:close/>
                <a:moveTo>
                  <a:pt x="46" y="31"/>
                </a:moveTo>
                <a:cubicBezTo>
                  <a:pt x="46" y="31"/>
                  <a:pt x="46" y="31"/>
                  <a:pt x="46" y="31"/>
                </a:cubicBezTo>
                <a:cubicBezTo>
                  <a:pt x="41" y="34"/>
                  <a:pt x="36" y="38"/>
                  <a:pt x="31" y="42"/>
                </a:cubicBezTo>
                <a:cubicBezTo>
                  <a:pt x="29" y="44"/>
                  <a:pt x="26" y="45"/>
                  <a:pt x="24" y="46"/>
                </a:cubicBezTo>
                <a:cubicBezTo>
                  <a:pt x="24" y="46"/>
                  <a:pt x="19" y="49"/>
                  <a:pt x="19" y="48"/>
                </a:cubicBezTo>
                <a:cubicBezTo>
                  <a:pt x="21" y="47"/>
                  <a:pt x="22" y="46"/>
                  <a:pt x="24" y="45"/>
                </a:cubicBezTo>
                <a:cubicBezTo>
                  <a:pt x="31" y="39"/>
                  <a:pt x="40" y="35"/>
                  <a:pt x="47" y="29"/>
                </a:cubicBezTo>
                <a:cubicBezTo>
                  <a:pt x="47" y="29"/>
                  <a:pt x="46" y="30"/>
                  <a:pt x="46" y="31"/>
                </a:cubicBezTo>
                <a:close/>
                <a:moveTo>
                  <a:pt x="50" y="7"/>
                </a:moveTo>
                <a:cubicBezTo>
                  <a:pt x="44" y="13"/>
                  <a:pt x="37" y="19"/>
                  <a:pt x="31" y="24"/>
                </a:cubicBezTo>
                <a:cubicBezTo>
                  <a:pt x="27" y="27"/>
                  <a:pt x="23" y="30"/>
                  <a:pt x="19" y="33"/>
                </a:cubicBezTo>
                <a:cubicBezTo>
                  <a:pt x="17" y="34"/>
                  <a:pt x="15" y="35"/>
                  <a:pt x="13" y="36"/>
                </a:cubicBezTo>
                <a:cubicBezTo>
                  <a:pt x="14" y="35"/>
                  <a:pt x="16" y="33"/>
                  <a:pt x="17" y="32"/>
                </a:cubicBezTo>
                <a:cubicBezTo>
                  <a:pt x="17" y="32"/>
                  <a:pt x="17" y="32"/>
                  <a:pt x="17" y="32"/>
                </a:cubicBezTo>
                <a:cubicBezTo>
                  <a:pt x="19" y="30"/>
                  <a:pt x="21" y="29"/>
                  <a:pt x="22" y="27"/>
                </a:cubicBezTo>
                <a:cubicBezTo>
                  <a:pt x="27" y="24"/>
                  <a:pt x="32" y="21"/>
                  <a:pt x="36" y="18"/>
                </a:cubicBezTo>
                <a:cubicBezTo>
                  <a:pt x="41" y="14"/>
                  <a:pt x="46" y="11"/>
                  <a:pt x="48" y="6"/>
                </a:cubicBezTo>
                <a:cubicBezTo>
                  <a:pt x="49" y="6"/>
                  <a:pt x="50" y="6"/>
                  <a:pt x="50" y="7"/>
                </a:cubicBezTo>
                <a:close/>
                <a:moveTo>
                  <a:pt x="12" y="35"/>
                </a:moveTo>
                <a:cubicBezTo>
                  <a:pt x="13" y="34"/>
                  <a:pt x="13" y="34"/>
                  <a:pt x="14" y="34"/>
                </a:cubicBezTo>
                <a:cubicBezTo>
                  <a:pt x="13" y="34"/>
                  <a:pt x="13" y="35"/>
                  <a:pt x="12" y="36"/>
                </a:cubicBezTo>
                <a:cubicBezTo>
                  <a:pt x="12" y="35"/>
                  <a:pt x="12" y="35"/>
                  <a:pt x="12" y="35"/>
                </a:cubicBezTo>
                <a:close/>
                <a:moveTo>
                  <a:pt x="10" y="31"/>
                </a:moveTo>
                <a:cubicBezTo>
                  <a:pt x="12" y="29"/>
                  <a:pt x="15" y="28"/>
                  <a:pt x="17" y="26"/>
                </a:cubicBezTo>
                <a:cubicBezTo>
                  <a:pt x="20" y="24"/>
                  <a:pt x="23" y="22"/>
                  <a:pt x="25" y="20"/>
                </a:cubicBezTo>
                <a:cubicBezTo>
                  <a:pt x="21" y="25"/>
                  <a:pt x="15" y="29"/>
                  <a:pt x="11" y="34"/>
                </a:cubicBezTo>
                <a:cubicBezTo>
                  <a:pt x="11" y="33"/>
                  <a:pt x="10" y="32"/>
                  <a:pt x="10" y="31"/>
                </a:cubicBezTo>
                <a:close/>
                <a:moveTo>
                  <a:pt x="8" y="27"/>
                </a:moveTo>
                <a:cubicBezTo>
                  <a:pt x="13" y="25"/>
                  <a:pt x="16" y="21"/>
                  <a:pt x="21" y="18"/>
                </a:cubicBezTo>
                <a:cubicBezTo>
                  <a:pt x="21" y="18"/>
                  <a:pt x="24" y="16"/>
                  <a:pt x="22" y="18"/>
                </a:cubicBezTo>
                <a:cubicBezTo>
                  <a:pt x="20" y="20"/>
                  <a:pt x="19" y="21"/>
                  <a:pt x="18" y="22"/>
                </a:cubicBezTo>
                <a:cubicBezTo>
                  <a:pt x="15" y="25"/>
                  <a:pt x="12" y="27"/>
                  <a:pt x="9" y="30"/>
                </a:cubicBezTo>
                <a:cubicBezTo>
                  <a:pt x="9" y="29"/>
                  <a:pt x="9" y="28"/>
                  <a:pt x="8" y="27"/>
                </a:cubicBezTo>
                <a:close/>
                <a:moveTo>
                  <a:pt x="7" y="24"/>
                </a:moveTo>
                <a:cubicBezTo>
                  <a:pt x="12" y="21"/>
                  <a:pt x="16" y="17"/>
                  <a:pt x="20" y="15"/>
                </a:cubicBezTo>
                <a:cubicBezTo>
                  <a:pt x="24" y="13"/>
                  <a:pt x="19" y="16"/>
                  <a:pt x="19" y="16"/>
                </a:cubicBezTo>
                <a:cubicBezTo>
                  <a:pt x="18" y="18"/>
                  <a:pt x="16" y="19"/>
                  <a:pt x="15" y="20"/>
                </a:cubicBezTo>
                <a:cubicBezTo>
                  <a:pt x="13" y="22"/>
                  <a:pt x="10" y="24"/>
                  <a:pt x="8" y="26"/>
                </a:cubicBezTo>
                <a:cubicBezTo>
                  <a:pt x="7" y="25"/>
                  <a:pt x="7" y="25"/>
                  <a:pt x="7" y="24"/>
                </a:cubicBezTo>
                <a:close/>
                <a:moveTo>
                  <a:pt x="6" y="20"/>
                </a:moveTo>
                <a:cubicBezTo>
                  <a:pt x="8" y="19"/>
                  <a:pt x="11" y="17"/>
                  <a:pt x="13" y="15"/>
                </a:cubicBezTo>
                <a:cubicBezTo>
                  <a:pt x="14" y="15"/>
                  <a:pt x="16" y="14"/>
                  <a:pt x="17" y="13"/>
                </a:cubicBezTo>
                <a:cubicBezTo>
                  <a:pt x="18" y="12"/>
                  <a:pt x="22" y="8"/>
                  <a:pt x="18" y="12"/>
                </a:cubicBezTo>
                <a:cubicBezTo>
                  <a:pt x="15" y="16"/>
                  <a:pt x="10" y="19"/>
                  <a:pt x="6" y="22"/>
                </a:cubicBezTo>
                <a:cubicBezTo>
                  <a:pt x="6" y="22"/>
                  <a:pt x="6" y="21"/>
                  <a:pt x="6" y="20"/>
                </a:cubicBezTo>
                <a:close/>
                <a:moveTo>
                  <a:pt x="5" y="13"/>
                </a:moveTo>
                <a:cubicBezTo>
                  <a:pt x="7" y="12"/>
                  <a:pt x="8" y="11"/>
                  <a:pt x="10" y="9"/>
                </a:cubicBezTo>
                <a:cubicBezTo>
                  <a:pt x="12" y="7"/>
                  <a:pt x="16" y="4"/>
                  <a:pt x="12" y="9"/>
                </a:cubicBezTo>
                <a:cubicBezTo>
                  <a:pt x="10" y="11"/>
                  <a:pt x="7" y="13"/>
                  <a:pt x="5" y="15"/>
                </a:cubicBezTo>
                <a:cubicBezTo>
                  <a:pt x="5" y="15"/>
                  <a:pt x="5" y="14"/>
                  <a:pt x="5" y="13"/>
                </a:cubicBezTo>
                <a:close/>
                <a:moveTo>
                  <a:pt x="5" y="18"/>
                </a:moveTo>
                <a:cubicBezTo>
                  <a:pt x="5" y="18"/>
                  <a:pt x="5" y="17"/>
                  <a:pt x="5" y="17"/>
                </a:cubicBezTo>
                <a:cubicBezTo>
                  <a:pt x="9" y="15"/>
                  <a:pt x="12" y="11"/>
                  <a:pt x="16" y="9"/>
                </a:cubicBezTo>
                <a:cubicBezTo>
                  <a:pt x="19" y="7"/>
                  <a:pt x="14" y="12"/>
                  <a:pt x="13" y="13"/>
                </a:cubicBezTo>
                <a:cubicBezTo>
                  <a:pt x="11" y="15"/>
                  <a:pt x="8" y="17"/>
                  <a:pt x="5" y="19"/>
                </a:cubicBezTo>
                <a:cubicBezTo>
                  <a:pt x="5" y="19"/>
                  <a:pt x="5" y="18"/>
                  <a:pt x="5" y="18"/>
                </a:cubicBezTo>
                <a:close/>
                <a:moveTo>
                  <a:pt x="22" y="13"/>
                </a:moveTo>
                <a:cubicBezTo>
                  <a:pt x="20" y="14"/>
                  <a:pt x="17" y="16"/>
                  <a:pt x="15" y="17"/>
                </a:cubicBezTo>
                <a:cubicBezTo>
                  <a:pt x="12" y="19"/>
                  <a:pt x="9" y="21"/>
                  <a:pt x="7" y="23"/>
                </a:cubicBezTo>
                <a:cubicBezTo>
                  <a:pt x="7" y="23"/>
                  <a:pt x="7" y="23"/>
                  <a:pt x="7" y="23"/>
                </a:cubicBezTo>
                <a:cubicBezTo>
                  <a:pt x="11" y="19"/>
                  <a:pt x="17" y="16"/>
                  <a:pt x="21" y="10"/>
                </a:cubicBezTo>
                <a:cubicBezTo>
                  <a:pt x="21" y="11"/>
                  <a:pt x="22" y="12"/>
                  <a:pt x="22" y="13"/>
                </a:cubicBezTo>
                <a:close/>
                <a:moveTo>
                  <a:pt x="24" y="16"/>
                </a:moveTo>
                <a:cubicBezTo>
                  <a:pt x="19" y="18"/>
                  <a:pt x="15" y="22"/>
                  <a:pt x="11" y="25"/>
                </a:cubicBezTo>
                <a:cubicBezTo>
                  <a:pt x="10" y="26"/>
                  <a:pt x="8" y="28"/>
                  <a:pt x="10" y="25"/>
                </a:cubicBezTo>
                <a:cubicBezTo>
                  <a:pt x="12" y="24"/>
                  <a:pt x="13" y="23"/>
                  <a:pt x="14" y="21"/>
                </a:cubicBezTo>
                <a:cubicBezTo>
                  <a:pt x="17" y="19"/>
                  <a:pt x="20" y="16"/>
                  <a:pt x="23" y="14"/>
                </a:cubicBezTo>
                <a:cubicBezTo>
                  <a:pt x="23" y="15"/>
                  <a:pt x="24" y="15"/>
                  <a:pt x="24" y="16"/>
                </a:cubicBezTo>
                <a:close/>
                <a:moveTo>
                  <a:pt x="25" y="19"/>
                </a:moveTo>
                <a:cubicBezTo>
                  <a:pt x="20" y="22"/>
                  <a:pt x="16" y="26"/>
                  <a:pt x="11" y="29"/>
                </a:cubicBezTo>
                <a:cubicBezTo>
                  <a:pt x="15" y="27"/>
                  <a:pt x="20" y="21"/>
                  <a:pt x="24" y="17"/>
                </a:cubicBezTo>
                <a:cubicBezTo>
                  <a:pt x="25" y="18"/>
                  <a:pt x="25" y="19"/>
                  <a:pt x="25" y="19"/>
                </a:cubicBezTo>
                <a:close/>
                <a:moveTo>
                  <a:pt x="26" y="21"/>
                </a:moveTo>
                <a:cubicBezTo>
                  <a:pt x="26" y="21"/>
                  <a:pt x="26" y="21"/>
                  <a:pt x="27" y="21"/>
                </a:cubicBezTo>
                <a:cubicBezTo>
                  <a:pt x="27" y="22"/>
                  <a:pt x="27" y="22"/>
                  <a:pt x="27" y="22"/>
                </a:cubicBezTo>
                <a:cubicBezTo>
                  <a:pt x="26" y="23"/>
                  <a:pt x="25" y="23"/>
                  <a:pt x="24" y="24"/>
                </a:cubicBezTo>
                <a:cubicBezTo>
                  <a:pt x="24" y="25"/>
                  <a:pt x="23" y="26"/>
                  <a:pt x="22" y="27"/>
                </a:cubicBezTo>
                <a:cubicBezTo>
                  <a:pt x="20" y="28"/>
                  <a:pt x="18" y="30"/>
                  <a:pt x="16" y="31"/>
                </a:cubicBezTo>
                <a:cubicBezTo>
                  <a:pt x="16" y="32"/>
                  <a:pt x="15" y="32"/>
                  <a:pt x="14" y="33"/>
                </a:cubicBezTo>
                <a:cubicBezTo>
                  <a:pt x="14" y="33"/>
                  <a:pt x="11" y="35"/>
                  <a:pt x="13" y="33"/>
                </a:cubicBezTo>
                <a:cubicBezTo>
                  <a:pt x="17" y="28"/>
                  <a:pt x="22" y="25"/>
                  <a:pt x="26" y="20"/>
                </a:cubicBezTo>
                <a:cubicBezTo>
                  <a:pt x="26" y="20"/>
                  <a:pt x="26" y="21"/>
                  <a:pt x="26" y="21"/>
                </a:cubicBezTo>
                <a:close/>
                <a:moveTo>
                  <a:pt x="32" y="17"/>
                </a:moveTo>
                <a:cubicBezTo>
                  <a:pt x="34" y="15"/>
                  <a:pt x="37" y="13"/>
                  <a:pt x="40" y="11"/>
                </a:cubicBezTo>
                <a:cubicBezTo>
                  <a:pt x="39" y="12"/>
                  <a:pt x="37" y="14"/>
                  <a:pt x="35" y="15"/>
                </a:cubicBezTo>
                <a:cubicBezTo>
                  <a:pt x="34" y="16"/>
                  <a:pt x="32" y="17"/>
                  <a:pt x="31" y="18"/>
                </a:cubicBezTo>
                <a:cubicBezTo>
                  <a:pt x="31" y="18"/>
                  <a:pt x="31" y="17"/>
                  <a:pt x="32" y="17"/>
                </a:cubicBezTo>
                <a:close/>
                <a:moveTo>
                  <a:pt x="28" y="22"/>
                </a:moveTo>
                <a:cubicBezTo>
                  <a:pt x="28" y="22"/>
                  <a:pt x="28" y="22"/>
                  <a:pt x="28" y="22"/>
                </a:cubicBezTo>
                <a:cubicBezTo>
                  <a:pt x="28" y="23"/>
                  <a:pt x="27" y="23"/>
                  <a:pt x="27" y="23"/>
                </a:cubicBezTo>
                <a:cubicBezTo>
                  <a:pt x="27" y="23"/>
                  <a:pt x="27" y="22"/>
                  <a:pt x="28" y="22"/>
                </a:cubicBezTo>
                <a:close/>
                <a:moveTo>
                  <a:pt x="30" y="20"/>
                </a:moveTo>
                <a:cubicBezTo>
                  <a:pt x="32" y="18"/>
                  <a:pt x="34" y="17"/>
                  <a:pt x="36" y="16"/>
                </a:cubicBezTo>
                <a:cubicBezTo>
                  <a:pt x="38" y="14"/>
                  <a:pt x="40" y="13"/>
                  <a:pt x="42" y="11"/>
                </a:cubicBezTo>
                <a:cubicBezTo>
                  <a:pt x="43" y="10"/>
                  <a:pt x="44" y="8"/>
                  <a:pt x="46" y="7"/>
                </a:cubicBezTo>
                <a:cubicBezTo>
                  <a:pt x="46" y="7"/>
                  <a:pt x="46" y="6"/>
                  <a:pt x="47" y="6"/>
                </a:cubicBezTo>
                <a:cubicBezTo>
                  <a:pt x="47" y="6"/>
                  <a:pt x="47" y="7"/>
                  <a:pt x="46" y="7"/>
                </a:cubicBezTo>
                <a:cubicBezTo>
                  <a:pt x="46" y="9"/>
                  <a:pt x="44" y="10"/>
                  <a:pt x="43" y="11"/>
                </a:cubicBezTo>
                <a:cubicBezTo>
                  <a:pt x="41" y="13"/>
                  <a:pt x="38" y="15"/>
                  <a:pt x="36" y="17"/>
                </a:cubicBezTo>
                <a:cubicBezTo>
                  <a:pt x="34" y="18"/>
                  <a:pt x="32" y="20"/>
                  <a:pt x="29" y="21"/>
                </a:cubicBezTo>
                <a:cubicBezTo>
                  <a:pt x="30" y="21"/>
                  <a:pt x="30" y="20"/>
                  <a:pt x="30" y="20"/>
                </a:cubicBezTo>
                <a:close/>
                <a:moveTo>
                  <a:pt x="43" y="6"/>
                </a:moveTo>
                <a:cubicBezTo>
                  <a:pt x="44" y="6"/>
                  <a:pt x="45" y="5"/>
                  <a:pt x="46" y="5"/>
                </a:cubicBezTo>
                <a:cubicBezTo>
                  <a:pt x="45" y="6"/>
                  <a:pt x="44" y="7"/>
                  <a:pt x="43" y="8"/>
                </a:cubicBezTo>
                <a:cubicBezTo>
                  <a:pt x="41" y="10"/>
                  <a:pt x="38" y="12"/>
                  <a:pt x="35" y="13"/>
                </a:cubicBezTo>
                <a:cubicBezTo>
                  <a:pt x="34" y="14"/>
                  <a:pt x="33" y="15"/>
                  <a:pt x="32" y="16"/>
                </a:cubicBezTo>
                <a:cubicBezTo>
                  <a:pt x="33" y="15"/>
                  <a:pt x="33" y="15"/>
                  <a:pt x="34" y="14"/>
                </a:cubicBezTo>
                <a:cubicBezTo>
                  <a:pt x="37" y="11"/>
                  <a:pt x="40" y="8"/>
                  <a:pt x="43" y="6"/>
                </a:cubicBezTo>
                <a:close/>
                <a:moveTo>
                  <a:pt x="41" y="6"/>
                </a:moveTo>
                <a:cubicBezTo>
                  <a:pt x="38" y="8"/>
                  <a:pt x="36" y="10"/>
                  <a:pt x="34" y="13"/>
                </a:cubicBezTo>
                <a:cubicBezTo>
                  <a:pt x="36" y="10"/>
                  <a:pt x="38" y="8"/>
                  <a:pt x="41" y="6"/>
                </a:cubicBezTo>
                <a:close/>
                <a:moveTo>
                  <a:pt x="20" y="9"/>
                </a:moveTo>
                <a:cubicBezTo>
                  <a:pt x="15" y="13"/>
                  <a:pt x="10" y="17"/>
                  <a:pt x="6" y="20"/>
                </a:cubicBezTo>
                <a:cubicBezTo>
                  <a:pt x="11" y="16"/>
                  <a:pt x="15" y="12"/>
                  <a:pt x="19" y="7"/>
                </a:cubicBezTo>
                <a:cubicBezTo>
                  <a:pt x="19" y="8"/>
                  <a:pt x="20" y="9"/>
                  <a:pt x="20" y="9"/>
                </a:cubicBezTo>
                <a:close/>
                <a:moveTo>
                  <a:pt x="18" y="7"/>
                </a:moveTo>
                <a:cubicBezTo>
                  <a:pt x="13" y="9"/>
                  <a:pt x="10" y="14"/>
                  <a:pt x="5" y="16"/>
                </a:cubicBezTo>
                <a:cubicBezTo>
                  <a:pt x="7" y="15"/>
                  <a:pt x="9" y="13"/>
                  <a:pt x="11" y="11"/>
                </a:cubicBezTo>
                <a:cubicBezTo>
                  <a:pt x="13" y="10"/>
                  <a:pt x="14" y="8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6"/>
                  <a:pt x="17" y="6"/>
                  <a:pt x="18" y="7"/>
                </a:cubicBezTo>
                <a:close/>
                <a:moveTo>
                  <a:pt x="14" y="5"/>
                </a:moveTo>
                <a:cubicBezTo>
                  <a:pt x="11" y="7"/>
                  <a:pt x="8" y="9"/>
                  <a:pt x="5" y="12"/>
                </a:cubicBezTo>
                <a:cubicBezTo>
                  <a:pt x="6" y="7"/>
                  <a:pt x="9" y="4"/>
                  <a:pt x="14" y="5"/>
                </a:cubicBezTo>
                <a:close/>
                <a:moveTo>
                  <a:pt x="13" y="37"/>
                </a:moveTo>
                <a:cubicBezTo>
                  <a:pt x="15" y="35"/>
                  <a:pt x="18" y="34"/>
                  <a:pt x="20" y="33"/>
                </a:cubicBezTo>
                <a:cubicBezTo>
                  <a:pt x="18" y="34"/>
                  <a:pt x="16" y="36"/>
                  <a:pt x="15" y="38"/>
                </a:cubicBezTo>
                <a:cubicBezTo>
                  <a:pt x="14" y="38"/>
                  <a:pt x="15" y="39"/>
                  <a:pt x="15" y="39"/>
                </a:cubicBezTo>
                <a:cubicBezTo>
                  <a:pt x="21" y="34"/>
                  <a:pt x="28" y="31"/>
                  <a:pt x="35" y="27"/>
                </a:cubicBezTo>
                <a:cubicBezTo>
                  <a:pt x="35" y="27"/>
                  <a:pt x="35" y="27"/>
                  <a:pt x="35" y="27"/>
                </a:cubicBezTo>
                <a:cubicBezTo>
                  <a:pt x="35" y="27"/>
                  <a:pt x="35" y="27"/>
                  <a:pt x="35" y="27"/>
                </a:cubicBezTo>
                <a:cubicBezTo>
                  <a:pt x="29" y="32"/>
                  <a:pt x="21" y="36"/>
                  <a:pt x="16" y="41"/>
                </a:cubicBezTo>
                <a:cubicBezTo>
                  <a:pt x="15" y="41"/>
                  <a:pt x="15" y="42"/>
                  <a:pt x="15" y="42"/>
                </a:cubicBezTo>
                <a:cubicBezTo>
                  <a:pt x="15" y="41"/>
                  <a:pt x="15" y="40"/>
                  <a:pt x="14" y="40"/>
                </a:cubicBezTo>
                <a:cubicBezTo>
                  <a:pt x="14" y="39"/>
                  <a:pt x="13" y="38"/>
                  <a:pt x="13" y="37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15" name="Freeform 151">
            <a:extLst>
              <a:ext uri="{FF2B5EF4-FFF2-40B4-BE49-F238E27FC236}">
                <a16:creationId xmlns="" xmlns:a16="http://schemas.microsoft.com/office/drawing/2014/main" id="{1C5E105B-9EE5-43C1-B72C-F3B5F30DD68D}"/>
              </a:ext>
            </a:extLst>
          </p:cNvPr>
          <p:cNvSpPr>
            <a:spLocks noEditPoints="1"/>
          </p:cNvSpPr>
          <p:nvPr/>
        </p:nvSpPr>
        <p:spPr bwMode="auto">
          <a:xfrm>
            <a:off x="9086850" y="1477964"/>
            <a:ext cx="441549" cy="522203"/>
          </a:xfrm>
          <a:custGeom>
            <a:avLst/>
            <a:gdLst>
              <a:gd name="T0" fmla="*/ 16 w 55"/>
              <a:gd name="T1" fmla="*/ 3 h 64"/>
              <a:gd name="T2" fmla="*/ 25 w 55"/>
              <a:gd name="T3" fmla="*/ 63 h 64"/>
              <a:gd name="T4" fmla="*/ 54 w 55"/>
              <a:gd name="T5" fmla="*/ 10 h 64"/>
              <a:gd name="T6" fmla="*/ 26 w 55"/>
              <a:gd name="T7" fmla="*/ 60 h 64"/>
              <a:gd name="T8" fmla="*/ 30 w 55"/>
              <a:gd name="T9" fmla="*/ 51 h 64"/>
              <a:gd name="T10" fmla="*/ 35 w 55"/>
              <a:gd name="T11" fmla="*/ 47 h 64"/>
              <a:gd name="T12" fmla="*/ 36 w 55"/>
              <a:gd name="T13" fmla="*/ 45 h 64"/>
              <a:gd name="T14" fmla="*/ 24 w 55"/>
              <a:gd name="T15" fmla="*/ 56 h 64"/>
              <a:gd name="T16" fmla="*/ 24 w 55"/>
              <a:gd name="T17" fmla="*/ 56 h 64"/>
              <a:gd name="T18" fmla="*/ 21 w 55"/>
              <a:gd name="T19" fmla="*/ 51 h 64"/>
              <a:gd name="T20" fmla="*/ 33 w 55"/>
              <a:gd name="T21" fmla="*/ 41 h 64"/>
              <a:gd name="T22" fmla="*/ 36 w 55"/>
              <a:gd name="T23" fmla="*/ 35 h 64"/>
              <a:gd name="T24" fmla="*/ 15 w 55"/>
              <a:gd name="T25" fmla="*/ 42 h 64"/>
              <a:gd name="T26" fmla="*/ 17 w 55"/>
              <a:gd name="T27" fmla="*/ 45 h 64"/>
              <a:gd name="T28" fmla="*/ 50 w 55"/>
              <a:gd name="T29" fmla="*/ 14 h 64"/>
              <a:gd name="T30" fmla="*/ 34 w 55"/>
              <a:gd name="T31" fmla="*/ 30 h 64"/>
              <a:gd name="T32" fmla="*/ 37 w 55"/>
              <a:gd name="T33" fmla="*/ 25 h 64"/>
              <a:gd name="T34" fmla="*/ 51 w 55"/>
              <a:gd name="T35" fmla="*/ 13 h 64"/>
              <a:gd name="T36" fmla="*/ 20 w 55"/>
              <a:gd name="T37" fmla="*/ 33 h 64"/>
              <a:gd name="T38" fmla="*/ 49 w 55"/>
              <a:gd name="T39" fmla="*/ 8 h 64"/>
              <a:gd name="T40" fmla="*/ 26 w 55"/>
              <a:gd name="T41" fmla="*/ 41 h 64"/>
              <a:gd name="T42" fmla="*/ 48 w 55"/>
              <a:gd name="T43" fmla="*/ 26 h 64"/>
              <a:gd name="T44" fmla="*/ 34 w 55"/>
              <a:gd name="T45" fmla="*/ 43 h 64"/>
              <a:gd name="T46" fmla="*/ 42 w 55"/>
              <a:gd name="T47" fmla="*/ 35 h 64"/>
              <a:gd name="T48" fmla="*/ 21 w 55"/>
              <a:gd name="T49" fmla="*/ 51 h 64"/>
              <a:gd name="T50" fmla="*/ 45 w 55"/>
              <a:gd name="T51" fmla="*/ 30 h 64"/>
              <a:gd name="T52" fmla="*/ 19 w 55"/>
              <a:gd name="T53" fmla="*/ 48 h 64"/>
              <a:gd name="T54" fmla="*/ 50 w 55"/>
              <a:gd name="T55" fmla="*/ 7 h 64"/>
              <a:gd name="T56" fmla="*/ 16 w 55"/>
              <a:gd name="T57" fmla="*/ 32 h 64"/>
              <a:gd name="T58" fmla="*/ 47 w 55"/>
              <a:gd name="T59" fmla="*/ 5 h 64"/>
              <a:gd name="T60" fmla="*/ 12 w 55"/>
              <a:gd name="T61" fmla="*/ 35 h 64"/>
              <a:gd name="T62" fmla="*/ 24 w 55"/>
              <a:gd name="T63" fmla="*/ 20 h 64"/>
              <a:gd name="T64" fmla="*/ 20 w 55"/>
              <a:gd name="T65" fmla="*/ 18 h 64"/>
              <a:gd name="T66" fmla="*/ 8 w 55"/>
              <a:gd name="T67" fmla="*/ 27 h 64"/>
              <a:gd name="T68" fmla="*/ 15 w 55"/>
              <a:gd name="T69" fmla="*/ 20 h 64"/>
              <a:gd name="T70" fmla="*/ 12 w 55"/>
              <a:gd name="T71" fmla="*/ 15 h 64"/>
              <a:gd name="T72" fmla="*/ 5 w 55"/>
              <a:gd name="T73" fmla="*/ 20 h 64"/>
              <a:gd name="T74" fmla="*/ 4 w 55"/>
              <a:gd name="T75" fmla="*/ 15 h 64"/>
              <a:gd name="T76" fmla="*/ 16 w 55"/>
              <a:gd name="T77" fmla="*/ 8 h 64"/>
              <a:gd name="T78" fmla="*/ 22 w 55"/>
              <a:gd name="T79" fmla="*/ 13 h 64"/>
              <a:gd name="T80" fmla="*/ 20 w 55"/>
              <a:gd name="T81" fmla="*/ 10 h 64"/>
              <a:gd name="T82" fmla="*/ 10 w 55"/>
              <a:gd name="T83" fmla="*/ 25 h 64"/>
              <a:gd name="T84" fmla="*/ 25 w 55"/>
              <a:gd name="T85" fmla="*/ 19 h 64"/>
              <a:gd name="T86" fmla="*/ 25 w 55"/>
              <a:gd name="T87" fmla="*/ 20 h 64"/>
              <a:gd name="T88" fmla="*/ 21 w 55"/>
              <a:gd name="T89" fmla="*/ 26 h 64"/>
              <a:gd name="T90" fmla="*/ 25 w 55"/>
              <a:gd name="T91" fmla="*/ 20 h 64"/>
              <a:gd name="T92" fmla="*/ 35 w 55"/>
              <a:gd name="T93" fmla="*/ 15 h 64"/>
              <a:gd name="T94" fmla="*/ 27 w 55"/>
              <a:gd name="T95" fmla="*/ 22 h 64"/>
              <a:gd name="T96" fmla="*/ 35 w 55"/>
              <a:gd name="T97" fmla="*/ 15 h 64"/>
              <a:gd name="T98" fmla="*/ 46 w 55"/>
              <a:gd name="T99" fmla="*/ 7 h 64"/>
              <a:gd name="T100" fmla="*/ 29 w 55"/>
              <a:gd name="T101" fmla="*/ 20 h 64"/>
              <a:gd name="T102" fmla="*/ 35 w 55"/>
              <a:gd name="T103" fmla="*/ 13 h 64"/>
              <a:gd name="T104" fmla="*/ 40 w 55"/>
              <a:gd name="T105" fmla="*/ 6 h 64"/>
              <a:gd name="T106" fmla="*/ 5 w 55"/>
              <a:gd name="T107" fmla="*/ 19 h 64"/>
              <a:gd name="T108" fmla="*/ 5 w 55"/>
              <a:gd name="T109" fmla="*/ 16 h 64"/>
              <a:gd name="T110" fmla="*/ 17 w 55"/>
              <a:gd name="T111" fmla="*/ 7 h 64"/>
              <a:gd name="T112" fmla="*/ 12 w 55"/>
              <a:gd name="T113" fmla="*/ 37 h 64"/>
              <a:gd name="T114" fmla="*/ 34 w 55"/>
              <a:gd name="T115" fmla="*/ 27 h 64"/>
              <a:gd name="T116" fmla="*/ 15 w 55"/>
              <a:gd name="T117" fmla="*/ 41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5" h="64">
                <a:moveTo>
                  <a:pt x="54" y="10"/>
                </a:moveTo>
                <a:cubicBezTo>
                  <a:pt x="54" y="4"/>
                  <a:pt x="48" y="1"/>
                  <a:pt x="42" y="2"/>
                </a:cubicBezTo>
                <a:cubicBezTo>
                  <a:pt x="34" y="4"/>
                  <a:pt x="30" y="11"/>
                  <a:pt x="27" y="18"/>
                </a:cubicBezTo>
                <a:cubicBezTo>
                  <a:pt x="25" y="12"/>
                  <a:pt x="22" y="5"/>
                  <a:pt x="16" y="3"/>
                </a:cubicBezTo>
                <a:cubicBezTo>
                  <a:pt x="10" y="0"/>
                  <a:pt x="4" y="3"/>
                  <a:pt x="2" y="9"/>
                </a:cubicBezTo>
                <a:cubicBezTo>
                  <a:pt x="0" y="16"/>
                  <a:pt x="3" y="24"/>
                  <a:pt x="6" y="31"/>
                </a:cubicBezTo>
                <a:cubicBezTo>
                  <a:pt x="11" y="42"/>
                  <a:pt x="18" y="52"/>
                  <a:pt x="25" y="63"/>
                </a:cubicBezTo>
                <a:cubicBezTo>
                  <a:pt x="25" y="63"/>
                  <a:pt x="25" y="63"/>
                  <a:pt x="25" y="63"/>
                </a:cubicBezTo>
                <a:cubicBezTo>
                  <a:pt x="26" y="64"/>
                  <a:pt x="27" y="64"/>
                  <a:pt x="27" y="63"/>
                </a:cubicBezTo>
                <a:cubicBezTo>
                  <a:pt x="27" y="63"/>
                  <a:pt x="27" y="63"/>
                  <a:pt x="27" y="63"/>
                </a:cubicBezTo>
                <a:cubicBezTo>
                  <a:pt x="35" y="53"/>
                  <a:pt x="42" y="42"/>
                  <a:pt x="48" y="31"/>
                </a:cubicBezTo>
                <a:cubicBezTo>
                  <a:pt x="52" y="25"/>
                  <a:pt x="55" y="17"/>
                  <a:pt x="54" y="10"/>
                </a:cubicBezTo>
                <a:close/>
                <a:moveTo>
                  <a:pt x="26" y="60"/>
                </a:moveTo>
                <a:cubicBezTo>
                  <a:pt x="26" y="60"/>
                  <a:pt x="26" y="60"/>
                  <a:pt x="26" y="59"/>
                </a:cubicBezTo>
                <a:cubicBezTo>
                  <a:pt x="27" y="58"/>
                  <a:pt x="28" y="57"/>
                  <a:pt x="29" y="55"/>
                </a:cubicBezTo>
                <a:cubicBezTo>
                  <a:pt x="28" y="57"/>
                  <a:pt x="27" y="58"/>
                  <a:pt x="26" y="60"/>
                </a:cubicBezTo>
                <a:close/>
                <a:moveTo>
                  <a:pt x="24" y="56"/>
                </a:moveTo>
                <a:cubicBezTo>
                  <a:pt x="24" y="56"/>
                  <a:pt x="26" y="55"/>
                  <a:pt x="26" y="54"/>
                </a:cubicBezTo>
                <a:cubicBezTo>
                  <a:pt x="27" y="53"/>
                  <a:pt x="29" y="52"/>
                  <a:pt x="30" y="51"/>
                </a:cubicBezTo>
                <a:cubicBezTo>
                  <a:pt x="30" y="51"/>
                  <a:pt x="30" y="51"/>
                  <a:pt x="30" y="51"/>
                </a:cubicBezTo>
                <a:cubicBezTo>
                  <a:pt x="28" y="53"/>
                  <a:pt x="27" y="54"/>
                  <a:pt x="25" y="56"/>
                </a:cubicBezTo>
                <a:cubicBezTo>
                  <a:pt x="24" y="56"/>
                  <a:pt x="24" y="56"/>
                  <a:pt x="24" y="56"/>
                </a:cubicBezTo>
                <a:cubicBezTo>
                  <a:pt x="24" y="56"/>
                  <a:pt x="24" y="56"/>
                  <a:pt x="24" y="56"/>
                </a:cubicBezTo>
                <a:close/>
                <a:moveTo>
                  <a:pt x="35" y="47"/>
                </a:moveTo>
                <a:cubicBezTo>
                  <a:pt x="31" y="50"/>
                  <a:pt x="29" y="55"/>
                  <a:pt x="25" y="59"/>
                </a:cubicBezTo>
                <a:cubicBezTo>
                  <a:pt x="25" y="58"/>
                  <a:pt x="25" y="57"/>
                  <a:pt x="24" y="57"/>
                </a:cubicBezTo>
                <a:cubicBezTo>
                  <a:pt x="28" y="54"/>
                  <a:pt x="31" y="50"/>
                  <a:pt x="35" y="47"/>
                </a:cubicBezTo>
                <a:close/>
                <a:moveTo>
                  <a:pt x="36" y="45"/>
                </a:moveTo>
                <a:cubicBezTo>
                  <a:pt x="36" y="46"/>
                  <a:pt x="35" y="46"/>
                  <a:pt x="35" y="47"/>
                </a:cubicBezTo>
                <a:cubicBezTo>
                  <a:pt x="36" y="46"/>
                  <a:pt x="36" y="45"/>
                  <a:pt x="37" y="44"/>
                </a:cubicBezTo>
                <a:cubicBezTo>
                  <a:pt x="37" y="45"/>
                  <a:pt x="37" y="45"/>
                  <a:pt x="36" y="45"/>
                </a:cubicBezTo>
                <a:close/>
                <a:moveTo>
                  <a:pt x="24" y="56"/>
                </a:moveTo>
                <a:cubicBezTo>
                  <a:pt x="23" y="55"/>
                  <a:pt x="23" y="54"/>
                  <a:pt x="22" y="54"/>
                </a:cubicBezTo>
                <a:cubicBezTo>
                  <a:pt x="28" y="50"/>
                  <a:pt x="34" y="46"/>
                  <a:pt x="39" y="42"/>
                </a:cubicBezTo>
                <a:cubicBezTo>
                  <a:pt x="39" y="42"/>
                  <a:pt x="39" y="42"/>
                  <a:pt x="39" y="42"/>
                </a:cubicBezTo>
                <a:cubicBezTo>
                  <a:pt x="34" y="46"/>
                  <a:pt x="28" y="51"/>
                  <a:pt x="24" y="56"/>
                </a:cubicBezTo>
                <a:close/>
                <a:moveTo>
                  <a:pt x="21" y="51"/>
                </a:moveTo>
                <a:cubicBezTo>
                  <a:pt x="23" y="50"/>
                  <a:pt x="26" y="49"/>
                  <a:pt x="28" y="47"/>
                </a:cubicBezTo>
                <a:cubicBezTo>
                  <a:pt x="26" y="49"/>
                  <a:pt x="24" y="51"/>
                  <a:pt x="22" y="53"/>
                </a:cubicBezTo>
                <a:cubicBezTo>
                  <a:pt x="21" y="52"/>
                  <a:pt x="21" y="52"/>
                  <a:pt x="21" y="51"/>
                </a:cubicBezTo>
                <a:close/>
                <a:moveTo>
                  <a:pt x="19" y="49"/>
                </a:moveTo>
                <a:cubicBezTo>
                  <a:pt x="28" y="46"/>
                  <a:pt x="35" y="40"/>
                  <a:pt x="42" y="34"/>
                </a:cubicBezTo>
                <a:cubicBezTo>
                  <a:pt x="42" y="34"/>
                  <a:pt x="42" y="34"/>
                  <a:pt x="42" y="34"/>
                </a:cubicBezTo>
                <a:cubicBezTo>
                  <a:pt x="39" y="37"/>
                  <a:pt x="36" y="39"/>
                  <a:pt x="33" y="41"/>
                </a:cubicBezTo>
                <a:cubicBezTo>
                  <a:pt x="29" y="44"/>
                  <a:pt x="25" y="47"/>
                  <a:pt x="20" y="51"/>
                </a:cubicBezTo>
                <a:cubicBezTo>
                  <a:pt x="20" y="50"/>
                  <a:pt x="19" y="49"/>
                  <a:pt x="19" y="49"/>
                </a:cubicBezTo>
                <a:close/>
                <a:moveTo>
                  <a:pt x="17" y="46"/>
                </a:moveTo>
                <a:cubicBezTo>
                  <a:pt x="24" y="43"/>
                  <a:pt x="30" y="39"/>
                  <a:pt x="36" y="35"/>
                </a:cubicBezTo>
                <a:cubicBezTo>
                  <a:pt x="38" y="34"/>
                  <a:pt x="40" y="33"/>
                  <a:pt x="42" y="32"/>
                </a:cubicBezTo>
                <a:cubicBezTo>
                  <a:pt x="34" y="37"/>
                  <a:pt x="25" y="41"/>
                  <a:pt x="18" y="48"/>
                </a:cubicBezTo>
                <a:cubicBezTo>
                  <a:pt x="18" y="47"/>
                  <a:pt x="18" y="46"/>
                  <a:pt x="17" y="46"/>
                </a:cubicBezTo>
                <a:close/>
                <a:moveTo>
                  <a:pt x="15" y="42"/>
                </a:moveTo>
                <a:cubicBezTo>
                  <a:pt x="15" y="42"/>
                  <a:pt x="15" y="42"/>
                  <a:pt x="15" y="42"/>
                </a:cubicBezTo>
                <a:cubicBezTo>
                  <a:pt x="22" y="39"/>
                  <a:pt x="28" y="35"/>
                  <a:pt x="34" y="31"/>
                </a:cubicBezTo>
                <a:cubicBezTo>
                  <a:pt x="34" y="31"/>
                  <a:pt x="33" y="32"/>
                  <a:pt x="33" y="32"/>
                </a:cubicBezTo>
                <a:cubicBezTo>
                  <a:pt x="27" y="36"/>
                  <a:pt x="22" y="40"/>
                  <a:pt x="17" y="45"/>
                </a:cubicBezTo>
                <a:cubicBezTo>
                  <a:pt x="16" y="44"/>
                  <a:pt x="16" y="43"/>
                  <a:pt x="15" y="42"/>
                </a:cubicBezTo>
                <a:close/>
                <a:moveTo>
                  <a:pt x="38" y="23"/>
                </a:moveTo>
                <a:cubicBezTo>
                  <a:pt x="42" y="21"/>
                  <a:pt x="46" y="18"/>
                  <a:pt x="49" y="15"/>
                </a:cubicBezTo>
                <a:cubicBezTo>
                  <a:pt x="50" y="15"/>
                  <a:pt x="50" y="15"/>
                  <a:pt x="50" y="14"/>
                </a:cubicBezTo>
                <a:cubicBezTo>
                  <a:pt x="51" y="14"/>
                  <a:pt x="51" y="14"/>
                  <a:pt x="51" y="14"/>
                </a:cubicBezTo>
                <a:cubicBezTo>
                  <a:pt x="51" y="15"/>
                  <a:pt x="51" y="16"/>
                  <a:pt x="51" y="17"/>
                </a:cubicBezTo>
                <a:cubicBezTo>
                  <a:pt x="51" y="17"/>
                  <a:pt x="51" y="18"/>
                  <a:pt x="51" y="18"/>
                </a:cubicBezTo>
                <a:cubicBezTo>
                  <a:pt x="44" y="21"/>
                  <a:pt x="40" y="27"/>
                  <a:pt x="34" y="30"/>
                </a:cubicBezTo>
                <a:cubicBezTo>
                  <a:pt x="30" y="33"/>
                  <a:pt x="27" y="35"/>
                  <a:pt x="23" y="37"/>
                </a:cubicBezTo>
                <a:cubicBezTo>
                  <a:pt x="21" y="38"/>
                  <a:pt x="20" y="39"/>
                  <a:pt x="18" y="40"/>
                </a:cubicBezTo>
                <a:cubicBezTo>
                  <a:pt x="14" y="42"/>
                  <a:pt x="18" y="39"/>
                  <a:pt x="19" y="38"/>
                </a:cubicBezTo>
                <a:cubicBezTo>
                  <a:pt x="25" y="34"/>
                  <a:pt x="31" y="30"/>
                  <a:pt x="37" y="25"/>
                </a:cubicBezTo>
                <a:cubicBezTo>
                  <a:pt x="37" y="25"/>
                  <a:pt x="38" y="24"/>
                  <a:pt x="38" y="23"/>
                </a:cubicBezTo>
                <a:close/>
                <a:moveTo>
                  <a:pt x="50" y="8"/>
                </a:moveTo>
                <a:cubicBezTo>
                  <a:pt x="51" y="9"/>
                  <a:pt x="51" y="11"/>
                  <a:pt x="51" y="13"/>
                </a:cubicBezTo>
                <a:cubicBezTo>
                  <a:pt x="51" y="13"/>
                  <a:pt x="51" y="13"/>
                  <a:pt x="51" y="13"/>
                </a:cubicBezTo>
                <a:cubicBezTo>
                  <a:pt x="47" y="15"/>
                  <a:pt x="44" y="18"/>
                  <a:pt x="40" y="21"/>
                </a:cubicBezTo>
                <a:cubicBezTo>
                  <a:pt x="36" y="24"/>
                  <a:pt x="31" y="27"/>
                  <a:pt x="26" y="30"/>
                </a:cubicBezTo>
                <a:cubicBezTo>
                  <a:pt x="23" y="32"/>
                  <a:pt x="20" y="33"/>
                  <a:pt x="17" y="35"/>
                </a:cubicBezTo>
                <a:cubicBezTo>
                  <a:pt x="18" y="34"/>
                  <a:pt x="19" y="33"/>
                  <a:pt x="20" y="33"/>
                </a:cubicBezTo>
                <a:cubicBezTo>
                  <a:pt x="30" y="24"/>
                  <a:pt x="42" y="18"/>
                  <a:pt x="50" y="8"/>
                </a:cubicBezTo>
                <a:close/>
                <a:moveTo>
                  <a:pt x="31" y="24"/>
                </a:moveTo>
                <a:cubicBezTo>
                  <a:pt x="34" y="21"/>
                  <a:pt x="37" y="19"/>
                  <a:pt x="41" y="16"/>
                </a:cubicBezTo>
                <a:cubicBezTo>
                  <a:pt x="43" y="13"/>
                  <a:pt x="47" y="11"/>
                  <a:pt x="49" y="8"/>
                </a:cubicBezTo>
                <a:cubicBezTo>
                  <a:pt x="44" y="15"/>
                  <a:pt x="38" y="19"/>
                  <a:pt x="31" y="24"/>
                </a:cubicBezTo>
                <a:close/>
                <a:moveTo>
                  <a:pt x="48" y="26"/>
                </a:moveTo>
                <a:cubicBezTo>
                  <a:pt x="44" y="30"/>
                  <a:pt x="39" y="33"/>
                  <a:pt x="34" y="35"/>
                </a:cubicBezTo>
                <a:cubicBezTo>
                  <a:pt x="31" y="37"/>
                  <a:pt x="29" y="39"/>
                  <a:pt x="26" y="41"/>
                </a:cubicBezTo>
                <a:cubicBezTo>
                  <a:pt x="23" y="42"/>
                  <a:pt x="20" y="43"/>
                  <a:pt x="18" y="45"/>
                </a:cubicBezTo>
                <a:cubicBezTo>
                  <a:pt x="24" y="40"/>
                  <a:pt x="29" y="36"/>
                  <a:pt x="35" y="32"/>
                </a:cubicBezTo>
                <a:cubicBezTo>
                  <a:pt x="40" y="28"/>
                  <a:pt x="45" y="23"/>
                  <a:pt x="50" y="19"/>
                </a:cubicBezTo>
                <a:cubicBezTo>
                  <a:pt x="50" y="22"/>
                  <a:pt x="49" y="24"/>
                  <a:pt x="48" y="26"/>
                </a:cubicBezTo>
                <a:close/>
                <a:moveTo>
                  <a:pt x="40" y="40"/>
                </a:moveTo>
                <a:cubicBezTo>
                  <a:pt x="37" y="42"/>
                  <a:pt x="33" y="45"/>
                  <a:pt x="30" y="47"/>
                </a:cubicBezTo>
                <a:cubicBezTo>
                  <a:pt x="29" y="48"/>
                  <a:pt x="28" y="49"/>
                  <a:pt x="27" y="49"/>
                </a:cubicBezTo>
                <a:cubicBezTo>
                  <a:pt x="30" y="47"/>
                  <a:pt x="32" y="45"/>
                  <a:pt x="34" y="43"/>
                </a:cubicBezTo>
                <a:cubicBezTo>
                  <a:pt x="37" y="41"/>
                  <a:pt x="39" y="39"/>
                  <a:pt x="41" y="37"/>
                </a:cubicBezTo>
                <a:cubicBezTo>
                  <a:pt x="41" y="38"/>
                  <a:pt x="41" y="39"/>
                  <a:pt x="40" y="40"/>
                </a:cubicBezTo>
                <a:close/>
                <a:moveTo>
                  <a:pt x="43" y="35"/>
                </a:moveTo>
                <a:cubicBezTo>
                  <a:pt x="43" y="35"/>
                  <a:pt x="43" y="35"/>
                  <a:pt x="42" y="35"/>
                </a:cubicBezTo>
                <a:cubicBezTo>
                  <a:pt x="42" y="35"/>
                  <a:pt x="42" y="35"/>
                  <a:pt x="42" y="36"/>
                </a:cubicBezTo>
                <a:cubicBezTo>
                  <a:pt x="39" y="38"/>
                  <a:pt x="37" y="40"/>
                  <a:pt x="34" y="42"/>
                </a:cubicBezTo>
                <a:cubicBezTo>
                  <a:pt x="32" y="44"/>
                  <a:pt x="29" y="46"/>
                  <a:pt x="26" y="48"/>
                </a:cubicBezTo>
                <a:cubicBezTo>
                  <a:pt x="24" y="49"/>
                  <a:pt x="23" y="50"/>
                  <a:pt x="21" y="51"/>
                </a:cubicBezTo>
                <a:cubicBezTo>
                  <a:pt x="22" y="50"/>
                  <a:pt x="24" y="49"/>
                  <a:pt x="26" y="47"/>
                </a:cubicBezTo>
                <a:cubicBezTo>
                  <a:pt x="33" y="43"/>
                  <a:pt x="39" y="38"/>
                  <a:pt x="45" y="32"/>
                </a:cubicBezTo>
                <a:cubicBezTo>
                  <a:pt x="44" y="33"/>
                  <a:pt x="43" y="34"/>
                  <a:pt x="43" y="35"/>
                </a:cubicBezTo>
                <a:close/>
                <a:moveTo>
                  <a:pt x="45" y="30"/>
                </a:moveTo>
                <a:cubicBezTo>
                  <a:pt x="45" y="30"/>
                  <a:pt x="45" y="30"/>
                  <a:pt x="45" y="30"/>
                </a:cubicBezTo>
                <a:cubicBezTo>
                  <a:pt x="40" y="34"/>
                  <a:pt x="36" y="38"/>
                  <a:pt x="31" y="42"/>
                </a:cubicBezTo>
                <a:cubicBezTo>
                  <a:pt x="28" y="43"/>
                  <a:pt x="26" y="45"/>
                  <a:pt x="23" y="46"/>
                </a:cubicBezTo>
                <a:cubicBezTo>
                  <a:pt x="24" y="46"/>
                  <a:pt x="19" y="48"/>
                  <a:pt x="19" y="48"/>
                </a:cubicBezTo>
                <a:cubicBezTo>
                  <a:pt x="20" y="47"/>
                  <a:pt x="22" y="46"/>
                  <a:pt x="23" y="44"/>
                </a:cubicBezTo>
                <a:cubicBezTo>
                  <a:pt x="31" y="39"/>
                  <a:pt x="39" y="35"/>
                  <a:pt x="46" y="29"/>
                </a:cubicBezTo>
                <a:cubicBezTo>
                  <a:pt x="46" y="29"/>
                  <a:pt x="46" y="30"/>
                  <a:pt x="45" y="30"/>
                </a:cubicBezTo>
                <a:close/>
                <a:moveTo>
                  <a:pt x="50" y="7"/>
                </a:moveTo>
                <a:cubicBezTo>
                  <a:pt x="43" y="13"/>
                  <a:pt x="37" y="19"/>
                  <a:pt x="30" y="24"/>
                </a:cubicBezTo>
                <a:cubicBezTo>
                  <a:pt x="26" y="27"/>
                  <a:pt x="22" y="30"/>
                  <a:pt x="18" y="33"/>
                </a:cubicBezTo>
                <a:cubicBezTo>
                  <a:pt x="16" y="34"/>
                  <a:pt x="14" y="35"/>
                  <a:pt x="13" y="36"/>
                </a:cubicBezTo>
                <a:cubicBezTo>
                  <a:pt x="14" y="35"/>
                  <a:pt x="15" y="33"/>
                  <a:pt x="16" y="32"/>
                </a:cubicBezTo>
                <a:cubicBezTo>
                  <a:pt x="16" y="32"/>
                  <a:pt x="16" y="32"/>
                  <a:pt x="17" y="32"/>
                </a:cubicBezTo>
                <a:cubicBezTo>
                  <a:pt x="18" y="30"/>
                  <a:pt x="20" y="29"/>
                  <a:pt x="22" y="27"/>
                </a:cubicBezTo>
                <a:cubicBezTo>
                  <a:pt x="26" y="24"/>
                  <a:pt x="31" y="21"/>
                  <a:pt x="36" y="17"/>
                </a:cubicBezTo>
                <a:cubicBezTo>
                  <a:pt x="40" y="14"/>
                  <a:pt x="45" y="11"/>
                  <a:pt x="47" y="5"/>
                </a:cubicBezTo>
                <a:cubicBezTo>
                  <a:pt x="48" y="6"/>
                  <a:pt x="49" y="6"/>
                  <a:pt x="50" y="7"/>
                </a:cubicBezTo>
                <a:close/>
                <a:moveTo>
                  <a:pt x="11" y="35"/>
                </a:moveTo>
                <a:cubicBezTo>
                  <a:pt x="12" y="34"/>
                  <a:pt x="13" y="34"/>
                  <a:pt x="13" y="34"/>
                </a:cubicBezTo>
                <a:cubicBezTo>
                  <a:pt x="13" y="34"/>
                  <a:pt x="12" y="35"/>
                  <a:pt x="12" y="35"/>
                </a:cubicBezTo>
                <a:cubicBezTo>
                  <a:pt x="12" y="35"/>
                  <a:pt x="11" y="35"/>
                  <a:pt x="11" y="35"/>
                </a:cubicBezTo>
                <a:close/>
                <a:moveTo>
                  <a:pt x="9" y="31"/>
                </a:moveTo>
                <a:cubicBezTo>
                  <a:pt x="12" y="29"/>
                  <a:pt x="14" y="27"/>
                  <a:pt x="17" y="25"/>
                </a:cubicBezTo>
                <a:cubicBezTo>
                  <a:pt x="19" y="24"/>
                  <a:pt x="23" y="22"/>
                  <a:pt x="24" y="20"/>
                </a:cubicBezTo>
                <a:cubicBezTo>
                  <a:pt x="20" y="25"/>
                  <a:pt x="15" y="29"/>
                  <a:pt x="11" y="34"/>
                </a:cubicBezTo>
                <a:cubicBezTo>
                  <a:pt x="10" y="33"/>
                  <a:pt x="10" y="32"/>
                  <a:pt x="9" y="31"/>
                </a:cubicBezTo>
                <a:close/>
                <a:moveTo>
                  <a:pt x="8" y="27"/>
                </a:moveTo>
                <a:cubicBezTo>
                  <a:pt x="12" y="25"/>
                  <a:pt x="16" y="21"/>
                  <a:pt x="20" y="18"/>
                </a:cubicBezTo>
                <a:cubicBezTo>
                  <a:pt x="21" y="18"/>
                  <a:pt x="24" y="16"/>
                  <a:pt x="21" y="18"/>
                </a:cubicBezTo>
                <a:cubicBezTo>
                  <a:pt x="20" y="19"/>
                  <a:pt x="19" y="21"/>
                  <a:pt x="17" y="22"/>
                </a:cubicBezTo>
                <a:cubicBezTo>
                  <a:pt x="15" y="25"/>
                  <a:pt x="12" y="27"/>
                  <a:pt x="9" y="30"/>
                </a:cubicBezTo>
                <a:cubicBezTo>
                  <a:pt x="8" y="29"/>
                  <a:pt x="8" y="28"/>
                  <a:pt x="8" y="27"/>
                </a:cubicBezTo>
                <a:close/>
                <a:moveTo>
                  <a:pt x="6" y="23"/>
                </a:moveTo>
                <a:cubicBezTo>
                  <a:pt x="11" y="21"/>
                  <a:pt x="15" y="17"/>
                  <a:pt x="20" y="14"/>
                </a:cubicBezTo>
                <a:cubicBezTo>
                  <a:pt x="23" y="13"/>
                  <a:pt x="19" y="16"/>
                  <a:pt x="18" y="16"/>
                </a:cubicBezTo>
                <a:cubicBezTo>
                  <a:pt x="17" y="17"/>
                  <a:pt x="16" y="18"/>
                  <a:pt x="15" y="20"/>
                </a:cubicBezTo>
                <a:cubicBezTo>
                  <a:pt x="12" y="22"/>
                  <a:pt x="10" y="24"/>
                  <a:pt x="7" y="26"/>
                </a:cubicBezTo>
                <a:cubicBezTo>
                  <a:pt x="7" y="25"/>
                  <a:pt x="7" y="24"/>
                  <a:pt x="6" y="23"/>
                </a:cubicBezTo>
                <a:close/>
                <a:moveTo>
                  <a:pt x="5" y="20"/>
                </a:moveTo>
                <a:cubicBezTo>
                  <a:pt x="8" y="18"/>
                  <a:pt x="10" y="17"/>
                  <a:pt x="12" y="15"/>
                </a:cubicBezTo>
                <a:cubicBezTo>
                  <a:pt x="14" y="14"/>
                  <a:pt x="15" y="13"/>
                  <a:pt x="16" y="12"/>
                </a:cubicBezTo>
                <a:cubicBezTo>
                  <a:pt x="18" y="12"/>
                  <a:pt x="21" y="8"/>
                  <a:pt x="18" y="12"/>
                </a:cubicBezTo>
                <a:cubicBezTo>
                  <a:pt x="14" y="16"/>
                  <a:pt x="10" y="19"/>
                  <a:pt x="6" y="22"/>
                </a:cubicBezTo>
                <a:cubicBezTo>
                  <a:pt x="6" y="21"/>
                  <a:pt x="5" y="21"/>
                  <a:pt x="5" y="20"/>
                </a:cubicBezTo>
                <a:close/>
                <a:moveTo>
                  <a:pt x="4" y="13"/>
                </a:moveTo>
                <a:cubicBezTo>
                  <a:pt x="6" y="12"/>
                  <a:pt x="7" y="10"/>
                  <a:pt x="9" y="9"/>
                </a:cubicBezTo>
                <a:cubicBezTo>
                  <a:pt x="12" y="7"/>
                  <a:pt x="16" y="4"/>
                  <a:pt x="11" y="9"/>
                </a:cubicBezTo>
                <a:cubicBezTo>
                  <a:pt x="9" y="11"/>
                  <a:pt x="7" y="13"/>
                  <a:pt x="4" y="15"/>
                </a:cubicBezTo>
                <a:cubicBezTo>
                  <a:pt x="4" y="14"/>
                  <a:pt x="4" y="14"/>
                  <a:pt x="4" y="13"/>
                </a:cubicBezTo>
                <a:close/>
                <a:moveTo>
                  <a:pt x="5" y="18"/>
                </a:moveTo>
                <a:cubicBezTo>
                  <a:pt x="5" y="17"/>
                  <a:pt x="5" y="17"/>
                  <a:pt x="5" y="17"/>
                </a:cubicBezTo>
                <a:cubicBezTo>
                  <a:pt x="9" y="15"/>
                  <a:pt x="12" y="11"/>
                  <a:pt x="16" y="8"/>
                </a:cubicBezTo>
                <a:cubicBezTo>
                  <a:pt x="19" y="6"/>
                  <a:pt x="13" y="12"/>
                  <a:pt x="12" y="13"/>
                </a:cubicBezTo>
                <a:cubicBezTo>
                  <a:pt x="10" y="15"/>
                  <a:pt x="7" y="17"/>
                  <a:pt x="5" y="19"/>
                </a:cubicBezTo>
                <a:cubicBezTo>
                  <a:pt x="5" y="18"/>
                  <a:pt x="5" y="18"/>
                  <a:pt x="5" y="18"/>
                </a:cubicBezTo>
                <a:close/>
                <a:moveTo>
                  <a:pt x="22" y="13"/>
                </a:moveTo>
                <a:cubicBezTo>
                  <a:pt x="19" y="14"/>
                  <a:pt x="17" y="15"/>
                  <a:pt x="14" y="17"/>
                </a:cubicBezTo>
                <a:cubicBezTo>
                  <a:pt x="12" y="19"/>
                  <a:pt x="8" y="21"/>
                  <a:pt x="6" y="23"/>
                </a:cubicBezTo>
                <a:cubicBezTo>
                  <a:pt x="6" y="23"/>
                  <a:pt x="6" y="23"/>
                  <a:pt x="6" y="23"/>
                </a:cubicBezTo>
                <a:cubicBezTo>
                  <a:pt x="11" y="18"/>
                  <a:pt x="17" y="16"/>
                  <a:pt x="20" y="10"/>
                </a:cubicBezTo>
                <a:cubicBezTo>
                  <a:pt x="21" y="11"/>
                  <a:pt x="21" y="12"/>
                  <a:pt x="22" y="13"/>
                </a:cubicBezTo>
                <a:close/>
                <a:moveTo>
                  <a:pt x="23" y="16"/>
                </a:moveTo>
                <a:cubicBezTo>
                  <a:pt x="18" y="18"/>
                  <a:pt x="15" y="22"/>
                  <a:pt x="10" y="25"/>
                </a:cubicBezTo>
                <a:cubicBezTo>
                  <a:pt x="10" y="25"/>
                  <a:pt x="7" y="27"/>
                  <a:pt x="10" y="25"/>
                </a:cubicBezTo>
                <a:cubicBezTo>
                  <a:pt x="11" y="24"/>
                  <a:pt x="12" y="22"/>
                  <a:pt x="14" y="21"/>
                </a:cubicBezTo>
                <a:cubicBezTo>
                  <a:pt x="17" y="19"/>
                  <a:pt x="19" y="16"/>
                  <a:pt x="22" y="14"/>
                </a:cubicBezTo>
                <a:cubicBezTo>
                  <a:pt x="23" y="14"/>
                  <a:pt x="23" y="15"/>
                  <a:pt x="23" y="16"/>
                </a:cubicBezTo>
                <a:close/>
                <a:moveTo>
                  <a:pt x="25" y="19"/>
                </a:moveTo>
                <a:cubicBezTo>
                  <a:pt x="19" y="22"/>
                  <a:pt x="15" y="26"/>
                  <a:pt x="10" y="29"/>
                </a:cubicBezTo>
                <a:cubicBezTo>
                  <a:pt x="15" y="26"/>
                  <a:pt x="19" y="21"/>
                  <a:pt x="24" y="17"/>
                </a:cubicBezTo>
                <a:cubicBezTo>
                  <a:pt x="24" y="18"/>
                  <a:pt x="24" y="18"/>
                  <a:pt x="25" y="19"/>
                </a:cubicBezTo>
                <a:close/>
                <a:moveTo>
                  <a:pt x="25" y="20"/>
                </a:moveTo>
                <a:cubicBezTo>
                  <a:pt x="25" y="21"/>
                  <a:pt x="26" y="21"/>
                  <a:pt x="26" y="21"/>
                </a:cubicBezTo>
                <a:cubicBezTo>
                  <a:pt x="26" y="21"/>
                  <a:pt x="26" y="21"/>
                  <a:pt x="26" y="22"/>
                </a:cubicBezTo>
                <a:cubicBezTo>
                  <a:pt x="26" y="22"/>
                  <a:pt x="25" y="23"/>
                  <a:pt x="24" y="24"/>
                </a:cubicBezTo>
                <a:cubicBezTo>
                  <a:pt x="23" y="25"/>
                  <a:pt x="22" y="26"/>
                  <a:pt x="21" y="26"/>
                </a:cubicBezTo>
                <a:cubicBezTo>
                  <a:pt x="19" y="28"/>
                  <a:pt x="17" y="30"/>
                  <a:pt x="16" y="31"/>
                </a:cubicBezTo>
                <a:cubicBezTo>
                  <a:pt x="15" y="32"/>
                  <a:pt x="14" y="32"/>
                  <a:pt x="14" y="33"/>
                </a:cubicBezTo>
                <a:cubicBezTo>
                  <a:pt x="13" y="33"/>
                  <a:pt x="10" y="35"/>
                  <a:pt x="13" y="32"/>
                </a:cubicBezTo>
                <a:cubicBezTo>
                  <a:pt x="16" y="28"/>
                  <a:pt x="21" y="24"/>
                  <a:pt x="25" y="20"/>
                </a:cubicBezTo>
                <a:cubicBezTo>
                  <a:pt x="25" y="20"/>
                  <a:pt x="25" y="20"/>
                  <a:pt x="25" y="20"/>
                </a:cubicBezTo>
                <a:close/>
                <a:moveTo>
                  <a:pt x="31" y="16"/>
                </a:moveTo>
                <a:cubicBezTo>
                  <a:pt x="34" y="15"/>
                  <a:pt x="37" y="13"/>
                  <a:pt x="40" y="11"/>
                </a:cubicBezTo>
                <a:cubicBezTo>
                  <a:pt x="38" y="12"/>
                  <a:pt x="37" y="14"/>
                  <a:pt x="35" y="15"/>
                </a:cubicBezTo>
                <a:cubicBezTo>
                  <a:pt x="33" y="16"/>
                  <a:pt x="32" y="17"/>
                  <a:pt x="30" y="18"/>
                </a:cubicBezTo>
                <a:cubicBezTo>
                  <a:pt x="30" y="18"/>
                  <a:pt x="31" y="17"/>
                  <a:pt x="31" y="16"/>
                </a:cubicBezTo>
                <a:close/>
                <a:moveTo>
                  <a:pt x="27" y="22"/>
                </a:moveTo>
                <a:cubicBezTo>
                  <a:pt x="27" y="22"/>
                  <a:pt x="27" y="22"/>
                  <a:pt x="27" y="22"/>
                </a:cubicBezTo>
                <a:cubicBezTo>
                  <a:pt x="27" y="22"/>
                  <a:pt x="27" y="23"/>
                  <a:pt x="26" y="23"/>
                </a:cubicBezTo>
                <a:cubicBezTo>
                  <a:pt x="27" y="22"/>
                  <a:pt x="27" y="22"/>
                  <a:pt x="27" y="22"/>
                </a:cubicBezTo>
                <a:close/>
                <a:moveTo>
                  <a:pt x="29" y="20"/>
                </a:moveTo>
                <a:cubicBezTo>
                  <a:pt x="31" y="18"/>
                  <a:pt x="33" y="17"/>
                  <a:pt x="35" y="15"/>
                </a:cubicBezTo>
                <a:cubicBezTo>
                  <a:pt x="38" y="14"/>
                  <a:pt x="39" y="13"/>
                  <a:pt x="41" y="11"/>
                </a:cubicBezTo>
                <a:cubicBezTo>
                  <a:pt x="42" y="10"/>
                  <a:pt x="44" y="8"/>
                  <a:pt x="45" y="7"/>
                </a:cubicBezTo>
                <a:cubicBezTo>
                  <a:pt x="45" y="6"/>
                  <a:pt x="46" y="6"/>
                  <a:pt x="46" y="6"/>
                </a:cubicBezTo>
                <a:cubicBezTo>
                  <a:pt x="46" y="6"/>
                  <a:pt x="46" y="7"/>
                  <a:pt x="46" y="7"/>
                </a:cubicBezTo>
                <a:cubicBezTo>
                  <a:pt x="45" y="9"/>
                  <a:pt x="44" y="10"/>
                  <a:pt x="43" y="11"/>
                </a:cubicBezTo>
                <a:cubicBezTo>
                  <a:pt x="40" y="13"/>
                  <a:pt x="38" y="15"/>
                  <a:pt x="35" y="17"/>
                </a:cubicBezTo>
                <a:cubicBezTo>
                  <a:pt x="33" y="18"/>
                  <a:pt x="31" y="20"/>
                  <a:pt x="29" y="21"/>
                </a:cubicBezTo>
                <a:cubicBezTo>
                  <a:pt x="29" y="21"/>
                  <a:pt x="29" y="20"/>
                  <a:pt x="29" y="20"/>
                </a:cubicBezTo>
                <a:close/>
                <a:moveTo>
                  <a:pt x="43" y="6"/>
                </a:moveTo>
                <a:cubicBezTo>
                  <a:pt x="43" y="6"/>
                  <a:pt x="45" y="5"/>
                  <a:pt x="46" y="5"/>
                </a:cubicBezTo>
                <a:cubicBezTo>
                  <a:pt x="45" y="6"/>
                  <a:pt x="43" y="7"/>
                  <a:pt x="42" y="8"/>
                </a:cubicBezTo>
                <a:cubicBezTo>
                  <a:pt x="40" y="10"/>
                  <a:pt x="37" y="11"/>
                  <a:pt x="35" y="13"/>
                </a:cubicBezTo>
                <a:cubicBezTo>
                  <a:pt x="34" y="14"/>
                  <a:pt x="33" y="14"/>
                  <a:pt x="32" y="15"/>
                </a:cubicBezTo>
                <a:cubicBezTo>
                  <a:pt x="32" y="15"/>
                  <a:pt x="33" y="14"/>
                  <a:pt x="33" y="14"/>
                </a:cubicBezTo>
                <a:cubicBezTo>
                  <a:pt x="36" y="11"/>
                  <a:pt x="39" y="8"/>
                  <a:pt x="43" y="6"/>
                </a:cubicBezTo>
                <a:close/>
                <a:moveTo>
                  <a:pt x="40" y="6"/>
                </a:moveTo>
                <a:cubicBezTo>
                  <a:pt x="38" y="8"/>
                  <a:pt x="35" y="10"/>
                  <a:pt x="33" y="12"/>
                </a:cubicBezTo>
                <a:cubicBezTo>
                  <a:pt x="35" y="10"/>
                  <a:pt x="37" y="8"/>
                  <a:pt x="40" y="6"/>
                </a:cubicBezTo>
                <a:close/>
                <a:moveTo>
                  <a:pt x="20" y="9"/>
                </a:moveTo>
                <a:cubicBezTo>
                  <a:pt x="15" y="12"/>
                  <a:pt x="9" y="16"/>
                  <a:pt x="5" y="19"/>
                </a:cubicBezTo>
                <a:cubicBezTo>
                  <a:pt x="10" y="16"/>
                  <a:pt x="15" y="12"/>
                  <a:pt x="18" y="7"/>
                </a:cubicBezTo>
                <a:cubicBezTo>
                  <a:pt x="19" y="8"/>
                  <a:pt x="19" y="9"/>
                  <a:pt x="20" y="9"/>
                </a:cubicBezTo>
                <a:close/>
                <a:moveTo>
                  <a:pt x="17" y="7"/>
                </a:moveTo>
                <a:cubicBezTo>
                  <a:pt x="13" y="9"/>
                  <a:pt x="9" y="13"/>
                  <a:pt x="5" y="16"/>
                </a:cubicBezTo>
                <a:cubicBezTo>
                  <a:pt x="6" y="15"/>
                  <a:pt x="8" y="13"/>
                  <a:pt x="10" y="11"/>
                </a:cubicBezTo>
                <a:cubicBezTo>
                  <a:pt x="12" y="9"/>
                  <a:pt x="14" y="8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5"/>
                  <a:pt x="17" y="6"/>
                  <a:pt x="17" y="7"/>
                </a:cubicBezTo>
                <a:close/>
                <a:moveTo>
                  <a:pt x="14" y="5"/>
                </a:moveTo>
                <a:cubicBezTo>
                  <a:pt x="11" y="7"/>
                  <a:pt x="8" y="9"/>
                  <a:pt x="5" y="12"/>
                </a:cubicBezTo>
                <a:cubicBezTo>
                  <a:pt x="5" y="7"/>
                  <a:pt x="8" y="3"/>
                  <a:pt x="14" y="5"/>
                </a:cubicBezTo>
                <a:close/>
                <a:moveTo>
                  <a:pt x="12" y="37"/>
                </a:moveTo>
                <a:cubicBezTo>
                  <a:pt x="15" y="35"/>
                  <a:pt x="17" y="34"/>
                  <a:pt x="20" y="32"/>
                </a:cubicBezTo>
                <a:cubicBezTo>
                  <a:pt x="18" y="34"/>
                  <a:pt x="16" y="36"/>
                  <a:pt x="14" y="38"/>
                </a:cubicBezTo>
                <a:cubicBezTo>
                  <a:pt x="14" y="38"/>
                  <a:pt x="14" y="39"/>
                  <a:pt x="14" y="38"/>
                </a:cubicBezTo>
                <a:cubicBezTo>
                  <a:pt x="21" y="34"/>
                  <a:pt x="27" y="30"/>
                  <a:pt x="34" y="27"/>
                </a:cubicBezTo>
                <a:cubicBezTo>
                  <a:pt x="34" y="26"/>
                  <a:pt x="34" y="26"/>
                  <a:pt x="34" y="26"/>
                </a:cubicBezTo>
                <a:cubicBezTo>
                  <a:pt x="34" y="26"/>
                  <a:pt x="34" y="27"/>
                  <a:pt x="34" y="27"/>
                </a:cubicBezTo>
                <a:cubicBezTo>
                  <a:pt x="28" y="32"/>
                  <a:pt x="21" y="36"/>
                  <a:pt x="15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1"/>
                  <a:pt x="14" y="40"/>
                  <a:pt x="14" y="40"/>
                </a:cubicBezTo>
                <a:cubicBezTo>
                  <a:pt x="13" y="39"/>
                  <a:pt x="13" y="38"/>
                  <a:pt x="12" y="37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16" name="Freeform 152">
            <a:extLst>
              <a:ext uri="{FF2B5EF4-FFF2-40B4-BE49-F238E27FC236}">
                <a16:creationId xmlns="" xmlns:a16="http://schemas.microsoft.com/office/drawing/2014/main" id="{AAAC60AB-4498-4ABA-B10A-ED81DB409EA8}"/>
              </a:ext>
            </a:extLst>
          </p:cNvPr>
          <p:cNvSpPr>
            <a:spLocks noEditPoints="1"/>
          </p:cNvSpPr>
          <p:nvPr/>
        </p:nvSpPr>
        <p:spPr bwMode="auto">
          <a:xfrm>
            <a:off x="3655016" y="2148714"/>
            <a:ext cx="461993" cy="337788"/>
          </a:xfrm>
          <a:custGeom>
            <a:avLst/>
            <a:gdLst>
              <a:gd name="T0" fmla="*/ 16 w 56"/>
              <a:gd name="T1" fmla="*/ 2 h 64"/>
              <a:gd name="T2" fmla="*/ 25 w 56"/>
              <a:gd name="T3" fmla="*/ 63 h 64"/>
              <a:gd name="T4" fmla="*/ 55 w 56"/>
              <a:gd name="T5" fmla="*/ 10 h 64"/>
              <a:gd name="T6" fmla="*/ 27 w 56"/>
              <a:gd name="T7" fmla="*/ 59 h 64"/>
              <a:gd name="T8" fmla="*/ 30 w 56"/>
              <a:gd name="T9" fmla="*/ 51 h 64"/>
              <a:gd name="T10" fmla="*/ 35 w 56"/>
              <a:gd name="T11" fmla="*/ 47 h 64"/>
              <a:gd name="T12" fmla="*/ 37 w 56"/>
              <a:gd name="T13" fmla="*/ 45 h 64"/>
              <a:gd name="T14" fmla="*/ 24 w 56"/>
              <a:gd name="T15" fmla="*/ 55 h 64"/>
              <a:gd name="T16" fmla="*/ 24 w 56"/>
              <a:gd name="T17" fmla="*/ 55 h 64"/>
              <a:gd name="T18" fmla="*/ 21 w 56"/>
              <a:gd name="T19" fmla="*/ 51 h 64"/>
              <a:gd name="T20" fmla="*/ 34 w 56"/>
              <a:gd name="T21" fmla="*/ 41 h 64"/>
              <a:gd name="T22" fmla="*/ 36 w 56"/>
              <a:gd name="T23" fmla="*/ 35 h 64"/>
              <a:gd name="T24" fmla="*/ 15 w 56"/>
              <a:gd name="T25" fmla="*/ 41 h 64"/>
              <a:gd name="T26" fmla="*/ 17 w 56"/>
              <a:gd name="T27" fmla="*/ 45 h 64"/>
              <a:gd name="T28" fmla="*/ 51 w 56"/>
              <a:gd name="T29" fmla="*/ 14 h 64"/>
              <a:gd name="T30" fmla="*/ 34 w 56"/>
              <a:gd name="T31" fmla="*/ 30 h 64"/>
              <a:gd name="T32" fmla="*/ 37 w 56"/>
              <a:gd name="T33" fmla="*/ 25 h 64"/>
              <a:gd name="T34" fmla="*/ 52 w 56"/>
              <a:gd name="T35" fmla="*/ 13 h 64"/>
              <a:gd name="T36" fmla="*/ 21 w 56"/>
              <a:gd name="T37" fmla="*/ 32 h 64"/>
              <a:gd name="T38" fmla="*/ 49 w 56"/>
              <a:gd name="T39" fmla="*/ 8 h 64"/>
              <a:gd name="T40" fmla="*/ 26 w 56"/>
              <a:gd name="T41" fmla="*/ 40 h 64"/>
              <a:gd name="T42" fmla="*/ 48 w 56"/>
              <a:gd name="T43" fmla="*/ 26 h 64"/>
              <a:gd name="T44" fmla="*/ 35 w 56"/>
              <a:gd name="T45" fmla="*/ 43 h 64"/>
              <a:gd name="T46" fmla="*/ 43 w 56"/>
              <a:gd name="T47" fmla="*/ 35 h 64"/>
              <a:gd name="T48" fmla="*/ 21 w 56"/>
              <a:gd name="T49" fmla="*/ 50 h 64"/>
              <a:gd name="T50" fmla="*/ 46 w 56"/>
              <a:gd name="T51" fmla="*/ 30 h 64"/>
              <a:gd name="T52" fmla="*/ 19 w 56"/>
              <a:gd name="T53" fmla="*/ 48 h 64"/>
              <a:gd name="T54" fmla="*/ 50 w 56"/>
              <a:gd name="T55" fmla="*/ 7 h 64"/>
              <a:gd name="T56" fmla="*/ 17 w 56"/>
              <a:gd name="T57" fmla="*/ 31 h 64"/>
              <a:gd name="T58" fmla="*/ 48 w 56"/>
              <a:gd name="T59" fmla="*/ 5 h 64"/>
              <a:gd name="T60" fmla="*/ 12 w 56"/>
              <a:gd name="T61" fmla="*/ 35 h 64"/>
              <a:gd name="T62" fmla="*/ 25 w 56"/>
              <a:gd name="T63" fmla="*/ 20 h 64"/>
              <a:gd name="T64" fmla="*/ 21 w 56"/>
              <a:gd name="T65" fmla="*/ 18 h 64"/>
              <a:gd name="T66" fmla="*/ 8 w 56"/>
              <a:gd name="T67" fmla="*/ 27 h 64"/>
              <a:gd name="T68" fmla="*/ 15 w 56"/>
              <a:gd name="T69" fmla="*/ 19 h 64"/>
              <a:gd name="T70" fmla="*/ 13 w 56"/>
              <a:gd name="T71" fmla="*/ 15 h 64"/>
              <a:gd name="T72" fmla="*/ 6 w 56"/>
              <a:gd name="T73" fmla="*/ 19 h 64"/>
              <a:gd name="T74" fmla="*/ 5 w 56"/>
              <a:gd name="T75" fmla="*/ 15 h 64"/>
              <a:gd name="T76" fmla="*/ 16 w 56"/>
              <a:gd name="T77" fmla="*/ 8 h 64"/>
              <a:gd name="T78" fmla="*/ 22 w 56"/>
              <a:gd name="T79" fmla="*/ 12 h 64"/>
              <a:gd name="T80" fmla="*/ 21 w 56"/>
              <a:gd name="T81" fmla="*/ 10 h 64"/>
              <a:gd name="T82" fmla="*/ 10 w 56"/>
              <a:gd name="T83" fmla="*/ 24 h 64"/>
              <a:gd name="T84" fmla="*/ 25 w 56"/>
              <a:gd name="T85" fmla="*/ 19 h 64"/>
              <a:gd name="T86" fmla="*/ 26 w 56"/>
              <a:gd name="T87" fmla="*/ 20 h 64"/>
              <a:gd name="T88" fmla="*/ 22 w 56"/>
              <a:gd name="T89" fmla="*/ 26 h 64"/>
              <a:gd name="T90" fmla="*/ 25 w 56"/>
              <a:gd name="T91" fmla="*/ 20 h 64"/>
              <a:gd name="T92" fmla="*/ 35 w 56"/>
              <a:gd name="T93" fmla="*/ 14 h 64"/>
              <a:gd name="T94" fmla="*/ 28 w 56"/>
              <a:gd name="T95" fmla="*/ 22 h 64"/>
              <a:gd name="T96" fmla="*/ 36 w 56"/>
              <a:gd name="T97" fmla="*/ 15 h 64"/>
              <a:gd name="T98" fmla="*/ 46 w 56"/>
              <a:gd name="T99" fmla="*/ 7 h 64"/>
              <a:gd name="T100" fmla="*/ 30 w 56"/>
              <a:gd name="T101" fmla="*/ 20 h 64"/>
              <a:gd name="T102" fmla="*/ 35 w 56"/>
              <a:gd name="T103" fmla="*/ 13 h 64"/>
              <a:gd name="T104" fmla="*/ 41 w 56"/>
              <a:gd name="T105" fmla="*/ 6 h 64"/>
              <a:gd name="T106" fmla="*/ 6 w 56"/>
              <a:gd name="T107" fmla="*/ 19 h 64"/>
              <a:gd name="T108" fmla="*/ 5 w 56"/>
              <a:gd name="T109" fmla="*/ 16 h 64"/>
              <a:gd name="T110" fmla="*/ 18 w 56"/>
              <a:gd name="T111" fmla="*/ 6 h 64"/>
              <a:gd name="T112" fmla="*/ 13 w 56"/>
              <a:gd name="T113" fmla="*/ 36 h 64"/>
              <a:gd name="T114" fmla="*/ 34 w 56"/>
              <a:gd name="T115" fmla="*/ 26 h 64"/>
              <a:gd name="T116" fmla="*/ 15 w 56"/>
              <a:gd name="T117" fmla="*/ 41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6" h="64">
                <a:moveTo>
                  <a:pt x="55" y="10"/>
                </a:moveTo>
                <a:cubicBezTo>
                  <a:pt x="54" y="4"/>
                  <a:pt x="48" y="1"/>
                  <a:pt x="43" y="2"/>
                </a:cubicBezTo>
                <a:cubicBezTo>
                  <a:pt x="35" y="4"/>
                  <a:pt x="31" y="11"/>
                  <a:pt x="28" y="17"/>
                </a:cubicBezTo>
                <a:cubicBezTo>
                  <a:pt x="25" y="12"/>
                  <a:pt x="22" y="5"/>
                  <a:pt x="16" y="2"/>
                </a:cubicBezTo>
                <a:cubicBezTo>
                  <a:pt x="11" y="0"/>
                  <a:pt x="5" y="2"/>
                  <a:pt x="3" y="8"/>
                </a:cubicBezTo>
                <a:cubicBezTo>
                  <a:pt x="0" y="15"/>
                  <a:pt x="4" y="24"/>
                  <a:pt x="6" y="30"/>
                </a:cubicBezTo>
                <a:cubicBezTo>
                  <a:pt x="12" y="42"/>
                  <a:pt x="18" y="52"/>
                  <a:pt x="25" y="62"/>
                </a:cubicBezTo>
                <a:cubicBezTo>
                  <a:pt x="25" y="63"/>
                  <a:pt x="25" y="63"/>
                  <a:pt x="25" y="63"/>
                </a:cubicBezTo>
                <a:cubicBezTo>
                  <a:pt x="26" y="64"/>
                  <a:pt x="27" y="63"/>
                  <a:pt x="28" y="63"/>
                </a:cubicBezTo>
                <a:cubicBezTo>
                  <a:pt x="28" y="63"/>
                  <a:pt x="28" y="63"/>
                  <a:pt x="28" y="63"/>
                </a:cubicBezTo>
                <a:cubicBezTo>
                  <a:pt x="35" y="52"/>
                  <a:pt x="43" y="42"/>
                  <a:pt x="49" y="31"/>
                </a:cubicBezTo>
                <a:cubicBezTo>
                  <a:pt x="52" y="24"/>
                  <a:pt x="56" y="17"/>
                  <a:pt x="55" y="10"/>
                </a:cubicBezTo>
                <a:close/>
                <a:moveTo>
                  <a:pt x="27" y="59"/>
                </a:moveTo>
                <a:cubicBezTo>
                  <a:pt x="26" y="59"/>
                  <a:pt x="26" y="59"/>
                  <a:pt x="26" y="59"/>
                </a:cubicBezTo>
                <a:cubicBezTo>
                  <a:pt x="28" y="58"/>
                  <a:pt x="29" y="56"/>
                  <a:pt x="30" y="55"/>
                </a:cubicBezTo>
                <a:cubicBezTo>
                  <a:pt x="29" y="56"/>
                  <a:pt x="28" y="58"/>
                  <a:pt x="27" y="59"/>
                </a:cubicBezTo>
                <a:close/>
                <a:moveTo>
                  <a:pt x="24" y="56"/>
                </a:moveTo>
                <a:cubicBezTo>
                  <a:pt x="25" y="55"/>
                  <a:pt x="26" y="54"/>
                  <a:pt x="27" y="54"/>
                </a:cubicBezTo>
                <a:cubicBezTo>
                  <a:pt x="28" y="53"/>
                  <a:pt x="29" y="52"/>
                  <a:pt x="30" y="50"/>
                </a:cubicBezTo>
                <a:cubicBezTo>
                  <a:pt x="30" y="51"/>
                  <a:pt x="30" y="51"/>
                  <a:pt x="30" y="51"/>
                </a:cubicBezTo>
                <a:cubicBezTo>
                  <a:pt x="29" y="52"/>
                  <a:pt x="27" y="54"/>
                  <a:pt x="25" y="55"/>
                </a:cubicBezTo>
                <a:cubicBezTo>
                  <a:pt x="25" y="56"/>
                  <a:pt x="24" y="56"/>
                  <a:pt x="24" y="56"/>
                </a:cubicBezTo>
                <a:cubicBezTo>
                  <a:pt x="24" y="56"/>
                  <a:pt x="24" y="56"/>
                  <a:pt x="24" y="56"/>
                </a:cubicBezTo>
                <a:close/>
                <a:moveTo>
                  <a:pt x="35" y="47"/>
                </a:moveTo>
                <a:cubicBezTo>
                  <a:pt x="32" y="50"/>
                  <a:pt x="29" y="55"/>
                  <a:pt x="26" y="58"/>
                </a:cubicBezTo>
                <a:cubicBezTo>
                  <a:pt x="25" y="58"/>
                  <a:pt x="25" y="57"/>
                  <a:pt x="25" y="56"/>
                </a:cubicBezTo>
                <a:cubicBezTo>
                  <a:pt x="29" y="54"/>
                  <a:pt x="31" y="50"/>
                  <a:pt x="35" y="47"/>
                </a:cubicBezTo>
                <a:close/>
                <a:moveTo>
                  <a:pt x="37" y="45"/>
                </a:moveTo>
                <a:cubicBezTo>
                  <a:pt x="36" y="45"/>
                  <a:pt x="36" y="46"/>
                  <a:pt x="35" y="46"/>
                </a:cubicBezTo>
                <a:cubicBezTo>
                  <a:pt x="36" y="45"/>
                  <a:pt x="37" y="45"/>
                  <a:pt x="37" y="44"/>
                </a:cubicBezTo>
                <a:cubicBezTo>
                  <a:pt x="37" y="44"/>
                  <a:pt x="37" y="45"/>
                  <a:pt x="37" y="45"/>
                </a:cubicBezTo>
                <a:close/>
                <a:moveTo>
                  <a:pt x="24" y="55"/>
                </a:moveTo>
                <a:cubicBezTo>
                  <a:pt x="24" y="55"/>
                  <a:pt x="23" y="54"/>
                  <a:pt x="23" y="53"/>
                </a:cubicBezTo>
                <a:cubicBezTo>
                  <a:pt x="28" y="49"/>
                  <a:pt x="34" y="46"/>
                  <a:pt x="39" y="41"/>
                </a:cubicBezTo>
                <a:cubicBezTo>
                  <a:pt x="39" y="41"/>
                  <a:pt x="39" y="41"/>
                  <a:pt x="39" y="41"/>
                </a:cubicBezTo>
                <a:cubicBezTo>
                  <a:pt x="34" y="46"/>
                  <a:pt x="29" y="51"/>
                  <a:pt x="24" y="55"/>
                </a:cubicBezTo>
                <a:close/>
                <a:moveTo>
                  <a:pt x="21" y="51"/>
                </a:moveTo>
                <a:cubicBezTo>
                  <a:pt x="24" y="50"/>
                  <a:pt x="26" y="48"/>
                  <a:pt x="29" y="47"/>
                </a:cubicBezTo>
                <a:cubicBezTo>
                  <a:pt x="27" y="49"/>
                  <a:pt x="24" y="51"/>
                  <a:pt x="22" y="53"/>
                </a:cubicBezTo>
                <a:cubicBezTo>
                  <a:pt x="22" y="52"/>
                  <a:pt x="22" y="52"/>
                  <a:pt x="21" y="51"/>
                </a:cubicBezTo>
                <a:close/>
                <a:moveTo>
                  <a:pt x="19" y="48"/>
                </a:moveTo>
                <a:cubicBezTo>
                  <a:pt x="28" y="46"/>
                  <a:pt x="35" y="39"/>
                  <a:pt x="42" y="33"/>
                </a:cubicBezTo>
                <a:cubicBezTo>
                  <a:pt x="42" y="34"/>
                  <a:pt x="42" y="34"/>
                  <a:pt x="42" y="34"/>
                </a:cubicBezTo>
                <a:cubicBezTo>
                  <a:pt x="40" y="36"/>
                  <a:pt x="37" y="38"/>
                  <a:pt x="34" y="41"/>
                </a:cubicBezTo>
                <a:cubicBezTo>
                  <a:pt x="30" y="44"/>
                  <a:pt x="25" y="47"/>
                  <a:pt x="21" y="50"/>
                </a:cubicBezTo>
                <a:cubicBezTo>
                  <a:pt x="20" y="50"/>
                  <a:pt x="20" y="49"/>
                  <a:pt x="19" y="48"/>
                </a:cubicBezTo>
                <a:close/>
                <a:moveTo>
                  <a:pt x="18" y="46"/>
                </a:moveTo>
                <a:cubicBezTo>
                  <a:pt x="24" y="43"/>
                  <a:pt x="30" y="39"/>
                  <a:pt x="36" y="35"/>
                </a:cubicBezTo>
                <a:cubicBezTo>
                  <a:pt x="38" y="34"/>
                  <a:pt x="40" y="33"/>
                  <a:pt x="42" y="31"/>
                </a:cubicBezTo>
                <a:cubicBezTo>
                  <a:pt x="35" y="37"/>
                  <a:pt x="26" y="41"/>
                  <a:pt x="19" y="47"/>
                </a:cubicBezTo>
                <a:cubicBezTo>
                  <a:pt x="18" y="47"/>
                  <a:pt x="18" y="46"/>
                  <a:pt x="18" y="46"/>
                </a:cubicBezTo>
                <a:close/>
                <a:moveTo>
                  <a:pt x="15" y="41"/>
                </a:moveTo>
                <a:cubicBezTo>
                  <a:pt x="16" y="41"/>
                  <a:pt x="16" y="41"/>
                  <a:pt x="16" y="41"/>
                </a:cubicBezTo>
                <a:cubicBezTo>
                  <a:pt x="22" y="38"/>
                  <a:pt x="28" y="34"/>
                  <a:pt x="35" y="31"/>
                </a:cubicBezTo>
                <a:cubicBezTo>
                  <a:pt x="34" y="31"/>
                  <a:pt x="34" y="31"/>
                  <a:pt x="33" y="32"/>
                </a:cubicBezTo>
                <a:cubicBezTo>
                  <a:pt x="28" y="36"/>
                  <a:pt x="23" y="40"/>
                  <a:pt x="17" y="45"/>
                </a:cubicBezTo>
                <a:cubicBezTo>
                  <a:pt x="17" y="44"/>
                  <a:pt x="16" y="42"/>
                  <a:pt x="15" y="41"/>
                </a:cubicBezTo>
                <a:close/>
                <a:moveTo>
                  <a:pt x="39" y="23"/>
                </a:moveTo>
                <a:cubicBezTo>
                  <a:pt x="43" y="20"/>
                  <a:pt x="46" y="17"/>
                  <a:pt x="50" y="15"/>
                </a:cubicBezTo>
                <a:cubicBezTo>
                  <a:pt x="50" y="15"/>
                  <a:pt x="51" y="14"/>
                  <a:pt x="51" y="14"/>
                </a:cubicBezTo>
                <a:cubicBezTo>
                  <a:pt x="51" y="14"/>
                  <a:pt x="52" y="14"/>
                  <a:pt x="52" y="13"/>
                </a:cubicBezTo>
                <a:cubicBezTo>
                  <a:pt x="52" y="15"/>
                  <a:pt x="52" y="16"/>
                  <a:pt x="51" y="17"/>
                </a:cubicBezTo>
                <a:cubicBezTo>
                  <a:pt x="51" y="17"/>
                  <a:pt x="51" y="17"/>
                  <a:pt x="51" y="18"/>
                </a:cubicBezTo>
                <a:cubicBezTo>
                  <a:pt x="45" y="21"/>
                  <a:pt x="40" y="26"/>
                  <a:pt x="34" y="30"/>
                </a:cubicBezTo>
                <a:cubicBezTo>
                  <a:pt x="31" y="32"/>
                  <a:pt x="27" y="35"/>
                  <a:pt x="23" y="37"/>
                </a:cubicBezTo>
                <a:cubicBezTo>
                  <a:pt x="22" y="38"/>
                  <a:pt x="20" y="38"/>
                  <a:pt x="19" y="39"/>
                </a:cubicBezTo>
                <a:cubicBezTo>
                  <a:pt x="15" y="41"/>
                  <a:pt x="19" y="39"/>
                  <a:pt x="20" y="38"/>
                </a:cubicBezTo>
                <a:cubicBezTo>
                  <a:pt x="25" y="33"/>
                  <a:pt x="32" y="30"/>
                  <a:pt x="37" y="25"/>
                </a:cubicBezTo>
                <a:cubicBezTo>
                  <a:pt x="38" y="24"/>
                  <a:pt x="38" y="24"/>
                  <a:pt x="39" y="23"/>
                </a:cubicBezTo>
                <a:close/>
                <a:moveTo>
                  <a:pt x="51" y="7"/>
                </a:moveTo>
                <a:cubicBezTo>
                  <a:pt x="51" y="9"/>
                  <a:pt x="52" y="11"/>
                  <a:pt x="52" y="13"/>
                </a:cubicBezTo>
                <a:cubicBezTo>
                  <a:pt x="52" y="13"/>
                  <a:pt x="52" y="13"/>
                  <a:pt x="52" y="13"/>
                </a:cubicBezTo>
                <a:cubicBezTo>
                  <a:pt x="48" y="15"/>
                  <a:pt x="44" y="18"/>
                  <a:pt x="41" y="21"/>
                </a:cubicBezTo>
                <a:cubicBezTo>
                  <a:pt x="36" y="24"/>
                  <a:pt x="32" y="27"/>
                  <a:pt x="27" y="30"/>
                </a:cubicBezTo>
                <a:cubicBezTo>
                  <a:pt x="24" y="31"/>
                  <a:pt x="21" y="33"/>
                  <a:pt x="18" y="35"/>
                </a:cubicBezTo>
                <a:cubicBezTo>
                  <a:pt x="19" y="34"/>
                  <a:pt x="20" y="33"/>
                  <a:pt x="21" y="32"/>
                </a:cubicBezTo>
                <a:cubicBezTo>
                  <a:pt x="31" y="24"/>
                  <a:pt x="43" y="18"/>
                  <a:pt x="51" y="7"/>
                </a:cubicBezTo>
                <a:close/>
                <a:moveTo>
                  <a:pt x="31" y="24"/>
                </a:moveTo>
                <a:cubicBezTo>
                  <a:pt x="35" y="21"/>
                  <a:pt x="38" y="18"/>
                  <a:pt x="41" y="15"/>
                </a:cubicBezTo>
                <a:cubicBezTo>
                  <a:pt x="44" y="13"/>
                  <a:pt x="48" y="10"/>
                  <a:pt x="49" y="8"/>
                </a:cubicBezTo>
                <a:cubicBezTo>
                  <a:pt x="45" y="14"/>
                  <a:pt x="38" y="19"/>
                  <a:pt x="31" y="24"/>
                </a:cubicBezTo>
                <a:close/>
                <a:moveTo>
                  <a:pt x="48" y="26"/>
                </a:moveTo>
                <a:cubicBezTo>
                  <a:pt x="44" y="30"/>
                  <a:pt x="39" y="32"/>
                  <a:pt x="35" y="35"/>
                </a:cubicBezTo>
                <a:cubicBezTo>
                  <a:pt x="32" y="37"/>
                  <a:pt x="29" y="39"/>
                  <a:pt x="26" y="40"/>
                </a:cubicBezTo>
                <a:cubicBezTo>
                  <a:pt x="24" y="42"/>
                  <a:pt x="20" y="43"/>
                  <a:pt x="19" y="44"/>
                </a:cubicBezTo>
                <a:cubicBezTo>
                  <a:pt x="24" y="40"/>
                  <a:pt x="29" y="35"/>
                  <a:pt x="35" y="31"/>
                </a:cubicBezTo>
                <a:cubicBezTo>
                  <a:pt x="41" y="27"/>
                  <a:pt x="46" y="23"/>
                  <a:pt x="51" y="19"/>
                </a:cubicBezTo>
                <a:cubicBezTo>
                  <a:pt x="50" y="21"/>
                  <a:pt x="49" y="24"/>
                  <a:pt x="48" y="26"/>
                </a:cubicBezTo>
                <a:close/>
                <a:moveTo>
                  <a:pt x="41" y="39"/>
                </a:moveTo>
                <a:cubicBezTo>
                  <a:pt x="37" y="42"/>
                  <a:pt x="34" y="45"/>
                  <a:pt x="30" y="47"/>
                </a:cubicBezTo>
                <a:cubicBezTo>
                  <a:pt x="29" y="48"/>
                  <a:pt x="29" y="48"/>
                  <a:pt x="28" y="49"/>
                </a:cubicBezTo>
                <a:cubicBezTo>
                  <a:pt x="30" y="47"/>
                  <a:pt x="32" y="45"/>
                  <a:pt x="35" y="43"/>
                </a:cubicBezTo>
                <a:cubicBezTo>
                  <a:pt x="37" y="41"/>
                  <a:pt x="40" y="39"/>
                  <a:pt x="42" y="37"/>
                </a:cubicBezTo>
                <a:cubicBezTo>
                  <a:pt x="41" y="38"/>
                  <a:pt x="41" y="38"/>
                  <a:pt x="41" y="39"/>
                </a:cubicBezTo>
                <a:close/>
                <a:moveTo>
                  <a:pt x="43" y="35"/>
                </a:moveTo>
                <a:cubicBezTo>
                  <a:pt x="43" y="35"/>
                  <a:pt x="43" y="35"/>
                  <a:pt x="43" y="35"/>
                </a:cubicBezTo>
                <a:cubicBezTo>
                  <a:pt x="43" y="35"/>
                  <a:pt x="43" y="35"/>
                  <a:pt x="42" y="36"/>
                </a:cubicBezTo>
                <a:cubicBezTo>
                  <a:pt x="40" y="38"/>
                  <a:pt x="37" y="40"/>
                  <a:pt x="35" y="42"/>
                </a:cubicBezTo>
                <a:cubicBezTo>
                  <a:pt x="32" y="44"/>
                  <a:pt x="29" y="46"/>
                  <a:pt x="27" y="48"/>
                </a:cubicBezTo>
                <a:cubicBezTo>
                  <a:pt x="25" y="49"/>
                  <a:pt x="23" y="49"/>
                  <a:pt x="21" y="50"/>
                </a:cubicBezTo>
                <a:cubicBezTo>
                  <a:pt x="23" y="50"/>
                  <a:pt x="25" y="48"/>
                  <a:pt x="26" y="47"/>
                </a:cubicBezTo>
                <a:cubicBezTo>
                  <a:pt x="33" y="42"/>
                  <a:pt x="40" y="38"/>
                  <a:pt x="45" y="32"/>
                </a:cubicBezTo>
                <a:cubicBezTo>
                  <a:pt x="44" y="33"/>
                  <a:pt x="44" y="34"/>
                  <a:pt x="43" y="35"/>
                </a:cubicBezTo>
                <a:close/>
                <a:moveTo>
                  <a:pt x="46" y="30"/>
                </a:moveTo>
                <a:cubicBezTo>
                  <a:pt x="46" y="30"/>
                  <a:pt x="46" y="30"/>
                  <a:pt x="45" y="30"/>
                </a:cubicBezTo>
                <a:cubicBezTo>
                  <a:pt x="41" y="34"/>
                  <a:pt x="36" y="38"/>
                  <a:pt x="31" y="41"/>
                </a:cubicBezTo>
                <a:cubicBezTo>
                  <a:pt x="29" y="43"/>
                  <a:pt x="26" y="45"/>
                  <a:pt x="24" y="46"/>
                </a:cubicBezTo>
                <a:cubicBezTo>
                  <a:pt x="24" y="46"/>
                  <a:pt x="19" y="48"/>
                  <a:pt x="19" y="48"/>
                </a:cubicBezTo>
                <a:cubicBezTo>
                  <a:pt x="21" y="46"/>
                  <a:pt x="22" y="45"/>
                  <a:pt x="23" y="44"/>
                </a:cubicBezTo>
                <a:cubicBezTo>
                  <a:pt x="31" y="38"/>
                  <a:pt x="40" y="35"/>
                  <a:pt x="47" y="28"/>
                </a:cubicBezTo>
                <a:cubicBezTo>
                  <a:pt x="47" y="29"/>
                  <a:pt x="46" y="30"/>
                  <a:pt x="46" y="30"/>
                </a:cubicBezTo>
                <a:close/>
                <a:moveTo>
                  <a:pt x="50" y="7"/>
                </a:moveTo>
                <a:cubicBezTo>
                  <a:pt x="43" y="12"/>
                  <a:pt x="37" y="18"/>
                  <a:pt x="30" y="24"/>
                </a:cubicBezTo>
                <a:cubicBezTo>
                  <a:pt x="27" y="27"/>
                  <a:pt x="23" y="30"/>
                  <a:pt x="19" y="32"/>
                </a:cubicBezTo>
                <a:cubicBezTo>
                  <a:pt x="17" y="33"/>
                  <a:pt x="15" y="34"/>
                  <a:pt x="13" y="35"/>
                </a:cubicBezTo>
                <a:cubicBezTo>
                  <a:pt x="14" y="35"/>
                  <a:pt x="16" y="32"/>
                  <a:pt x="17" y="31"/>
                </a:cubicBezTo>
                <a:cubicBezTo>
                  <a:pt x="17" y="31"/>
                  <a:pt x="17" y="31"/>
                  <a:pt x="17" y="31"/>
                </a:cubicBezTo>
                <a:cubicBezTo>
                  <a:pt x="19" y="30"/>
                  <a:pt x="21" y="28"/>
                  <a:pt x="22" y="27"/>
                </a:cubicBezTo>
                <a:cubicBezTo>
                  <a:pt x="27" y="23"/>
                  <a:pt x="32" y="20"/>
                  <a:pt x="36" y="17"/>
                </a:cubicBezTo>
                <a:cubicBezTo>
                  <a:pt x="41" y="14"/>
                  <a:pt x="46" y="10"/>
                  <a:pt x="48" y="5"/>
                </a:cubicBezTo>
                <a:cubicBezTo>
                  <a:pt x="49" y="5"/>
                  <a:pt x="49" y="6"/>
                  <a:pt x="50" y="7"/>
                </a:cubicBezTo>
                <a:close/>
                <a:moveTo>
                  <a:pt x="12" y="34"/>
                </a:moveTo>
                <a:cubicBezTo>
                  <a:pt x="12" y="34"/>
                  <a:pt x="13" y="34"/>
                  <a:pt x="14" y="33"/>
                </a:cubicBezTo>
                <a:cubicBezTo>
                  <a:pt x="13" y="34"/>
                  <a:pt x="13" y="34"/>
                  <a:pt x="12" y="35"/>
                </a:cubicBezTo>
                <a:cubicBezTo>
                  <a:pt x="12" y="35"/>
                  <a:pt x="12" y="35"/>
                  <a:pt x="12" y="34"/>
                </a:cubicBezTo>
                <a:close/>
                <a:moveTo>
                  <a:pt x="10" y="30"/>
                </a:moveTo>
                <a:cubicBezTo>
                  <a:pt x="12" y="29"/>
                  <a:pt x="15" y="27"/>
                  <a:pt x="17" y="25"/>
                </a:cubicBezTo>
                <a:cubicBezTo>
                  <a:pt x="19" y="23"/>
                  <a:pt x="23" y="22"/>
                  <a:pt x="25" y="20"/>
                </a:cubicBezTo>
                <a:cubicBezTo>
                  <a:pt x="21" y="24"/>
                  <a:pt x="15" y="28"/>
                  <a:pt x="11" y="33"/>
                </a:cubicBezTo>
                <a:cubicBezTo>
                  <a:pt x="11" y="32"/>
                  <a:pt x="10" y="31"/>
                  <a:pt x="10" y="30"/>
                </a:cubicBezTo>
                <a:close/>
                <a:moveTo>
                  <a:pt x="8" y="27"/>
                </a:moveTo>
                <a:cubicBezTo>
                  <a:pt x="13" y="25"/>
                  <a:pt x="16" y="21"/>
                  <a:pt x="21" y="18"/>
                </a:cubicBezTo>
                <a:cubicBezTo>
                  <a:pt x="21" y="17"/>
                  <a:pt x="24" y="15"/>
                  <a:pt x="21" y="18"/>
                </a:cubicBezTo>
                <a:cubicBezTo>
                  <a:pt x="20" y="19"/>
                  <a:pt x="19" y="20"/>
                  <a:pt x="18" y="21"/>
                </a:cubicBezTo>
                <a:cubicBezTo>
                  <a:pt x="15" y="24"/>
                  <a:pt x="12" y="27"/>
                  <a:pt x="9" y="29"/>
                </a:cubicBezTo>
                <a:cubicBezTo>
                  <a:pt x="9" y="29"/>
                  <a:pt x="8" y="28"/>
                  <a:pt x="8" y="27"/>
                </a:cubicBezTo>
                <a:close/>
                <a:moveTo>
                  <a:pt x="7" y="23"/>
                </a:moveTo>
                <a:cubicBezTo>
                  <a:pt x="11" y="20"/>
                  <a:pt x="16" y="17"/>
                  <a:pt x="20" y="14"/>
                </a:cubicBezTo>
                <a:cubicBezTo>
                  <a:pt x="24" y="12"/>
                  <a:pt x="19" y="16"/>
                  <a:pt x="19" y="16"/>
                </a:cubicBezTo>
                <a:cubicBezTo>
                  <a:pt x="18" y="17"/>
                  <a:pt x="16" y="18"/>
                  <a:pt x="15" y="19"/>
                </a:cubicBezTo>
                <a:cubicBezTo>
                  <a:pt x="12" y="21"/>
                  <a:pt x="10" y="24"/>
                  <a:pt x="8" y="26"/>
                </a:cubicBezTo>
                <a:cubicBezTo>
                  <a:pt x="7" y="25"/>
                  <a:pt x="7" y="24"/>
                  <a:pt x="7" y="23"/>
                </a:cubicBezTo>
                <a:close/>
                <a:moveTo>
                  <a:pt x="6" y="19"/>
                </a:moveTo>
                <a:cubicBezTo>
                  <a:pt x="8" y="18"/>
                  <a:pt x="10" y="17"/>
                  <a:pt x="13" y="15"/>
                </a:cubicBezTo>
                <a:cubicBezTo>
                  <a:pt x="14" y="14"/>
                  <a:pt x="15" y="13"/>
                  <a:pt x="17" y="12"/>
                </a:cubicBezTo>
                <a:cubicBezTo>
                  <a:pt x="18" y="11"/>
                  <a:pt x="21" y="8"/>
                  <a:pt x="18" y="12"/>
                </a:cubicBezTo>
                <a:cubicBezTo>
                  <a:pt x="15" y="16"/>
                  <a:pt x="10" y="18"/>
                  <a:pt x="6" y="22"/>
                </a:cubicBezTo>
                <a:cubicBezTo>
                  <a:pt x="6" y="21"/>
                  <a:pt x="6" y="20"/>
                  <a:pt x="6" y="19"/>
                </a:cubicBezTo>
                <a:close/>
                <a:moveTo>
                  <a:pt x="5" y="12"/>
                </a:moveTo>
                <a:cubicBezTo>
                  <a:pt x="6" y="11"/>
                  <a:pt x="8" y="10"/>
                  <a:pt x="9" y="9"/>
                </a:cubicBezTo>
                <a:cubicBezTo>
                  <a:pt x="12" y="7"/>
                  <a:pt x="16" y="4"/>
                  <a:pt x="12" y="9"/>
                </a:cubicBezTo>
                <a:cubicBezTo>
                  <a:pt x="10" y="11"/>
                  <a:pt x="7" y="13"/>
                  <a:pt x="5" y="15"/>
                </a:cubicBezTo>
                <a:cubicBezTo>
                  <a:pt x="5" y="14"/>
                  <a:pt x="5" y="13"/>
                  <a:pt x="5" y="12"/>
                </a:cubicBezTo>
                <a:close/>
                <a:moveTo>
                  <a:pt x="5" y="18"/>
                </a:moveTo>
                <a:cubicBezTo>
                  <a:pt x="5" y="17"/>
                  <a:pt x="5" y="17"/>
                  <a:pt x="5" y="16"/>
                </a:cubicBezTo>
                <a:cubicBezTo>
                  <a:pt x="9" y="14"/>
                  <a:pt x="12" y="11"/>
                  <a:pt x="16" y="8"/>
                </a:cubicBezTo>
                <a:cubicBezTo>
                  <a:pt x="19" y="6"/>
                  <a:pt x="13" y="12"/>
                  <a:pt x="13" y="12"/>
                </a:cubicBezTo>
                <a:cubicBezTo>
                  <a:pt x="10" y="15"/>
                  <a:pt x="8" y="17"/>
                  <a:pt x="5" y="18"/>
                </a:cubicBezTo>
                <a:cubicBezTo>
                  <a:pt x="5" y="18"/>
                  <a:pt x="5" y="18"/>
                  <a:pt x="5" y="18"/>
                </a:cubicBezTo>
                <a:close/>
                <a:moveTo>
                  <a:pt x="22" y="12"/>
                </a:moveTo>
                <a:cubicBezTo>
                  <a:pt x="20" y="14"/>
                  <a:pt x="17" y="15"/>
                  <a:pt x="15" y="17"/>
                </a:cubicBezTo>
                <a:cubicBezTo>
                  <a:pt x="12" y="18"/>
                  <a:pt x="9" y="20"/>
                  <a:pt x="7" y="23"/>
                </a:cubicBezTo>
                <a:cubicBezTo>
                  <a:pt x="7" y="23"/>
                  <a:pt x="7" y="23"/>
                  <a:pt x="7" y="23"/>
                </a:cubicBezTo>
                <a:cubicBezTo>
                  <a:pt x="11" y="18"/>
                  <a:pt x="17" y="15"/>
                  <a:pt x="21" y="10"/>
                </a:cubicBezTo>
                <a:cubicBezTo>
                  <a:pt x="21" y="11"/>
                  <a:pt x="22" y="11"/>
                  <a:pt x="22" y="12"/>
                </a:cubicBezTo>
                <a:close/>
                <a:moveTo>
                  <a:pt x="24" y="16"/>
                </a:moveTo>
                <a:cubicBezTo>
                  <a:pt x="19" y="17"/>
                  <a:pt x="15" y="22"/>
                  <a:pt x="11" y="25"/>
                </a:cubicBezTo>
                <a:cubicBezTo>
                  <a:pt x="10" y="25"/>
                  <a:pt x="7" y="27"/>
                  <a:pt x="10" y="24"/>
                </a:cubicBezTo>
                <a:cubicBezTo>
                  <a:pt x="11" y="23"/>
                  <a:pt x="13" y="22"/>
                  <a:pt x="14" y="21"/>
                </a:cubicBezTo>
                <a:cubicBezTo>
                  <a:pt x="17" y="18"/>
                  <a:pt x="20" y="16"/>
                  <a:pt x="23" y="13"/>
                </a:cubicBezTo>
                <a:cubicBezTo>
                  <a:pt x="23" y="14"/>
                  <a:pt x="23" y="15"/>
                  <a:pt x="24" y="16"/>
                </a:cubicBezTo>
                <a:close/>
                <a:moveTo>
                  <a:pt x="25" y="19"/>
                </a:moveTo>
                <a:cubicBezTo>
                  <a:pt x="20" y="22"/>
                  <a:pt x="16" y="26"/>
                  <a:pt x="11" y="29"/>
                </a:cubicBezTo>
                <a:cubicBezTo>
                  <a:pt x="15" y="26"/>
                  <a:pt x="20" y="20"/>
                  <a:pt x="24" y="16"/>
                </a:cubicBezTo>
                <a:cubicBezTo>
                  <a:pt x="24" y="17"/>
                  <a:pt x="25" y="18"/>
                  <a:pt x="25" y="19"/>
                </a:cubicBezTo>
                <a:close/>
                <a:moveTo>
                  <a:pt x="26" y="20"/>
                </a:moveTo>
                <a:cubicBezTo>
                  <a:pt x="26" y="21"/>
                  <a:pt x="26" y="21"/>
                  <a:pt x="27" y="21"/>
                </a:cubicBezTo>
                <a:cubicBezTo>
                  <a:pt x="27" y="21"/>
                  <a:pt x="27" y="21"/>
                  <a:pt x="27" y="21"/>
                </a:cubicBezTo>
                <a:cubicBezTo>
                  <a:pt x="26" y="22"/>
                  <a:pt x="25" y="23"/>
                  <a:pt x="24" y="24"/>
                </a:cubicBezTo>
                <a:cubicBezTo>
                  <a:pt x="23" y="24"/>
                  <a:pt x="23" y="25"/>
                  <a:pt x="22" y="26"/>
                </a:cubicBezTo>
                <a:cubicBezTo>
                  <a:pt x="20" y="28"/>
                  <a:pt x="18" y="29"/>
                  <a:pt x="16" y="31"/>
                </a:cubicBezTo>
                <a:cubicBezTo>
                  <a:pt x="15" y="31"/>
                  <a:pt x="15" y="32"/>
                  <a:pt x="14" y="32"/>
                </a:cubicBezTo>
                <a:cubicBezTo>
                  <a:pt x="13" y="33"/>
                  <a:pt x="11" y="35"/>
                  <a:pt x="13" y="32"/>
                </a:cubicBezTo>
                <a:cubicBezTo>
                  <a:pt x="17" y="28"/>
                  <a:pt x="22" y="24"/>
                  <a:pt x="25" y="20"/>
                </a:cubicBezTo>
                <a:cubicBezTo>
                  <a:pt x="26" y="20"/>
                  <a:pt x="26" y="20"/>
                  <a:pt x="26" y="20"/>
                </a:cubicBezTo>
                <a:close/>
                <a:moveTo>
                  <a:pt x="31" y="16"/>
                </a:moveTo>
                <a:cubicBezTo>
                  <a:pt x="34" y="14"/>
                  <a:pt x="37" y="12"/>
                  <a:pt x="40" y="10"/>
                </a:cubicBezTo>
                <a:cubicBezTo>
                  <a:pt x="39" y="12"/>
                  <a:pt x="37" y="13"/>
                  <a:pt x="35" y="14"/>
                </a:cubicBezTo>
                <a:cubicBezTo>
                  <a:pt x="34" y="15"/>
                  <a:pt x="32" y="17"/>
                  <a:pt x="31" y="18"/>
                </a:cubicBezTo>
                <a:cubicBezTo>
                  <a:pt x="31" y="17"/>
                  <a:pt x="31" y="17"/>
                  <a:pt x="31" y="16"/>
                </a:cubicBezTo>
                <a:close/>
                <a:moveTo>
                  <a:pt x="28" y="22"/>
                </a:moveTo>
                <a:cubicBezTo>
                  <a:pt x="28" y="22"/>
                  <a:pt x="28" y="22"/>
                  <a:pt x="28" y="22"/>
                </a:cubicBezTo>
                <a:cubicBezTo>
                  <a:pt x="27" y="22"/>
                  <a:pt x="27" y="22"/>
                  <a:pt x="27" y="22"/>
                </a:cubicBezTo>
                <a:cubicBezTo>
                  <a:pt x="27" y="22"/>
                  <a:pt x="27" y="22"/>
                  <a:pt x="28" y="22"/>
                </a:cubicBezTo>
                <a:close/>
                <a:moveTo>
                  <a:pt x="30" y="20"/>
                </a:moveTo>
                <a:cubicBezTo>
                  <a:pt x="32" y="18"/>
                  <a:pt x="34" y="16"/>
                  <a:pt x="36" y="15"/>
                </a:cubicBezTo>
                <a:cubicBezTo>
                  <a:pt x="38" y="14"/>
                  <a:pt x="40" y="12"/>
                  <a:pt x="42" y="10"/>
                </a:cubicBezTo>
                <a:cubicBezTo>
                  <a:pt x="42" y="9"/>
                  <a:pt x="44" y="8"/>
                  <a:pt x="45" y="6"/>
                </a:cubicBezTo>
                <a:cubicBezTo>
                  <a:pt x="46" y="6"/>
                  <a:pt x="46" y="6"/>
                  <a:pt x="47" y="5"/>
                </a:cubicBezTo>
                <a:cubicBezTo>
                  <a:pt x="47" y="6"/>
                  <a:pt x="47" y="6"/>
                  <a:pt x="46" y="7"/>
                </a:cubicBezTo>
                <a:cubicBezTo>
                  <a:pt x="45" y="8"/>
                  <a:pt x="44" y="10"/>
                  <a:pt x="43" y="11"/>
                </a:cubicBezTo>
                <a:cubicBezTo>
                  <a:pt x="41" y="13"/>
                  <a:pt x="38" y="15"/>
                  <a:pt x="36" y="16"/>
                </a:cubicBezTo>
                <a:cubicBezTo>
                  <a:pt x="34" y="18"/>
                  <a:pt x="31" y="19"/>
                  <a:pt x="29" y="21"/>
                </a:cubicBezTo>
                <a:cubicBezTo>
                  <a:pt x="29" y="20"/>
                  <a:pt x="30" y="20"/>
                  <a:pt x="30" y="20"/>
                </a:cubicBezTo>
                <a:close/>
                <a:moveTo>
                  <a:pt x="43" y="6"/>
                </a:moveTo>
                <a:cubicBezTo>
                  <a:pt x="44" y="5"/>
                  <a:pt x="45" y="4"/>
                  <a:pt x="46" y="5"/>
                </a:cubicBezTo>
                <a:cubicBezTo>
                  <a:pt x="45" y="6"/>
                  <a:pt x="44" y="6"/>
                  <a:pt x="43" y="7"/>
                </a:cubicBezTo>
                <a:cubicBezTo>
                  <a:pt x="40" y="9"/>
                  <a:pt x="38" y="11"/>
                  <a:pt x="35" y="13"/>
                </a:cubicBezTo>
                <a:cubicBezTo>
                  <a:pt x="34" y="14"/>
                  <a:pt x="33" y="14"/>
                  <a:pt x="32" y="15"/>
                </a:cubicBezTo>
                <a:cubicBezTo>
                  <a:pt x="33" y="15"/>
                  <a:pt x="33" y="14"/>
                  <a:pt x="34" y="13"/>
                </a:cubicBezTo>
                <a:cubicBezTo>
                  <a:pt x="36" y="10"/>
                  <a:pt x="40" y="8"/>
                  <a:pt x="43" y="6"/>
                </a:cubicBezTo>
                <a:close/>
                <a:moveTo>
                  <a:pt x="41" y="6"/>
                </a:moveTo>
                <a:cubicBezTo>
                  <a:pt x="38" y="7"/>
                  <a:pt x="36" y="10"/>
                  <a:pt x="34" y="12"/>
                </a:cubicBezTo>
                <a:cubicBezTo>
                  <a:pt x="36" y="9"/>
                  <a:pt x="38" y="7"/>
                  <a:pt x="41" y="6"/>
                </a:cubicBezTo>
                <a:close/>
                <a:moveTo>
                  <a:pt x="20" y="9"/>
                </a:moveTo>
                <a:cubicBezTo>
                  <a:pt x="15" y="12"/>
                  <a:pt x="10" y="16"/>
                  <a:pt x="6" y="19"/>
                </a:cubicBezTo>
                <a:cubicBezTo>
                  <a:pt x="10" y="16"/>
                  <a:pt x="15" y="12"/>
                  <a:pt x="18" y="7"/>
                </a:cubicBezTo>
                <a:cubicBezTo>
                  <a:pt x="19" y="7"/>
                  <a:pt x="20" y="8"/>
                  <a:pt x="20" y="9"/>
                </a:cubicBezTo>
                <a:close/>
                <a:moveTo>
                  <a:pt x="18" y="6"/>
                </a:moveTo>
                <a:cubicBezTo>
                  <a:pt x="13" y="9"/>
                  <a:pt x="10" y="13"/>
                  <a:pt x="5" y="16"/>
                </a:cubicBezTo>
                <a:cubicBezTo>
                  <a:pt x="7" y="15"/>
                  <a:pt x="9" y="12"/>
                  <a:pt x="10" y="11"/>
                </a:cubicBezTo>
                <a:cubicBezTo>
                  <a:pt x="13" y="9"/>
                  <a:pt x="14" y="7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5"/>
                  <a:pt x="17" y="6"/>
                  <a:pt x="18" y="6"/>
                </a:cubicBezTo>
                <a:close/>
                <a:moveTo>
                  <a:pt x="14" y="5"/>
                </a:moveTo>
                <a:cubicBezTo>
                  <a:pt x="11" y="6"/>
                  <a:pt x="8" y="9"/>
                  <a:pt x="5" y="11"/>
                </a:cubicBezTo>
                <a:cubicBezTo>
                  <a:pt x="6" y="7"/>
                  <a:pt x="8" y="3"/>
                  <a:pt x="14" y="5"/>
                </a:cubicBezTo>
                <a:close/>
                <a:moveTo>
                  <a:pt x="13" y="36"/>
                </a:moveTo>
                <a:cubicBezTo>
                  <a:pt x="15" y="35"/>
                  <a:pt x="18" y="33"/>
                  <a:pt x="20" y="32"/>
                </a:cubicBezTo>
                <a:cubicBezTo>
                  <a:pt x="18" y="34"/>
                  <a:pt x="16" y="35"/>
                  <a:pt x="14" y="37"/>
                </a:cubicBezTo>
                <a:cubicBezTo>
                  <a:pt x="14" y="38"/>
                  <a:pt x="15" y="38"/>
                  <a:pt x="15" y="38"/>
                </a:cubicBezTo>
                <a:cubicBezTo>
                  <a:pt x="21" y="33"/>
                  <a:pt x="28" y="30"/>
                  <a:pt x="34" y="26"/>
                </a:cubicBezTo>
                <a:cubicBezTo>
                  <a:pt x="35" y="26"/>
                  <a:pt x="35" y="26"/>
                  <a:pt x="35" y="26"/>
                </a:cubicBezTo>
                <a:cubicBezTo>
                  <a:pt x="35" y="26"/>
                  <a:pt x="35" y="26"/>
                  <a:pt x="34" y="26"/>
                </a:cubicBezTo>
                <a:cubicBezTo>
                  <a:pt x="29" y="32"/>
                  <a:pt x="21" y="35"/>
                  <a:pt x="15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0"/>
                  <a:pt x="15" y="40"/>
                  <a:pt x="14" y="39"/>
                </a:cubicBezTo>
                <a:cubicBezTo>
                  <a:pt x="14" y="38"/>
                  <a:pt x="13" y="37"/>
                  <a:pt x="13" y="36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17" name="Freeform 153">
            <a:extLst>
              <a:ext uri="{FF2B5EF4-FFF2-40B4-BE49-F238E27FC236}">
                <a16:creationId xmlns="" xmlns:a16="http://schemas.microsoft.com/office/drawing/2014/main" id="{B9A2FCE3-C99B-4645-B88E-D472FC77FDEB}"/>
              </a:ext>
            </a:extLst>
          </p:cNvPr>
          <p:cNvSpPr>
            <a:spLocks noEditPoints="1"/>
          </p:cNvSpPr>
          <p:nvPr/>
        </p:nvSpPr>
        <p:spPr bwMode="auto">
          <a:xfrm>
            <a:off x="3297799" y="4993482"/>
            <a:ext cx="714434" cy="698501"/>
          </a:xfrm>
          <a:custGeom>
            <a:avLst/>
            <a:gdLst>
              <a:gd name="T0" fmla="*/ 16 w 55"/>
              <a:gd name="T1" fmla="*/ 2 h 64"/>
              <a:gd name="T2" fmla="*/ 25 w 55"/>
              <a:gd name="T3" fmla="*/ 63 h 64"/>
              <a:gd name="T4" fmla="*/ 55 w 55"/>
              <a:gd name="T5" fmla="*/ 10 h 64"/>
              <a:gd name="T6" fmla="*/ 26 w 55"/>
              <a:gd name="T7" fmla="*/ 60 h 64"/>
              <a:gd name="T8" fmla="*/ 30 w 55"/>
              <a:gd name="T9" fmla="*/ 51 h 64"/>
              <a:gd name="T10" fmla="*/ 35 w 55"/>
              <a:gd name="T11" fmla="*/ 47 h 64"/>
              <a:gd name="T12" fmla="*/ 37 w 55"/>
              <a:gd name="T13" fmla="*/ 45 h 64"/>
              <a:gd name="T14" fmla="*/ 24 w 55"/>
              <a:gd name="T15" fmla="*/ 56 h 64"/>
              <a:gd name="T16" fmla="*/ 24 w 55"/>
              <a:gd name="T17" fmla="*/ 56 h 64"/>
              <a:gd name="T18" fmla="*/ 21 w 55"/>
              <a:gd name="T19" fmla="*/ 51 h 64"/>
              <a:gd name="T20" fmla="*/ 34 w 55"/>
              <a:gd name="T21" fmla="*/ 41 h 64"/>
              <a:gd name="T22" fmla="*/ 36 w 55"/>
              <a:gd name="T23" fmla="*/ 35 h 64"/>
              <a:gd name="T24" fmla="*/ 15 w 55"/>
              <a:gd name="T25" fmla="*/ 41 h 64"/>
              <a:gd name="T26" fmla="*/ 17 w 55"/>
              <a:gd name="T27" fmla="*/ 45 h 64"/>
              <a:gd name="T28" fmla="*/ 51 w 55"/>
              <a:gd name="T29" fmla="*/ 14 h 64"/>
              <a:gd name="T30" fmla="*/ 34 w 55"/>
              <a:gd name="T31" fmla="*/ 30 h 64"/>
              <a:gd name="T32" fmla="*/ 37 w 55"/>
              <a:gd name="T33" fmla="*/ 25 h 64"/>
              <a:gd name="T34" fmla="*/ 52 w 55"/>
              <a:gd name="T35" fmla="*/ 13 h 64"/>
              <a:gd name="T36" fmla="*/ 21 w 55"/>
              <a:gd name="T37" fmla="*/ 32 h 64"/>
              <a:gd name="T38" fmla="*/ 49 w 55"/>
              <a:gd name="T39" fmla="*/ 8 h 64"/>
              <a:gd name="T40" fmla="*/ 26 w 55"/>
              <a:gd name="T41" fmla="*/ 41 h 64"/>
              <a:gd name="T42" fmla="*/ 48 w 55"/>
              <a:gd name="T43" fmla="*/ 26 h 64"/>
              <a:gd name="T44" fmla="*/ 35 w 55"/>
              <a:gd name="T45" fmla="*/ 43 h 64"/>
              <a:gd name="T46" fmla="*/ 43 w 55"/>
              <a:gd name="T47" fmla="*/ 35 h 64"/>
              <a:gd name="T48" fmla="*/ 21 w 55"/>
              <a:gd name="T49" fmla="*/ 50 h 64"/>
              <a:gd name="T50" fmla="*/ 46 w 55"/>
              <a:gd name="T51" fmla="*/ 30 h 64"/>
              <a:gd name="T52" fmla="*/ 19 w 55"/>
              <a:gd name="T53" fmla="*/ 48 h 64"/>
              <a:gd name="T54" fmla="*/ 50 w 55"/>
              <a:gd name="T55" fmla="*/ 7 h 64"/>
              <a:gd name="T56" fmla="*/ 16 w 55"/>
              <a:gd name="T57" fmla="*/ 32 h 64"/>
              <a:gd name="T58" fmla="*/ 48 w 55"/>
              <a:gd name="T59" fmla="*/ 5 h 64"/>
              <a:gd name="T60" fmla="*/ 12 w 55"/>
              <a:gd name="T61" fmla="*/ 35 h 64"/>
              <a:gd name="T62" fmla="*/ 24 w 55"/>
              <a:gd name="T63" fmla="*/ 20 h 64"/>
              <a:gd name="T64" fmla="*/ 20 w 55"/>
              <a:gd name="T65" fmla="*/ 18 h 64"/>
              <a:gd name="T66" fmla="*/ 8 w 55"/>
              <a:gd name="T67" fmla="*/ 27 h 64"/>
              <a:gd name="T68" fmla="*/ 15 w 55"/>
              <a:gd name="T69" fmla="*/ 19 h 64"/>
              <a:gd name="T70" fmla="*/ 13 w 55"/>
              <a:gd name="T71" fmla="*/ 15 h 64"/>
              <a:gd name="T72" fmla="*/ 5 w 55"/>
              <a:gd name="T73" fmla="*/ 20 h 64"/>
              <a:gd name="T74" fmla="*/ 5 w 55"/>
              <a:gd name="T75" fmla="*/ 15 h 64"/>
              <a:gd name="T76" fmla="*/ 16 w 55"/>
              <a:gd name="T77" fmla="*/ 8 h 64"/>
              <a:gd name="T78" fmla="*/ 22 w 55"/>
              <a:gd name="T79" fmla="*/ 13 h 64"/>
              <a:gd name="T80" fmla="*/ 20 w 55"/>
              <a:gd name="T81" fmla="*/ 10 h 64"/>
              <a:gd name="T82" fmla="*/ 10 w 55"/>
              <a:gd name="T83" fmla="*/ 25 h 64"/>
              <a:gd name="T84" fmla="*/ 25 w 55"/>
              <a:gd name="T85" fmla="*/ 19 h 64"/>
              <a:gd name="T86" fmla="*/ 25 w 55"/>
              <a:gd name="T87" fmla="*/ 20 h 64"/>
              <a:gd name="T88" fmla="*/ 22 w 55"/>
              <a:gd name="T89" fmla="*/ 26 h 64"/>
              <a:gd name="T90" fmla="*/ 25 w 55"/>
              <a:gd name="T91" fmla="*/ 20 h 64"/>
              <a:gd name="T92" fmla="*/ 35 w 55"/>
              <a:gd name="T93" fmla="*/ 15 h 64"/>
              <a:gd name="T94" fmla="*/ 28 w 55"/>
              <a:gd name="T95" fmla="*/ 22 h 64"/>
              <a:gd name="T96" fmla="*/ 36 w 55"/>
              <a:gd name="T97" fmla="*/ 15 h 64"/>
              <a:gd name="T98" fmla="*/ 46 w 55"/>
              <a:gd name="T99" fmla="*/ 7 h 64"/>
              <a:gd name="T100" fmla="*/ 30 w 55"/>
              <a:gd name="T101" fmla="*/ 20 h 64"/>
              <a:gd name="T102" fmla="*/ 35 w 55"/>
              <a:gd name="T103" fmla="*/ 13 h 64"/>
              <a:gd name="T104" fmla="*/ 40 w 55"/>
              <a:gd name="T105" fmla="*/ 6 h 64"/>
              <a:gd name="T106" fmla="*/ 5 w 55"/>
              <a:gd name="T107" fmla="*/ 19 h 64"/>
              <a:gd name="T108" fmla="*/ 5 w 55"/>
              <a:gd name="T109" fmla="*/ 16 h 64"/>
              <a:gd name="T110" fmla="*/ 18 w 55"/>
              <a:gd name="T111" fmla="*/ 7 h 64"/>
              <a:gd name="T112" fmla="*/ 13 w 55"/>
              <a:gd name="T113" fmla="*/ 36 h 64"/>
              <a:gd name="T114" fmla="*/ 34 w 55"/>
              <a:gd name="T115" fmla="*/ 26 h 64"/>
              <a:gd name="T116" fmla="*/ 15 w 55"/>
              <a:gd name="T117" fmla="*/ 41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5" h="64">
                <a:moveTo>
                  <a:pt x="55" y="10"/>
                </a:moveTo>
                <a:cubicBezTo>
                  <a:pt x="54" y="4"/>
                  <a:pt x="48" y="1"/>
                  <a:pt x="43" y="2"/>
                </a:cubicBezTo>
                <a:cubicBezTo>
                  <a:pt x="35" y="4"/>
                  <a:pt x="31" y="11"/>
                  <a:pt x="27" y="18"/>
                </a:cubicBezTo>
                <a:cubicBezTo>
                  <a:pt x="25" y="12"/>
                  <a:pt x="22" y="5"/>
                  <a:pt x="16" y="2"/>
                </a:cubicBezTo>
                <a:cubicBezTo>
                  <a:pt x="10" y="0"/>
                  <a:pt x="4" y="3"/>
                  <a:pt x="2" y="9"/>
                </a:cubicBezTo>
                <a:cubicBezTo>
                  <a:pt x="0" y="16"/>
                  <a:pt x="3" y="24"/>
                  <a:pt x="6" y="31"/>
                </a:cubicBezTo>
                <a:cubicBezTo>
                  <a:pt x="12" y="42"/>
                  <a:pt x="18" y="52"/>
                  <a:pt x="25" y="63"/>
                </a:cubicBezTo>
                <a:cubicBezTo>
                  <a:pt x="25" y="63"/>
                  <a:pt x="25" y="63"/>
                  <a:pt x="25" y="63"/>
                </a:cubicBezTo>
                <a:cubicBezTo>
                  <a:pt x="26" y="64"/>
                  <a:pt x="27" y="64"/>
                  <a:pt x="27" y="63"/>
                </a:cubicBezTo>
                <a:cubicBezTo>
                  <a:pt x="27" y="63"/>
                  <a:pt x="28" y="63"/>
                  <a:pt x="28" y="63"/>
                </a:cubicBezTo>
                <a:cubicBezTo>
                  <a:pt x="35" y="53"/>
                  <a:pt x="43" y="42"/>
                  <a:pt x="49" y="31"/>
                </a:cubicBezTo>
                <a:cubicBezTo>
                  <a:pt x="52" y="25"/>
                  <a:pt x="55" y="17"/>
                  <a:pt x="55" y="10"/>
                </a:cubicBezTo>
                <a:close/>
                <a:moveTo>
                  <a:pt x="26" y="60"/>
                </a:moveTo>
                <a:cubicBezTo>
                  <a:pt x="26" y="59"/>
                  <a:pt x="26" y="59"/>
                  <a:pt x="26" y="59"/>
                </a:cubicBezTo>
                <a:cubicBezTo>
                  <a:pt x="27" y="58"/>
                  <a:pt x="29" y="56"/>
                  <a:pt x="30" y="55"/>
                </a:cubicBezTo>
                <a:cubicBezTo>
                  <a:pt x="29" y="57"/>
                  <a:pt x="28" y="58"/>
                  <a:pt x="26" y="60"/>
                </a:cubicBezTo>
                <a:close/>
                <a:moveTo>
                  <a:pt x="24" y="56"/>
                </a:moveTo>
                <a:cubicBezTo>
                  <a:pt x="25" y="56"/>
                  <a:pt x="26" y="54"/>
                  <a:pt x="26" y="54"/>
                </a:cubicBezTo>
                <a:cubicBezTo>
                  <a:pt x="28" y="53"/>
                  <a:pt x="29" y="52"/>
                  <a:pt x="30" y="51"/>
                </a:cubicBezTo>
                <a:cubicBezTo>
                  <a:pt x="30" y="51"/>
                  <a:pt x="30" y="51"/>
                  <a:pt x="30" y="51"/>
                </a:cubicBezTo>
                <a:cubicBezTo>
                  <a:pt x="28" y="52"/>
                  <a:pt x="27" y="54"/>
                  <a:pt x="25" y="56"/>
                </a:cubicBezTo>
                <a:cubicBezTo>
                  <a:pt x="25" y="56"/>
                  <a:pt x="24" y="56"/>
                  <a:pt x="24" y="56"/>
                </a:cubicBezTo>
                <a:cubicBezTo>
                  <a:pt x="24" y="56"/>
                  <a:pt x="24" y="56"/>
                  <a:pt x="24" y="56"/>
                </a:cubicBezTo>
                <a:close/>
                <a:moveTo>
                  <a:pt x="35" y="47"/>
                </a:moveTo>
                <a:cubicBezTo>
                  <a:pt x="32" y="50"/>
                  <a:pt x="29" y="55"/>
                  <a:pt x="26" y="59"/>
                </a:cubicBezTo>
                <a:cubicBezTo>
                  <a:pt x="25" y="58"/>
                  <a:pt x="25" y="57"/>
                  <a:pt x="24" y="57"/>
                </a:cubicBezTo>
                <a:cubicBezTo>
                  <a:pt x="28" y="54"/>
                  <a:pt x="31" y="50"/>
                  <a:pt x="35" y="47"/>
                </a:cubicBezTo>
                <a:close/>
                <a:moveTo>
                  <a:pt x="37" y="45"/>
                </a:moveTo>
                <a:cubicBezTo>
                  <a:pt x="36" y="46"/>
                  <a:pt x="36" y="46"/>
                  <a:pt x="35" y="46"/>
                </a:cubicBezTo>
                <a:cubicBezTo>
                  <a:pt x="36" y="46"/>
                  <a:pt x="37" y="45"/>
                  <a:pt x="37" y="44"/>
                </a:cubicBezTo>
                <a:cubicBezTo>
                  <a:pt x="37" y="45"/>
                  <a:pt x="37" y="45"/>
                  <a:pt x="37" y="45"/>
                </a:cubicBezTo>
                <a:close/>
                <a:moveTo>
                  <a:pt x="24" y="56"/>
                </a:moveTo>
                <a:cubicBezTo>
                  <a:pt x="23" y="55"/>
                  <a:pt x="23" y="54"/>
                  <a:pt x="22" y="53"/>
                </a:cubicBezTo>
                <a:cubicBezTo>
                  <a:pt x="28" y="50"/>
                  <a:pt x="34" y="46"/>
                  <a:pt x="39" y="41"/>
                </a:cubicBezTo>
                <a:cubicBezTo>
                  <a:pt x="39" y="41"/>
                  <a:pt x="39" y="42"/>
                  <a:pt x="39" y="42"/>
                </a:cubicBezTo>
                <a:cubicBezTo>
                  <a:pt x="34" y="46"/>
                  <a:pt x="29" y="51"/>
                  <a:pt x="24" y="56"/>
                </a:cubicBezTo>
                <a:close/>
                <a:moveTo>
                  <a:pt x="21" y="51"/>
                </a:moveTo>
                <a:cubicBezTo>
                  <a:pt x="24" y="50"/>
                  <a:pt x="26" y="49"/>
                  <a:pt x="29" y="47"/>
                </a:cubicBezTo>
                <a:cubicBezTo>
                  <a:pt x="26" y="49"/>
                  <a:pt x="24" y="51"/>
                  <a:pt x="22" y="53"/>
                </a:cubicBezTo>
                <a:cubicBezTo>
                  <a:pt x="22" y="52"/>
                  <a:pt x="21" y="52"/>
                  <a:pt x="21" y="51"/>
                </a:cubicBezTo>
                <a:close/>
                <a:moveTo>
                  <a:pt x="19" y="48"/>
                </a:moveTo>
                <a:cubicBezTo>
                  <a:pt x="28" y="46"/>
                  <a:pt x="35" y="39"/>
                  <a:pt x="42" y="34"/>
                </a:cubicBezTo>
                <a:cubicBezTo>
                  <a:pt x="42" y="34"/>
                  <a:pt x="42" y="34"/>
                  <a:pt x="42" y="34"/>
                </a:cubicBezTo>
                <a:cubicBezTo>
                  <a:pt x="40" y="36"/>
                  <a:pt x="37" y="39"/>
                  <a:pt x="34" y="41"/>
                </a:cubicBezTo>
                <a:cubicBezTo>
                  <a:pt x="29" y="44"/>
                  <a:pt x="25" y="47"/>
                  <a:pt x="21" y="50"/>
                </a:cubicBezTo>
                <a:cubicBezTo>
                  <a:pt x="20" y="50"/>
                  <a:pt x="20" y="49"/>
                  <a:pt x="19" y="48"/>
                </a:cubicBezTo>
                <a:close/>
                <a:moveTo>
                  <a:pt x="18" y="46"/>
                </a:moveTo>
                <a:cubicBezTo>
                  <a:pt x="24" y="43"/>
                  <a:pt x="30" y="39"/>
                  <a:pt x="36" y="35"/>
                </a:cubicBezTo>
                <a:cubicBezTo>
                  <a:pt x="38" y="34"/>
                  <a:pt x="40" y="33"/>
                  <a:pt x="42" y="32"/>
                </a:cubicBezTo>
                <a:cubicBezTo>
                  <a:pt x="34" y="37"/>
                  <a:pt x="25" y="41"/>
                  <a:pt x="19" y="47"/>
                </a:cubicBezTo>
                <a:cubicBezTo>
                  <a:pt x="18" y="47"/>
                  <a:pt x="18" y="46"/>
                  <a:pt x="18" y="46"/>
                </a:cubicBezTo>
                <a:close/>
                <a:moveTo>
                  <a:pt x="15" y="41"/>
                </a:moveTo>
                <a:cubicBezTo>
                  <a:pt x="15" y="42"/>
                  <a:pt x="16" y="42"/>
                  <a:pt x="16" y="42"/>
                </a:cubicBezTo>
                <a:cubicBezTo>
                  <a:pt x="22" y="39"/>
                  <a:pt x="28" y="35"/>
                  <a:pt x="34" y="31"/>
                </a:cubicBezTo>
                <a:cubicBezTo>
                  <a:pt x="34" y="31"/>
                  <a:pt x="34" y="31"/>
                  <a:pt x="33" y="32"/>
                </a:cubicBezTo>
                <a:cubicBezTo>
                  <a:pt x="28" y="36"/>
                  <a:pt x="22" y="40"/>
                  <a:pt x="17" y="45"/>
                </a:cubicBezTo>
                <a:cubicBezTo>
                  <a:pt x="17" y="44"/>
                  <a:pt x="16" y="43"/>
                  <a:pt x="15" y="41"/>
                </a:cubicBezTo>
                <a:close/>
                <a:moveTo>
                  <a:pt x="39" y="23"/>
                </a:moveTo>
                <a:cubicBezTo>
                  <a:pt x="42" y="21"/>
                  <a:pt x="46" y="17"/>
                  <a:pt x="50" y="15"/>
                </a:cubicBezTo>
                <a:cubicBezTo>
                  <a:pt x="50" y="15"/>
                  <a:pt x="51" y="15"/>
                  <a:pt x="51" y="14"/>
                </a:cubicBezTo>
                <a:cubicBezTo>
                  <a:pt x="51" y="14"/>
                  <a:pt x="51" y="14"/>
                  <a:pt x="52" y="14"/>
                </a:cubicBezTo>
                <a:cubicBezTo>
                  <a:pt x="52" y="15"/>
                  <a:pt x="51" y="16"/>
                  <a:pt x="51" y="17"/>
                </a:cubicBezTo>
                <a:cubicBezTo>
                  <a:pt x="51" y="17"/>
                  <a:pt x="51" y="17"/>
                  <a:pt x="51" y="18"/>
                </a:cubicBezTo>
                <a:cubicBezTo>
                  <a:pt x="45" y="21"/>
                  <a:pt x="40" y="27"/>
                  <a:pt x="34" y="30"/>
                </a:cubicBezTo>
                <a:cubicBezTo>
                  <a:pt x="30" y="32"/>
                  <a:pt x="27" y="35"/>
                  <a:pt x="23" y="37"/>
                </a:cubicBezTo>
                <a:cubicBezTo>
                  <a:pt x="22" y="38"/>
                  <a:pt x="20" y="39"/>
                  <a:pt x="18" y="39"/>
                </a:cubicBezTo>
                <a:cubicBezTo>
                  <a:pt x="15" y="41"/>
                  <a:pt x="19" y="39"/>
                  <a:pt x="19" y="38"/>
                </a:cubicBezTo>
                <a:cubicBezTo>
                  <a:pt x="25" y="34"/>
                  <a:pt x="32" y="30"/>
                  <a:pt x="37" y="25"/>
                </a:cubicBezTo>
                <a:cubicBezTo>
                  <a:pt x="38" y="24"/>
                  <a:pt x="38" y="24"/>
                  <a:pt x="39" y="23"/>
                </a:cubicBezTo>
                <a:close/>
                <a:moveTo>
                  <a:pt x="50" y="7"/>
                </a:moveTo>
                <a:cubicBezTo>
                  <a:pt x="51" y="9"/>
                  <a:pt x="52" y="11"/>
                  <a:pt x="52" y="13"/>
                </a:cubicBezTo>
                <a:cubicBezTo>
                  <a:pt x="52" y="13"/>
                  <a:pt x="52" y="13"/>
                  <a:pt x="52" y="13"/>
                </a:cubicBezTo>
                <a:cubicBezTo>
                  <a:pt x="48" y="15"/>
                  <a:pt x="44" y="18"/>
                  <a:pt x="40" y="21"/>
                </a:cubicBezTo>
                <a:cubicBezTo>
                  <a:pt x="36" y="24"/>
                  <a:pt x="32" y="27"/>
                  <a:pt x="27" y="30"/>
                </a:cubicBezTo>
                <a:cubicBezTo>
                  <a:pt x="24" y="31"/>
                  <a:pt x="21" y="33"/>
                  <a:pt x="18" y="35"/>
                </a:cubicBezTo>
                <a:cubicBezTo>
                  <a:pt x="19" y="34"/>
                  <a:pt x="20" y="33"/>
                  <a:pt x="21" y="32"/>
                </a:cubicBezTo>
                <a:cubicBezTo>
                  <a:pt x="31" y="24"/>
                  <a:pt x="43" y="18"/>
                  <a:pt x="50" y="7"/>
                </a:cubicBezTo>
                <a:close/>
                <a:moveTo>
                  <a:pt x="31" y="24"/>
                </a:moveTo>
                <a:cubicBezTo>
                  <a:pt x="35" y="21"/>
                  <a:pt x="38" y="18"/>
                  <a:pt x="41" y="16"/>
                </a:cubicBezTo>
                <a:cubicBezTo>
                  <a:pt x="44" y="13"/>
                  <a:pt x="47" y="10"/>
                  <a:pt x="49" y="8"/>
                </a:cubicBezTo>
                <a:cubicBezTo>
                  <a:pt x="45" y="15"/>
                  <a:pt x="38" y="19"/>
                  <a:pt x="31" y="24"/>
                </a:cubicBezTo>
                <a:close/>
                <a:moveTo>
                  <a:pt x="48" y="26"/>
                </a:moveTo>
                <a:cubicBezTo>
                  <a:pt x="44" y="30"/>
                  <a:pt x="39" y="32"/>
                  <a:pt x="35" y="35"/>
                </a:cubicBezTo>
                <a:cubicBezTo>
                  <a:pt x="32" y="37"/>
                  <a:pt x="29" y="39"/>
                  <a:pt x="26" y="41"/>
                </a:cubicBezTo>
                <a:cubicBezTo>
                  <a:pt x="24" y="42"/>
                  <a:pt x="20" y="43"/>
                  <a:pt x="19" y="45"/>
                </a:cubicBezTo>
                <a:cubicBezTo>
                  <a:pt x="24" y="40"/>
                  <a:pt x="29" y="35"/>
                  <a:pt x="35" y="31"/>
                </a:cubicBezTo>
                <a:cubicBezTo>
                  <a:pt x="40" y="28"/>
                  <a:pt x="45" y="23"/>
                  <a:pt x="51" y="19"/>
                </a:cubicBezTo>
                <a:cubicBezTo>
                  <a:pt x="50" y="21"/>
                  <a:pt x="49" y="24"/>
                  <a:pt x="48" y="26"/>
                </a:cubicBezTo>
                <a:close/>
                <a:moveTo>
                  <a:pt x="40" y="39"/>
                </a:moveTo>
                <a:cubicBezTo>
                  <a:pt x="37" y="42"/>
                  <a:pt x="34" y="45"/>
                  <a:pt x="30" y="47"/>
                </a:cubicBezTo>
                <a:cubicBezTo>
                  <a:pt x="29" y="48"/>
                  <a:pt x="28" y="48"/>
                  <a:pt x="28" y="49"/>
                </a:cubicBezTo>
                <a:cubicBezTo>
                  <a:pt x="30" y="47"/>
                  <a:pt x="32" y="45"/>
                  <a:pt x="35" y="43"/>
                </a:cubicBezTo>
                <a:cubicBezTo>
                  <a:pt x="37" y="41"/>
                  <a:pt x="39" y="39"/>
                  <a:pt x="42" y="37"/>
                </a:cubicBezTo>
                <a:cubicBezTo>
                  <a:pt x="41" y="38"/>
                  <a:pt x="41" y="39"/>
                  <a:pt x="40" y="39"/>
                </a:cubicBezTo>
                <a:close/>
                <a:moveTo>
                  <a:pt x="43" y="35"/>
                </a:moveTo>
                <a:cubicBezTo>
                  <a:pt x="43" y="35"/>
                  <a:pt x="43" y="35"/>
                  <a:pt x="43" y="35"/>
                </a:cubicBezTo>
                <a:cubicBezTo>
                  <a:pt x="43" y="35"/>
                  <a:pt x="42" y="35"/>
                  <a:pt x="42" y="36"/>
                </a:cubicBezTo>
                <a:cubicBezTo>
                  <a:pt x="39" y="38"/>
                  <a:pt x="37" y="40"/>
                  <a:pt x="34" y="42"/>
                </a:cubicBezTo>
                <a:cubicBezTo>
                  <a:pt x="32" y="44"/>
                  <a:pt x="29" y="46"/>
                  <a:pt x="26" y="48"/>
                </a:cubicBezTo>
                <a:cubicBezTo>
                  <a:pt x="25" y="49"/>
                  <a:pt x="23" y="50"/>
                  <a:pt x="21" y="50"/>
                </a:cubicBezTo>
                <a:cubicBezTo>
                  <a:pt x="22" y="50"/>
                  <a:pt x="25" y="48"/>
                  <a:pt x="26" y="47"/>
                </a:cubicBezTo>
                <a:cubicBezTo>
                  <a:pt x="33" y="43"/>
                  <a:pt x="39" y="38"/>
                  <a:pt x="45" y="32"/>
                </a:cubicBezTo>
                <a:cubicBezTo>
                  <a:pt x="44" y="33"/>
                  <a:pt x="44" y="34"/>
                  <a:pt x="43" y="35"/>
                </a:cubicBezTo>
                <a:close/>
                <a:moveTo>
                  <a:pt x="46" y="30"/>
                </a:moveTo>
                <a:cubicBezTo>
                  <a:pt x="46" y="30"/>
                  <a:pt x="45" y="30"/>
                  <a:pt x="45" y="30"/>
                </a:cubicBezTo>
                <a:cubicBezTo>
                  <a:pt x="41" y="34"/>
                  <a:pt x="36" y="38"/>
                  <a:pt x="31" y="42"/>
                </a:cubicBezTo>
                <a:cubicBezTo>
                  <a:pt x="29" y="43"/>
                  <a:pt x="26" y="45"/>
                  <a:pt x="24" y="46"/>
                </a:cubicBezTo>
                <a:cubicBezTo>
                  <a:pt x="24" y="46"/>
                  <a:pt x="19" y="48"/>
                  <a:pt x="19" y="48"/>
                </a:cubicBezTo>
                <a:cubicBezTo>
                  <a:pt x="20" y="46"/>
                  <a:pt x="22" y="45"/>
                  <a:pt x="23" y="44"/>
                </a:cubicBezTo>
                <a:cubicBezTo>
                  <a:pt x="31" y="38"/>
                  <a:pt x="40" y="35"/>
                  <a:pt x="47" y="28"/>
                </a:cubicBezTo>
                <a:cubicBezTo>
                  <a:pt x="46" y="29"/>
                  <a:pt x="46" y="30"/>
                  <a:pt x="46" y="30"/>
                </a:cubicBezTo>
                <a:close/>
                <a:moveTo>
                  <a:pt x="50" y="7"/>
                </a:moveTo>
                <a:cubicBezTo>
                  <a:pt x="43" y="12"/>
                  <a:pt x="37" y="18"/>
                  <a:pt x="30" y="24"/>
                </a:cubicBezTo>
                <a:cubicBezTo>
                  <a:pt x="26" y="27"/>
                  <a:pt x="23" y="30"/>
                  <a:pt x="18" y="32"/>
                </a:cubicBezTo>
                <a:cubicBezTo>
                  <a:pt x="17" y="33"/>
                  <a:pt x="15" y="34"/>
                  <a:pt x="13" y="35"/>
                </a:cubicBezTo>
                <a:cubicBezTo>
                  <a:pt x="14" y="35"/>
                  <a:pt x="15" y="33"/>
                  <a:pt x="16" y="32"/>
                </a:cubicBezTo>
                <a:cubicBezTo>
                  <a:pt x="17" y="32"/>
                  <a:pt x="17" y="31"/>
                  <a:pt x="17" y="31"/>
                </a:cubicBezTo>
                <a:cubicBezTo>
                  <a:pt x="19" y="30"/>
                  <a:pt x="20" y="28"/>
                  <a:pt x="22" y="27"/>
                </a:cubicBezTo>
                <a:cubicBezTo>
                  <a:pt x="27" y="23"/>
                  <a:pt x="31" y="20"/>
                  <a:pt x="36" y="17"/>
                </a:cubicBezTo>
                <a:cubicBezTo>
                  <a:pt x="41" y="14"/>
                  <a:pt x="45" y="11"/>
                  <a:pt x="48" y="5"/>
                </a:cubicBezTo>
                <a:cubicBezTo>
                  <a:pt x="49" y="6"/>
                  <a:pt x="49" y="6"/>
                  <a:pt x="50" y="7"/>
                </a:cubicBezTo>
                <a:close/>
                <a:moveTo>
                  <a:pt x="12" y="34"/>
                </a:moveTo>
                <a:cubicBezTo>
                  <a:pt x="12" y="34"/>
                  <a:pt x="13" y="34"/>
                  <a:pt x="14" y="33"/>
                </a:cubicBezTo>
                <a:cubicBezTo>
                  <a:pt x="13" y="34"/>
                  <a:pt x="13" y="35"/>
                  <a:pt x="12" y="35"/>
                </a:cubicBezTo>
                <a:cubicBezTo>
                  <a:pt x="12" y="35"/>
                  <a:pt x="12" y="35"/>
                  <a:pt x="12" y="34"/>
                </a:cubicBezTo>
                <a:close/>
                <a:moveTo>
                  <a:pt x="10" y="30"/>
                </a:moveTo>
                <a:cubicBezTo>
                  <a:pt x="12" y="29"/>
                  <a:pt x="15" y="27"/>
                  <a:pt x="17" y="25"/>
                </a:cubicBezTo>
                <a:cubicBezTo>
                  <a:pt x="19" y="24"/>
                  <a:pt x="23" y="22"/>
                  <a:pt x="24" y="20"/>
                </a:cubicBezTo>
                <a:cubicBezTo>
                  <a:pt x="20" y="25"/>
                  <a:pt x="15" y="28"/>
                  <a:pt x="11" y="33"/>
                </a:cubicBezTo>
                <a:cubicBezTo>
                  <a:pt x="11" y="32"/>
                  <a:pt x="10" y="31"/>
                  <a:pt x="10" y="30"/>
                </a:cubicBezTo>
                <a:close/>
                <a:moveTo>
                  <a:pt x="8" y="27"/>
                </a:moveTo>
                <a:cubicBezTo>
                  <a:pt x="13" y="25"/>
                  <a:pt x="16" y="21"/>
                  <a:pt x="20" y="18"/>
                </a:cubicBezTo>
                <a:cubicBezTo>
                  <a:pt x="21" y="18"/>
                  <a:pt x="24" y="15"/>
                  <a:pt x="21" y="18"/>
                </a:cubicBezTo>
                <a:cubicBezTo>
                  <a:pt x="20" y="19"/>
                  <a:pt x="19" y="20"/>
                  <a:pt x="18" y="22"/>
                </a:cubicBezTo>
                <a:cubicBezTo>
                  <a:pt x="15" y="24"/>
                  <a:pt x="12" y="27"/>
                  <a:pt x="9" y="30"/>
                </a:cubicBezTo>
                <a:cubicBezTo>
                  <a:pt x="9" y="29"/>
                  <a:pt x="8" y="28"/>
                  <a:pt x="8" y="27"/>
                </a:cubicBezTo>
                <a:close/>
                <a:moveTo>
                  <a:pt x="7" y="23"/>
                </a:moveTo>
                <a:cubicBezTo>
                  <a:pt x="11" y="21"/>
                  <a:pt x="15" y="17"/>
                  <a:pt x="20" y="14"/>
                </a:cubicBezTo>
                <a:cubicBezTo>
                  <a:pt x="23" y="12"/>
                  <a:pt x="19" y="16"/>
                  <a:pt x="19" y="16"/>
                </a:cubicBezTo>
                <a:cubicBezTo>
                  <a:pt x="17" y="17"/>
                  <a:pt x="16" y="18"/>
                  <a:pt x="15" y="19"/>
                </a:cubicBezTo>
                <a:cubicBezTo>
                  <a:pt x="12" y="22"/>
                  <a:pt x="10" y="24"/>
                  <a:pt x="8" y="26"/>
                </a:cubicBezTo>
                <a:cubicBezTo>
                  <a:pt x="7" y="25"/>
                  <a:pt x="7" y="24"/>
                  <a:pt x="7" y="23"/>
                </a:cubicBezTo>
                <a:close/>
                <a:moveTo>
                  <a:pt x="5" y="20"/>
                </a:moveTo>
                <a:cubicBezTo>
                  <a:pt x="8" y="18"/>
                  <a:pt x="10" y="17"/>
                  <a:pt x="13" y="15"/>
                </a:cubicBezTo>
                <a:cubicBezTo>
                  <a:pt x="14" y="14"/>
                  <a:pt x="15" y="13"/>
                  <a:pt x="17" y="12"/>
                </a:cubicBezTo>
                <a:cubicBezTo>
                  <a:pt x="18" y="11"/>
                  <a:pt x="21" y="8"/>
                  <a:pt x="18" y="12"/>
                </a:cubicBezTo>
                <a:cubicBezTo>
                  <a:pt x="15" y="16"/>
                  <a:pt x="10" y="19"/>
                  <a:pt x="6" y="22"/>
                </a:cubicBezTo>
                <a:cubicBezTo>
                  <a:pt x="6" y="21"/>
                  <a:pt x="6" y="20"/>
                  <a:pt x="5" y="20"/>
                </a:cubicBezTo>
                <a:close/>
                <a:moveTo>
                  <a:pt x="5" y="13"/>
                </a:moveTo>
                <a:cubicBezTo>
                  <a:pt x="6" y="11"/>
                  <a:pt x="8" y="10"/>
                  <a:pt x="9" y="9"/>
                </a:cubicBezTo>
                <a:cubicBezTo>
                  <a:pt x="12" y="7"/>
                  <a:pt x="16" y="4"/>
                  <a:pt x="12" y="9"/>
                </a:cubicBezTo>
                <a:cubicBezTo>
                  <a:pt x="10" y="11"/>
                  <a:pt x="7" y="13"/>
                  <a:pt x="5" y="15"/>
                </a:cubicBezTo>
                <a:cubicBezTo>
                  <a:pt x="5" y="14"/>
                  <a:pt x="5" y="13"/>
                  <a:pt x="5" y="13"/>
                </a:cubicBezTo>
                <a:close/>
                <a:moveTo>
                  <a:pt x="5" y="18"/>
                </a:moveTo>
                <a:cubicBezTo>
                  <a:pt x="5" y="17"/>
                  <a:pt x="5" y="17"/>
                  <a:pt x="5" y="16"/>
                </a:cubicBezTo>
                <a:cubicBezTo>
                  <a:pt x="9" y="14"/>
                  <a:pt x="12" y="11"/>
                  <a:pt x="16" y="8"/>
                </a:cubicBezTo>
                <a:cubicBezTo>
                  <a:pt x="19" y="6"/>
                  <a:pt x="13" y="12"/>
                  <a:pt x="13" y="13"/>
                </a:cubicBezTo>
                <a:cubicBezTo>
                  <a:pt x="10" y="15"/>
                  <a:pt x="8" y="17"/>
                  <a:pt x="5" y="19"/>
                </a:cubicBezTo>
                <a:cubicBezTo>
                  <a:pt x="5" y="18"/>
                  <a:pt x="5" y="18"/>
                  <a:pt x="5" y="18"/>
                </a:cubicBezTo>
                <a:close/>
                <a:moveTo>
                  <a:pt x="22" y="13"/>
                </a:moveTo>
                <a:cubicBezTo>
                  <a:pt x="19" y="14"/>
                  <a:pt x="17" y="15"/>
                  <a:pt x="15" y="17"/>
                </a:cubicBezTo>
                <a:cubicBezTo>
                  <a:pt x="12" y="19"/>
                  <a:pt x="9" y="21"/>
                  <a:pt x="6" y="23"/>
                </a:cubicBezTo>
                <a:cubicBezTo>
                  <a:pt x="6" y="23"/>
                  <a:pt x="6" y="23"/>
                  <a:pt x="6" y="23"/>
                </a:cubicBezTo>
                <a:cubicBezTo>
                  <a:pt x="11" y="18"/>
                  <a:pt x="17" y="15"/>
                  <a:pt x="20" y="10"/>
                </a:cubicBezTo>
                <a:cubicBezTo>
                  <a:pt x="21" y="11"/>
                  <a:pt x="22" y="12"/>
                  <a:pt x="22" y="13"/>
                </a:cubicBezTo>
                <a:close/>
                <a:moveTo>
                  <a:pt x="24" y="16"/>
                </a:moveTo>
                <a:cubicBezTo>
                  <a:pt x="18" y="18"/>
                  <a:pt x="15" y="22"/>
                  <a:pt x="11" y="25"/>
                </a:cubicBezTo>
                <a:cubicBezTo>
                  <a:pt x="10" y="25"/>
                  <a:pt x="7" y="27"/>
                  <a:pt x="10" y="25"/>
                </a:cubicBezTo>
                <a:cubicBezTo>
                  <a:pt x="11" y="23"/>
                  <a:pt x="13" y="22"/>
                  <a:pt x="14" y="21"/>
                </a:cubicBezTo>
                <a:cubicBezTo>
                  <a:pt x="17" y="19"/>
                  <a:pt x="20" y="16"/>
                  <a:pt x="22" y="13"/>
                </a:cubicBezTo>
                <a:cubicBezTo>
                  <a:pt x="23" y="14"/>
                  <a:pt x="23" y="15"/>
                  <a:pt x="24" y="16"/>
                </a:cubicBezTo>
                <a:close/>
                <a:moveTo>
                  <a:pt x="25" y="19"/>
                </a:moveTo>
                <a:cubicBezTo>
                  <a:pt x="20" y="22"/>
                  <a:pt x="15" y="26"/>
                  <a:pt x="10" y="29"/>
                </a:cubicBezTo>
                <a:cubicBezTo>
                  <a:pt x="15" y="26"/>
                  <a:pt x="20" y="21"/>
                  <a:pt x="24" y="16"/>
                </a:cubicBezTo>
                <a:cubicBezTo>
                  <a:pt x="24" y="17"/>
                  <a:pt x="25" y="18"/>
                  <a:pt x="25" y="19"/>
                </a:cubicBezTo>
                <a:close/>
                <a:moveTo>
                  <a:pt x="25" y="20"/>
                </a:moveTo>
                <a:cubicBezTo>
                  <a:pt x="26" y="21"/>
                  <a:pt x="26" y="21"/>
                  <a:pt x="26" y="21"/>
                </a:cubicBezTo>
                <a:cubicBezTo>
                  <a:pt x="26" y="21"/>
                  <a:pt x="27" y="21"/>
                  <a:pt x="27" y="21"/>
                </a:cubicBezTo>
                <a:cubicBezTo>
                  <a:pt x="26" y="22"/>
                  <a:pt x="25" y="23"/>
                  <a:pt x="24" y="24"/>
                </a:cubicBezTo>
                <a:cubicBezTo>
                  <a:pt x="23" y="25"/>
                  <a:pt x="22" y="25"/>
                  <a:pt x="22" y="26"/>
                </a:cubicBezTo>
                <a:cubicBezTo>
                  <a:pt x="20" y="28"/>
                  <a:pt x="18" y="29"/>
                  <a:pt x="16" y="31"/>
                </a:cubicBezTo>
                <a:cubicBezTo>
                  <a:pt x="15" y="31"/>
                  <a:pt x="15" y="32"/>
                  <a:pt x="14" y="32"/>
                </a:cubicBezTo>
                <a:cubicBezTo>
                  <a:pt x="13" y="33"/>
                  <a:pt x="11" y="35"/>
                  <a:pt x="13" y="32"/>
                </a:cubicBezTo>
                <a:cubicBezTo>
                  <a:pt x="17" y="28"/>
                  <a:pt x="21" y="24"/>
                  <a:pt x="25" y="20"/>
                </a:cubicBezTo>
                <a:cubicBezTo>
                  <a:pt x="25" y="20"/>
                  <a:pt x="25" y="20"/>
                  <a:pt x="25" y="20"/>
                </a:cubicBezTo>
                <a:close/>
                <a:moveTo>
                  <a:pt x="31" y="16"/>
                </a:moveTo>
                <a:cubicBezTo>
                  <a:pt x="34" y="14"/>
                  <a:pt x="37" y="12"/>
                  <a:pt x="40" y="10"/>
                </a:cubicBezTo>
                <a:cubicBezTo>
                  <a:pt x="38" y="12"/>
                  <a:pt x="37" y="13"/>
                  <a:pt x="35" y="15"/>
                </a:cubicBezTo>
                <a:cubicBezTo>
                  <a:pt x="34" y="16"/>
                  <a:pt x="32" y="17"/>
                  <a:pt x="30" y="18"/>
                </a:cubicBezTo>
                <a:cubicBezTo>
                  <a:pt x="31" y="17"/>
                  <a:pt x="31" y="17"/>
                  <a:pt x="31" y="16"/>
                </a:cubicBezTo>
                <a:close/>
                <a:moveTo>
                  <a:pt x="27" y="22"/>
                </a:moveTo>
                <a:cubicBezTo>
                  <a:pt x="27" y="22"/>
                  <a:pt x="27" y="22"/>
                  <a:pt x="28" y="22"/>
                </a:cubicBezTo>
                <a:cubicBezTo>
                  <a:pt x="27" y="22"/>
                  <a:pt x="27" y="22"/>
                  <a:pt x="27" y="23"/>
                </a:cubicBezTo>
                <a:cubicBezTo>
                  <a:pt x="27" y="22"/>
                  <a:pt x="27" y="22"/>
                  <a:pt x="27" y="22"/>
                </a:cubicBezTo>
                <a:close/>
                <a:moveTo>
                  <a:pt x="30" y="20"/>
                </a:moveTo>
                <a:cubicBezTo>
                  <a:pt x="32" y="18"/>
                  <a:pt x="33" y="16"/>
                  <a:pt x="36" y="15"/>
                </a:cubicBezTo>
                <a:cubicBezTo>
                  <a:pt x="38" y="14"/>
                  <a:pt x="40" y="12"/>
                  <a:pt x="42" y="10"/>
                </a:cubicBezTo>
                <a:cubicBezTo>
                  <a:pt x="42" y="10"/>
                  <a:pt x="44" y="8"/>
                  <a:pt x="45" y="7"/>
                </a:cubicBezTo>
                <a:cubicBezTo>
                  <a:pt x="46" y="6"/>
                  <a:pt x="46" y="6"/>
                  <a:pt x="47" y="6"/>
                </a:cubicBezTo>
                <a:cubicBezTo>
                  <a:pt x="47" y="6"/>
                  <a:pt x="46" y="6"/>
                  <a:pt x="46" y="7"/>
                </a:cubicBezTo>
                <a:cubicBezTo>
                  <a:pt x="45" y="8"/>
                  <a:pt x="44" y="10"/>
                  <a:pt x="43" y="11"/>
                </a:cubicBezTo>
                <a:cubicBezTo>
                  <a:pt x="41" y="13"/>
                  <a:pt x="38" y="15"/>
                  <a:pt x="35" y="17"/>
                </a:cubicBezTo>
                <a:cubicBezTo>
                  <a:pt x="33" y="18"/>
                  <a:pt x="31" y="19"/>
                  <a:pt x="29" y="21"/>
                </a:cubicBezTo>
                <a:cubicBezTo>
                  <a:pt x="29" y="20"/>
                  <a:pt x="29" y="20"/>
                  <a:pt x="30" y="20"/>
                </a:cubicBezTo>
                <a:close/>
                <a:moveTo>
                  <a:pt x="43" y="6"/>
                </a:moveTo>
                <a:cubicBezTo>
                  <a:pt x="43" y="5"/>
                  <a:pt x="45" y="5"/>
                  <a:pt x="46" y="5"/>
                </a:cubicBezTo>
                <a:cubicBezTo>
                  <a:pt x="45" y="6"/>
                  <a:pt x="44" y="7"/>
                  <a:pt x="43" y="8"/>
                </a:cubicBezTo>
                <a:cubicBezTo>
                  <a:pt x="40" y="9"/>
                  <a:pt x="38" y="11"/>
                  <a:pt x="35" y="13"/>
                </a:cubicBezTo>
                <a:cubicBezTo>
                  <a:pt x="34" y="14"/>
                  <a:pt x="33" y="14"/>
                  <a:pt x="32" y="15"/>
                </a:cubicBezTo>
                <a:cubicBezTo>
                  <a:pt x="33" y="15"/>
                  <a:pt x="33" y="14"/>
                  <a:pt x="33" y="14"/>
                </a:cubicBezTo>
                <a:cubicBezTo>
                  <a:pt x="36" y="11"/>
                  <a:pt x="39" y="8"/>
                  <a:pt x="43" y="6"/>
                </a:cubicBezTo>
                <a:close/>
                <a:moveTo>
                  <a:pt x="40" y="6"/>
                </a:moveTo>
                <a:cubicBezTo>
                  <a:pt x="38" y="8"/>
                  <a:pt x="36" y="10"/>
                  <a:pt x="34" y="12"/>
                </a:cubicBezTo>
                <a:cubicBezTo>
                  <a:pt x="35" y="10"/>
                  <a:pt x="37" y="7"/>
                  <a:pt x="40" y="6"/>
                </a:cubicBezTo>
                <a:close/>
                <a:moveTo>
                  <a:pt x="20" y="9"/>
                </a:moveTo>
                <a:cubicBezTo>
                  <a:pt x="15" y="12"/>
                  <a:pt x="10" y="16"/>
                  <a:pt x="5" y="19"/>
                </a:cubicBezTo>
                <a:cubicBezTo>
                  <a:pt x="10" y="16"/>
                  <a:pt x="15" y="12"/>
                  <a:pt x="18" y="7"/>
                </a:cubicBezTo>
                <a:cubicBezTo>
                  <a:pt x="19" y="8"/>
                  <a:pt x="19" y="8"/>
                  <a:pt x="20" y="9"/>
                </a:cubicBezTo>
                <a:close/>
                <a:moveTo>
                  <a:pt x="18" y="7"/>
                </a:moveTo>
                <a:cubicBezTo>
                  <a:pt x="13" y="9"/>
                  <a:pt x="10" y="13"/>
                  <a:pt x="5" y="16"/>
                </a:cubicBezTo>
                <a:cubicBezTo>
                  <a:pt x="7" y="15"/>
                  <a:pt x="9" y="12"/>
                  <a:pt x="10" y="11"/>
                </a:cubicBezTo>
                <a:cubicBezTo>
                  <a:pt x="12" y="9"/>
                  <a:pt x="14" y="7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5"/>
                  <a:pt x="17" y="6"/>
                  <a:pt x="18" y="7"/>
                </a:cubicBezTo>
                <a:close/>
                <a:moveTo>
                  <a:pt x="14" y="5"/>
                </a:moveTo>
                <a:cubicBezTo>
                  <a:pt x="11" y="7"/>
                  <a:pt x="8" y="9"/>
                  <a:pt x="5" y="12"/>
                </a:cubicBezTo>
                <a:cubicBezTo>
                  <a:pt x="6" y="7"/>
                  <a:pt x="8" y="3"/>
                  <a:pt x="14" y="5"/>
                </a:cubicBezTo>
                <a:close/>
                <a:moveTo>
                  <a:pt x="13" y="36"/>
                </a:moveTo>
                <a:cubicBezTo>
                  <a:pt x="15" y="35"/>
                  <a:pt x="18" y="34"/>
                  <a:pt x="20" y="32"/>
                </a:cubicBezTo>
                <a:cubicBezTo>
                  <a:pt x="18" y="34"/>
                  <a:pt x="16" y="36"/>
                  <a:pt x="14" y="38"/>
                </a:cubicBezTo>
                <a:cubicBezTo>
                  <a:pt x="14" y="38"/>
                  <a:pt x="14" y="38"/>
                  <a:pt x="15" y="38"/>
                </a:cubicBezTo>
                <a:cubicBezTo>
                  <a:pt x="21" y="34"/>
                  <a:pt x="28" y="30"/>
                  <a:pt x="34" y="26"/>
                </a:cubicBezTo>
                <a:cubicBezTo>
                  <a:pt x="34" y="26"/>
                  <a:pt x="34" y="26"/>
                  <a:pt x="35" y="26"/>
                </a:cubicBezTo>
                <a:cubicBezTo>
                  <a:pt x="34" y="26"/>
                  <a:pt x="34" y="26"/>
                  <a:pt x="34" y="26"/>
                </a:cubicBezTo>
                <a:cubicBezTo>
                  <a:pt x="28" y="32"/>
                  <a:pt x="21" y="35"/>
                  <a:pt x="15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1"/>
                  <a:pt x="15" y="40"/>
                  <a:pt x="14" y="39"/>
                </a:cubicBezTo>
                <a:cubicBezTo>
                  <a:pt x="14" y="38"/>
                  <a:pt x="13" y="37"/>
                  <a:pt x="13" y="36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18" name="Freeform 204">
            <a:extLst>
              <a:ext uri="{FF2B5EF4-FFF2-40B4-BE49-F238E27FC236}">
                <a16:creationId xmlns="" xmlns:a16="http://schemas.microsoft.com/office/drawing/2014/main" id="{585CF2AD-4A4A-471D-A85C-7BF3D2DAAFEA}"/>
              </a:ext>
            </a:extLst>
          </p:cNvPr>
          <p:cNvSpPr>
            <a:spLocks noEditPoints="1"/>
          </p:cNvSpPr>
          <p:nvPr/>
        </p:nvSpPr>
        <p:spPr bwMode="auto">
          <a:xfrm>
            <a:off x="10458065" y="2000167"/>
            <a:ext cx="828676" cy="703264"/>
          </a:xfrm>
          <a:custGeom>
            <a:avLst/>
            <a:gdLst>
              <a:gd name="T0" fmla="*/ 26 w 221"/>
              <a:gd name="T1" fmla="*/ 147 h 187"/>
              <a:gd name="T2" fmla="*/ 8 w 221"/>
              <a:gd name="T3" fmla="*/ 131 h 187"/>
              <a:gd name="T4" fmla="*/ 204 w 221"/>
              <a:gd name="T5" fmla="*/ 55 h 187"/>
              <a:gd name="T6" fmla="*/ 110 w 221"/>
              <a:gd name="T7" fmla="*/ 10 h 187"/>
              <a:gd name="T8" fmla="*/ 117 w 221"/>
              <a:gd name="T9" fmla="*/ 14 h 187"/>
              <a:gd name="T10" fmla="*/ 112 w 221"/>
              <a:gd name="T11" fmla="*/ 19 h 187"/>
              <a:gd name="T12" fmla="*/ 78 w 221"/>
              <a:gd name="T13" fmla="*/ 41 h 187"/>
              <a:gd name="T14" fmla="*/ 89 w 221"/>
              <a:gd name="T15" fmla="*/ 34 h 187"/>
              <a:gd name="T16" fmla="*/ 146 w 221"/>
              <a:gd name="T17" fmla="*/ 14 h 187"/>
              <a:gd name="T18" fmla="*/ 107 w 221"/>
              <a:gd name="T19" fmla="*/ 10 h 187"/>
              <a:gd name="T20" fmla="*/ 128 w 221"/>
              <a:gd name="T21" fmla="*/ 9 h 187"/>
              <a:gd name="T22" fmla="*/ 140 w 221"/>
              <a:gd name="T23" fmla="*/ 13 h 187"/>
              <a:gd name="T24" fmla="*/ 92 w 221"/>
              <a:gd name="T25" fmla="*/ 32 h 187"/>
              <a:gd name="T26" fmla="*/ 121 w 221"/>
              <a:gd name="T27" fmla="*/ 34 h 187"/>
              <a:gd name="T28" fmla="*/ 67 w 221"/>
              <a:gd name="T29" fmla="*/ 57 h 187"/>
              <a:gd name="T30" fmla="*/ 117 w 221"/>
              <a:gd name="T31" fmla="*/ 54 h 187"/>
              <a:gd name="T32" fmla="*/ 56 w 221"/>
              <a:gd name="T33" fmla="*/ 66 h 187"/>
              <a:gd name="T34" fmla="*/ 66 w 221"/>
              <a:gd name="T35" fmla="*/ 54 h 187"/>
              <a:gd name="T36" fmla="*/ 148 w 221"/>
              <a:gd name="T37" fmla="*/ 28 h 187"/>
              <a:gd name="T38" fmla="*/ 157 w 221"/>
              <a:gd name="T39" fmla="*/ 30 h 187"/>
              <a:gd name="T40" fmla="*/ 171 w 221"/>
              <a:gd name="T41" fmla="*/ 33 h 187"/>
              <a:gd name="T42" fmla="*/ 145 w 221"/>
              <a:gd name="T43" fmla="*/ 43 h 187"/>
              <a:gd name="T44" fmla="*/ 43 w 221"/>
              <a:gd name="T45" fmla="*/ 79 h 187"/>
              <a:gd name="T46" fmla="*/ 125 w 221"/>
              <a:gd name="T47" fmla="*/ 62 h 187"/>
              <a:gd name="T48" fmla="*/ 199 w 221"/>
              <a:gd name="T49" fmla="*/ 39 h 187"/>
              <a:gd name="T50" fmla="*/ 194 w 221"/>
              <a:gd name="T51" fmla="*/ 49 h 187"/>
              <a:gd name="T52" fmla="*/ 214 w 221"/>
              <a:gd name="T53" fmla="*/ 45 h 187"/>
              <a:gd name="T54" fmla="*/ 200 w 221"/>
              <a:gd name="T55" fmla="*/ 64 h 187"/>
              <a:gd name="T56" fmla="*/ 64 w 221"/>
              <a:gd name="T57" fmla="*/ 108 h 187"/>
              <a:gd name="T58" fmla="*/ 25 w 221"/>
              <a:gd name="T59" fmla="*/ 120 h 187"/>
              <a:gd name="T60" fmla="*/ 33 w 221"/>
              <a:gd name="T61" fmla="*/ 123 h 187"/>
              <a:gd name="T62" fmla="*/ 147 w 221"/>
              <a:gd name="T63" fmla="*/ 102 h 187"/>
              <a:gd name="T64" fmla="*/ 47 w 221"/>
              <a:gd name="T65" fmla="*/ 131 h 187"/>
              <a:gd name="T66" fmla="*/ 109 w 221"/>
              <a:gd name="T67" fmla="*/ 158 h 187"/>
              <a:gd name="T68" fmla="*/ 106 w 221"/>
              <a:gd name="T69" fmla="*/ 149 h 187"/>
              <a:gd name="T70" fmla="*/ 124 w 221"/>
              <a:gd name="T71" fmla="*/ 143 h 187"/>
              <a:gd name="T72" fmla="*/ 83 w 221"/>
              <a:gd name="T73" fmla="*/ 140 h 187"/>
              <a:gd name="T74" fmla="*/ 104 w 221"/>
              <a:gd name="T75" fmla="*/ 130 h 187"/>
              <a:gd name="T76" fmla="*/ 129 w 221"/>
              <a:gd name="T77" fmla="*/ 117 h 187"/>
              <a:gd name="T78" fmla="*/ 117 w 221"/>
              <a:gd name="T79" fmla="*/ 121 h 187"/>
              <a:gd name="T80" fmla="*/ 74 w 221"/>
              <a:gd name="T81" fmla="*/ 139 h 187"/>
              <a:gd name="T82" fmla="*/ 99 w 221"/>
              <a:gd name="T83" fmla="*/ 143 h 187"/>
              <a:gd name="T84" fmla="*/ 91 w 221"/>
              <a:gd name="T85" fmla="*/ 153 h 187"/>
              <a:gd name="T86" fmla="*/ 113 w 221"/>
              <a:gd name="T87" fmla="*/ 153 h 187"/>
              <a:gd name="T88" fmla="*/ 88 w 221"/>
              <a:gd name="T89" fmla="*/ 119 h 187"/>
              <a:gd name="T90" fmla="*/ 69 w 221"/>
              <a:gd name="T91" fmla="*/ 120 h 187"/>
              <a:gd name="T92" fmla="*/ 36 w 221"/>
              <a:gd name="T93" fmla="*/ 123 h 187"/>
              <a:gd name="T94" fmla="*/ 153 w 221"/>
              <a:gd name="T95" fmla="*/ 92 h 187"/>
              <a:gd name="T96" fmla="*/ 35 w 221"/>
              <a:gd name="T97" fmla="*/ 117 h 187"/>
              <a:gd name="T98" fmla="*/ 93 w 221"/>
              <a:gd name="T99" fmla="*/ 95 h 187"/>
              <a:gd name="T100" fmla="*/ 199 w 221"/>
              <a:gd name="T101" fmla="*/ 61 h 187"/>
              <a:gd name="T102" fmla="*/ 191 w 221"/>
              <a:gd name="T103" fmla="*/ 70 h 187"/>
              <a:gd name="T104" fmla="*/ 190 w 221"/>
              <a:gd name="T105" fmla="*/ 65 h 187"/>
              <a:gd name="T106" fmla="*/ 106 w 221"/>
              <a:gd name="T107" fmla="*/ 167 h 187"/>
              <a:gd name="T108" fmla="*/ 26 w 221"/>
              <a:gd name="T109" fmla="*/ 97 h 187"/>
              <a:gd name="T110" fmla="*/ 26 w 221"/>
              <a:gd name="T111" fmla="*/ 97 h 187"/>
              <a:gd name="T112" fmla="*/ 105 w 221"/>
              <a:gd name="T113" fmla="*/ 174 h 187"/>
              <a:gd name="T114" fmla="*/ 11 w 221"/>
              <a:gd name="T115" fmla="*/ 136 h 187"/>
              <a:gd name="T116" fmla="*/ 114 w 221"/>
              <a:gd name="T117" fmla="*/ 175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1" h="187">
                <a:moveTo>
                  <a:pt x="221" y="62"/>
                </a:moveTo>
                <a:cubicBezTo>
                  <a:pt x="221" y="62"/>
                  <a:pt x="220" y="62"/>
                  <a:pt x="220" y="62"/>
                </a:cubicBezTo>
                <a:cubicBezTo>
                  <a:pt x="218" y="62"/>
                  <a:pt x="217" y="58"/>
                  <a:pt x="216" y="57"/>
                </a:cubicBezTo>
                <a:cubicBezTo>
                  <a:pt x="215" y="53"/>
                  <a:pt x="216" y="49"/>
                  <a:pt x="217" y="45"/>
                </a:cubicBezTo>
                <a:cubicBezTo>
                  <a:pt x="217" y="45"/>
                  <a:pt x="218" y="45"/>
                  <a:pt x="217" y="44"/>
                </a:cubicBezTo>
                <a:cubicBezTo>
                  <a:pt x="217" y="44"/>
                  <a:pt x="217" y="44"/>
                  <a:pt x="217" y="43"/>
                </a:cubicBezTo>
                <a:cubicBezTo>
                  <a:pt x="202" y="37"/>
                  <a:pt x="187" y="30"/>
                  <a:pt x="172" y="23"/>
                </a:cubicBezTo>
                <a:cubicBezTo>
                  <a:pt x="153" y="15"/>
                  <a:pt x="134" y="6"/>
                  <a:pt x="115" y="0"/>
                </a:cubicBezTo>
                <a:cubicBezTo>
                  <a:pt x="115" y="0"/>
                  <a:pt x="114" y="0"/>
                  <a:pt x="114" y="0"/>
                </a:cubicBezTo>
                <a:cubicBezTo>
                  <a:pt x="94" y="18"/>
                  <a:pt x="76" y="39"/>
                  <a:pt x="58" y="59"/>
                </a:cubicBezTo>
                <a:cubicBezTo>
                  <a:pt x="42" y="76"/>
                  <a:pt x="24" y="94"/>
                  <a:pt x="9" y="113"/>
                </a:cubicBezTo>
                <a:cubicBezTo>
                  <a:pt x="2" y="118"/>
                  <a:pt x="0" y="134"/>
                  <a:pt x="9" y="138"/>
                </a:cubicBezTo>
                <a:cubicBezTo>
                  <a:pt x="14" y="142"/>
                  <a:pt x="20" y="144"/>
                  <a:pt x="26" y="147"/>
                </a:cubicBezTo>
                <a:cubicBezTo>
                  <a:pt x="36" y="152"/>
                  <a:pt x="46" y="158"/>
                  <a:pt x="57" y="163"/>
                </a:cubicBezTo>
                <a:cubicBezTo>
                  <a:pt x="73" y="171"/>
                  <a:pt x="89" y="180"/>
                  <a:pt x="106" y="186"/>
                </a:cubicBezTo>
                <a:cubicBezTo>
                  <a:pt x="106" y="187"/>
                  <a:pt x="107" y="186"/>
                  <a:pt x="107" y="186"/>
                </a:cubicBezTo>
                <a:cubicBezTo>
                  <a:pt x="107" y="186"/>
                  <a:pt x="107" y="186"/>
                  <a:pt x="108" y="186"/>
                </a:cubicBezTo>
                <a:cubicBezTo>
                  <a:pt x="122" y="169"/>
                  <a:pt x="138" y="153"/>
                  <a:pt x="154" y="137"/>
                </a:cubicBezTo>
                <a:cubicBezTo>
                  <a:pt x="174" y="116"/>
                  <a:pt x="194" y="95"/>
                  <a:pt x="214" y="73"/>
                </a:cubicBezTo>
                <a:cubicBezTo>
                  <a:pt x="216" y="70"/>
                  <a:pt x="220" y="67"/>
                  <a:pt x="221" y="63"/>
                </a:cubicBezTo>
                <a:cubicBezTo>
                  <a:pt x="221" y="63"/>
                  <a:pt x="221" y="63"/>
                  <a:pt x="221" y="62"/>
                </a:cubicBezTo>
                <a:close/>
                <a:moveTo>
                  <a:pt x="88" y="170"/>
                </a:moveTo>
                <a:cubicBezTo>
                  <a:pt x="77" y="165"/>
                  <a:pt x="67" y="160"/>
                  <a:pt x="56" y="155"/>
                </a:cubicBezTo>
                <a:cubicBezTo>
                  <a:pt x="46" y="149"/>
                  <a:pt x="35" y="144"/>
                  <a:pt x="25" y="139"/>
                </a:cubicBezTo>
                <a:cubicBezTo>
                  <a:pt x="20" y="137"/>
                  <a:pt x="13" y="134"/>
                  <a:pt x="9" y="131"/>
                </a:cubicBezTo>
                <a:cubicBezTo>
                  <a:pt x="9" y="131"/>
                  <a:pt x="9" y="131"/>
                  <a:pt x="8" y="131"/>
                </a:cubicBezTo>
                <a:cubicBezTo>
                  <a:pt x="8" y="129"/>
                  <a:pt x="8" y="128"/>
                  <a:pt x="8" y="126"/>
                </a:cubicBezTo>
                <a:cubicBezTo>
                  <a:pt x="22" y="135"/>
                  <a:pt x="37" y="142"/>
                  <a:pt x="52" y="149"/>
                </a:cubicBezTo>
                <a:cubicBezTo>
                  <a:pt x="69" y="157"/>
                  <a:pt x="86" y="164"/>
                  <a:pt x="102" y="173"/>
                </a:cubicBezTo>
                <a:cubicBezTo>
                  <a:pt x="102" y="174"/>
                  <a:pt x="102" y="175"/>
                  <a:pt x="102" y="176"/>
                </a:cubicBezTo>
                <a:cubicBezTo>
                  <a:pt x="97" y="174"/>
                  <a:pt x="92" y="172"/>
                  <a:pt x="88" y="170"/>
                </a:cubicBezTo>
                <a:close/>
                <a:moveTo>
                  <a:pt x="30" y="93"/>
                </a:moveTo>
                <a:cubicBezTo>
                  <a:pt x="30" y="93"/>
                  <a:pt x="30" y="93"/>
                  <a:pt x="30" y="93"/>
                </a:cubicBezTo>
                <a:cubicBezTo>
                  <a:pt x="45" y="88"/>
                  <a:pt x="60" y="85"/>
                  <a:pt x="75" y="81"/>
                </a:cubicBezTo>
                <a:cubicBezTo>
                  <a:pt x="90" y="78"/>
                  <a:pt x="104" y="74"/>
                  <a:pt x="119" y="70"/>
                </a:cubicBezTo>
                <a:cubicBezTo>
                  <a:pt x="134" y="67"/>
                  <a:pt x="149" y="64"/>
                  <a:pt x="164" y="60"/>
                </a:cubicBezTo>
                <a:cubicBezTo>
                  <a:pt x="172" y="58"/>
                  <a:pt x="180" y="56"/>
                  <a:pt x="188" y="55"/>
                </a:cubicBezTo>
                <a:cubicBezTo>
                  <a:pt x="194" y="53"/>
                  <a:pt x="201" y="52"/>
                  <a:pt x="208" y="50"/>
                </a:cubicBezTo>
                <a:cubicBezTo>
                  <a:pt x="207" y="52"/>
                  <a:pt x="205" y="54"/>
                  <a:pt x="204" y="55"/>
                </a:cubicBezTo>
                <a:cubicBezTo>
                  <a:pt x="203" y="55"/>
                  <a:pt x="203" y="56"/>
                  <a:pt x="202" y="56"/>
                </a:cubicBezTo>
                <a:cubicBezTo>
                  <a:pt x="202" y="56"/>
                  <a:pt x="202" y="56"/>
                  <a:pt x="202" y="56"/>
                </a:cubicBezTo>
                <a:cubicBezTo>
                  <a:pt x="173" y="62"/>
                  <a:pt x="144" y="67"/>
                  <a:pt x="115" y="73"/>
                </a:cubicBezTo>
                <a:cubicBezTo>
                  <a:pt x="85" y="79"/>
                  <a:pt x="56" y="88"/>
                  <a:pt x="27" y="96"/>
                </a:cubicBezTo>
                <a:cubicBezTo>
                  <a:pt x="28" y="95"/>
                  <a:pt x="29" y="94"/>
                  <a:pt x="30" y="93"/>
                </a:cubicBezTo>
                <a:close/>
                <a:moveTo>
                  <a:pt x="115" y="2"/>
                </a:moveTo>
                <a:cubicBezTo>
                  <a:pt x="117" y="3"/>
                  <a:pt x="118" y="3"/>
                  <a:pt x="119" y="4"/>
                </a:cubicBezTo>
                <a:cubicBezTo>
                  <a:pt x="117" y="4"/>
                  <a:pt x="114" y="5"/>
                  <a:pt x="112" y="5"/>
                </a:cubicBezTo>
                <a:cubicBezTo>
                  <a:pt x="113" y="4"/>
                  <a:pt x="114" y="3"/>
                  <a:pt x="115" y="2"/>
                </a:cubicBezTo>
                <a:close/>
                <a:moveTo>
                  <a:pt x="125" y="6"/>
                </a:moveTo>
                <a:cubicBezTo>
                  <a:pt x="121" y="6"/>
                  <a:pt x="118" y="7"/>
                  <a:pt x="115" y="8"/>
                </a:cubicBezTo>
                <a:cubicBezTo>
                  <a:pt x="114" y="8"/>
                  <a:pt x="112" y="9"/>
                  <a:pt x="110" y="9"/>
                </a:cubicBezTo>
                <a:cubicBezTo>
                  <a:pt x="110" y="10"/>
                  <a:pt x="110" y="10"/>
                  <a:pt x="110" y="10"/>
                </a:cubicBezTo>
                <a:cubicBezTo>
                  <a:pt x="111" y="9"/>
                  <a:pt x="112" y="9"/>
                  <a:pt x="113" y="8"/>
                </a:cubicBezTo>
                <a:cubicBezTo>
                  <a:pt x="116" y="7"/>
                  <a:pt x="119" y="6"/>
                  <a:pt x="121" y="5"/>
                </a:cubicBezTo>
                <a:cubicBezTo>
                  <a:pt x="122" y="5"/>
                  <a:pt x="124" y="5"/>
                  <a:pt x="125" y="6"/>
                </a:cubicBezTo>
                <a:close/>
                <a:moveTo>
                  <a:pt x="129" y="8"/>
                </a:moveTo>
                <a:cubicBezTo>
                  <a:pt x="126" y="8"/>
                  <a:pt x="122" y="10"/>
                  <a:pt x="118" y="11"/>
                </a:cubicBezTo>
                <a:cubicBezTo>
                  <a:pt x="113" y="12"/>
                  <a:pt x="108" y="13"/>
                  <a:pt x="103" y="15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5" y="13"/>
                  <a:pt x="106" y="13"/>
                  <a:pt x="107" y="13"/>
                </a:cubicBezTo>
                <a:cubicBezTo>
                  <a:pt x="109" y="12"/>
                  <a:pt x="112" y="11"/>
                  <a:pt x="114" y="11"/>
                </a:cubicBezTo>
                <a:cubicBezTo>
                  <a:pt x="118" y="10"/>
                  <a:pt x="122" y="9"/>
                  <a:pt x="126" y="6"/>
                </a:cubicBezTo>
                <a:cubicBezTo>
                  <a:pt x="127" y="7"/>
                  <a:pt x="128" y="7"/>
                  <a:pt x="129" y="8"/>
                </a:cubicBezTo>
                <a:close/>
                <a:moveTo>
                  <a:pt x="136" y="10"/>
                </a:moveTo>
                <a:cubicBezTo>
                  <a:pt x="130" y="11"/>
                  <a:pt x="123" y="12"/>
                  <a:pt x="117" y="14"/>
                </a:cubicBezTo>
                <a:cubicBezTo>
                  <a:pt x="111" y="15"/>
                  <a:pt x="104" y="17"/>
                  <a:pt x="98" y="19"/>
                </a:cubicBezTo>
                <a:cubicBezTo>
                  <a:pt x="104" y="17"/>
                  <a:pt x="110" y="15"/>
                  <a:pt x="116" y="13"/>
                </a:cubicBezTo>
                <a:cubicBezTo>
                  <a:pt x="121" y="12"/>
                  <a:pt x="126" y="11"/>
                  <a:pt x="131" y="8"/>
                </a:cubicBezTo>
                <a:cubicBezTo>
                  <a:pt x="131" y="8"/>
                  <a:pt x="131" y="8"/>
                  <a:pt x="131" y="8"/>
                </a:cubicBezTo>
                <a:cubicBezTo>
                  <a:pt x="132" y="9"/>
                  <a:pt x="134" y="10"/>
                  <a:pt x="136" y="10"/>
                </a:cubicBezTo>
                <a:close/>
                <a:moveTo>
                  <a:pt x="140" y="12"/>
                </a:moveTo>
                <a:cubicBezTo>
                  <a:pt x="138" y="12"/>
                  <a:pt x="135" y="13"/>
                  <a:pt x="133" y="14"/>
                </a:cubicBezTo>
                <a:cubicBezTo>
                  <a:pt x="129" y="14"/>
                  <a:pt x="125" y="15"/>
                  <a:pt x="122" y="16"/>
                </a:cubicBezTo>
                <a:cubicBezTo>
                  <a:pt x="113" y="18"/>
                  <a:pt x="105" y="21"/>
                  <a:pt x="97" y="24"/>
                </a:cubicBezTo>
                <a:cubicBezTo>
                  <a:pt x="96" y="24"/>
                  <a:pt x="94" y="24"/>
                  <a:pt x="93" y="24"/>
                </a:cubicBezTo>
                <a:cubicBezTo>
                  <a:pt x="93" y="24"/>
                  <a:pt x="93" y="24"/>
                  <a:pt x="93" y="24"/>
                </a:cubicBezTo>
                <a:cubicBezTo>
                  <a:pt x="94" y="24"/>
                  <a:pt x="96" y="24"/>
                  <a:pt x="98" y="23"/>
                </a:cubicBezTo>
                <a:cubicBezTo>
                  <a:pt x="102" y="22"/>
                  <a:pt x="107" y="20"/>
                  <a:pt x="112" y="19"/>
                </a:cubicBezTo>
                <a:cubicBezTo>
                  <a:pt x="120" y="16"/>
                  <a:pt x="129" y="14"/>
                  <a:pt x="137" y="11"/>
                </a:cubicBezTo>
                <a:cubicBezTo>
                  <a:pt x="137" y="11"/>
                  <a:pt x="137" y="11"/>
                  <a:pt x="137" y="11"/>
                </a:cubicBezTo>
                <a:cubicBezTo>
                  <a:pt x="138" y="11"/>
                  <a:pt x="139" y="12"/>
                  <a:pt x="140" y="12"/>
                </a:cubicBezTo>
                <a:close/>
                <a:moveTo>
                  <a:pt x="151" y="17"/>
                </a:moveTo>
                <a:cubicBezTo>
                  <a:pt x="143" y="19"/>
                  <a:pt x="134" y="20"/>
                  <a:pt x="126" y="22"/>
                </a:cubicBezTo>
                <a:cubicBezTo>
                  <a:pt x="133" y="20"/>
                  <a:pt x="140" y="18"/>
                  <a:pt x="147" y="15"/>
                </a:cubicBezTo>
                <a:cubicBezTo>
                  <a:pt x="148" y="16"/>
                  <a:pt x="150" y="16"/>
                  <a:pt x="151" y="17"/>
                </a:cubicBezTo>
                <a:close/>
                <a:moveTo>
                  <a:pt x="158" y="20"/>
                </a:moveTo>
                <a:cubicBezTo>
                  <a:pt x="152" y="22"/>
                  <a:pt x="146" y="23"/>
                  <a:pt x="140" y="25"/>
                </a:cubicBezTo>
                <a:cubicBezTo>
                  <a:pt x="132" y="26"/>
                  <a:pt x="125" y="29"/>
                  <a:pt x="118" y="30"/>
                </a:cubicBezTo>
                <a:cubicBezTo>
                  <a:pt x="111" y="32"/>
                  <a:pt x="104" y="34"/>
                  <a:pt x="97" y="36"/>
                </a:cubicBezTo>
                <a:cubicBezTo>
                  <a:pt x="93" y="37"/>
                  <a:pt x="90" y="38"/>
                  <a:pt x="87" y="39"/>
                </a:cubicBezTo>
                <a:cubicBezTo>
                  <a:pt x="84" y="39"/>
                  <a:pt x="81" y="40"/>
                  <a:pt x="78" y="41"/>
                </a:cubicBezTo>
                <a:cubicBezTo>
                  <a:pt x="78" y="40"/>
                  <a:pt x="78" y="40"/>
                  <a:pt x="79" y="40"/>
                </a:cubicBezTo>
                <a:cubicBezTo>
                  <a:pt x="83" y="37"/>
                  <a:pt x="89" y="36"/>
                  <a:pt x="94" y="34"/>
                </a:cubicBezTo>
                <a:cubicBezTo>
                  <a:pt x="101" y="32"/>
                  <a:pt x="108" y="31"/>
                  <a:pt x="115" y="29"/>
                </a:cubicBezTo>
                <a:cubicBezTo>
                  <a:pt x="122" y="27"/>
                  <a:pt x="128" y="25"/>
                  <a:pt x="135" y="23"/>
                </a:cubicBezTo>
                <a:cubicBezTo>
                  <a:pt x="141" y="21"/>
                  <a:pt x="147" y="20"/>
                  <a:pt x="153" y="17"/>
                </a:cubicBezTo>
                <a:cubicBezTo>
                  <a:pt x="154" y="18"/>
                  <a:pt x="156" y="19"/>
                  <a:pt x="158" y="20"/>
                </a:cubicBezTo>
                <a:close/>
                <a:moveTo>
                  <a:pt x="83" y="35"/>
                </a:moveTo>
                <a:cubicBezTo>
                  <a:pt x="87" y="33"/>
                  <a:pt x="93" y="32"/>
                  <a:pt x="97" y="31"/>
                </a:cubicBezTo>
                <a:cubicBezTo>
                  <a:pt x="103" y="29"/>
                  <a:pt x="109" y="27"/>
                  <a:pt x="114" y="26"/>
                </a:cubicBezTo>
                <a:cubicBezTo>
                  <a:pt x="115" y="25"/>
                  <a:pt x="117" y="25"/>
                  <a:pt x="118" y="25"/>
                </a:cubicBezTo>
                <a:cubicBezTo>
                  <a:pt x="117" y="25"/>
                  <a:pt x="116" y="25"/>
                  <a:pt x="115" y="25"/>
                </a:cubicBezTo>
                <a:cubicBezTo>
                  <a:pt x="109" y="27"/>
                  <a:pt x="103" y="29"/>
                  <a:pt x="97" y="31"/>
                </a:cubicBezTo>
                <a:cubicBezTo>
                  <a:pt x="95" y="32"/>
                  <a:pt x="92" y="33"/>
                  <a:pt x="89" y="34"/>
                </a:cubicBezTo>
                <a:cubicBezTo>
                  <a:pt x="88" y="35"/>
                  <a:pt x="86" y="35"/>
                  <a:pt x="84" y="35"/>
                </a:cubicBezTo>
                <a:cubicBezTo>
                  <a:pt x="84" y="35"/>
                  <a:pt x="83" y="36"/>
                  <a:pt x="82" y="36"/>
                </a:cubicBezTo>
                <a:cubicBezTo>
                  <a:pt x="82" y="36"/>
                  <a:pt x="83" y="35"/>
                  <a:pt x="83" y="35"/>
                </a:cubicBezTo>
                <a:close/>
                <a:moveTo>
                  <a:pt x="117" y="26"/>
                </a:moveTo>
                <a:cubicBezTo>
                  <a:pt x="123" y="24"/>
                  <a:pt x="130" y="22"/>
                  <a:pt x="137" y="21"/>
                </a:cubicBezTo>
                <a:cubicBezTo>
                  <a:pt x="140" y="20"/>
                  <a:pt x="144" y="19"/>
                  <a:pt x="147" y="19"/>
                </a:cubicBezTo>
                <a:cubicBezTo>
                  <a:pt x="149" y="18"/>
                  <a:pt x="150" y="18"/>
                  <a:pt x="151" y="17"/>
                </a:cubicBezTo>
                <a:cubicBezTo>
                  <a:pt x="150" y="18"/>
                  <a:pt x="148" y="19"/>
                  <a:pt x="146" y="20"/>
                </a:cubicBezTo>
                <a:cubicBezTo>
                  <a:pt x="133" y="24"/>
                  <a:pt x="120" y="26"/>
                  <a:pt x="107" y="30"/>
                </a:cubicBezTo>
                <a:cubicBezTo>
                  <a:pt x="103" y="31"/>
                  <a:pt x="99" y="32"/>
                  <a:pt x="95" y="33"/>
                </a:cubicBezTo>
                <a:cubicBezTo>
                  <a:pt x="103" y="31"/>
                  <a:pt x="110" y="28"/>
                  <a:pt x="117" y="26"/>
                </a:cubicBezTo>
                <a:close/>
                <a:moveTo>
                  <a:pt x="141" y="13"/>
                </a:moveTo>
                <a:cubicBezTo>
                  <a:pt x="143" y="13"/>
                  <a:pt x="144" y="14"/>
                  <a:pt x="146" y="14"/>
                </a:cubicBezTo>
                <a:cubicBezTo>
                  <a:pt x="136" y="17"/>
                  <a:pt x="127" y="19"/>
                  <a:pt x="118" y="21"/>
                </a:cubicBezTo>
                <a:cubicBezTo>
                  <a:pt x="109" y="23"/>
                  <a:pt x="100" y="26"/>
                  <a:pt x="91" y="29"/>
                </a:cubicBezTo>
                <a:cubicBezTo>
                  <a:pt x="90" y="29"/>
                  <a:pt x="89" y="29"/>
                  <a:pt x="88" y="30"/>
                </a:cubicBezTo>
                <a:cubicBezTo>
                  <a:pt x="90" y="29"/>
                  <a:pt x="91" y="28"/>
                  <a:pt x="93" y="28"/>
                </a:cubicBezTo>
                <a:cubicBezTo>
                  <a:pt x="95" y="27"/>
                  <a:pt x="97" y="26"/>
                  <a:pt x="100" y="25"/>
                </a:cubicBezTo>
                <a:cubicBezTo>
                  <a:pt x="105" y="24"/>
                  <a:pt x="110" y="22"/>
                  <a:pt x="115" y="21"/>
                </a:cubicBezTo>
                <a:cubicBezTo>
                  <a:pt x="124" y="18"/>
                  <a:pt x="133" y="17"/>
                  <a:pt x="141" y="13"/>
                </a:cubicBezTo>
                <a:cubicBezTo>
                  <a:pt x="141" y="13"/>
                  <a:pt x="141" y="13"/>
                  <a:pt x="141" y="13"/>
                </a:cubicBezTo>
                <a:close/>
                <a:moveTo>
                  <a:pt x="111" y="7"/>
                </a:moveTo>
                <a:cubicBezTo>
                  <a:pt x="112" y="6"/>
                  <a:pt x="114" y="6"/>
                  <a:pt x="115" y="5"/>
                </a:cubicBezTo>
                <a:cubicBezTo>
                  <a:pt x="117" y="5"/>
                  <a:pt x="118" y="5"/>
                  <a:pt x="120" y="5"/>
                </a:cubicBezTo>
                <a:cubicBezTo>
                  <a:pt x="122" y="4"/>
                  <a:pt x="116" y="6"/>
                  <a:pt x="116" y="6"/>
                </a:cubicBezTo>
                <a:cubicBezTo>
                  <a:pt x="113" y="7"/>
                  <a:pt x="110" y="9"/>
                  <a:pt x="107" y="10"/>
                </a:cubicBezTo>
                <a:cubicBezTo>
                  <a:pt x="108" y="9"/>
                  <a:pt x="109" y="8"/>
                  <a:pt x="111" y="7"/>
                </a:cubicBezTo>
                <a:close/>
                <a:moveTo>
                  <a:pt x="105" y="12"/>
                </a:moveTo>
                <a:cubicBezTo>
                  <a:pt x="109" y="11"/>
                  <a:pt x="113" y="9"/>
                  <a:pt x="117" y="8"/>
                </a:cubicBezTo>
                <a:cubicBezTo>
                  <a:pt x="119" y="8"/>
                  <a:pt x="122" y="7"/>
                  <a:pt x="124" y="7"/>
                </a:cubicBezTo>
                <a:cubicBezTo>
                  <a:pt x="124" y="7"/>
                  <a:pt x="123" y="7"/>
                  <a:pt x="123" y="7"/>
                </a:cubicBezTo>
                <a:cubicBezTo>
                  <a:pt x="122" y="8"/>
                  <a:pt x="121" y="8"/>
                  <a:pt x="119" y="9"/>
                </a:cubicBezTo>
                <a:cubicBezTo>
                  <a:pt x="115" y="10"/>
                  <a:pt x="109" y="11"/>
                  <a:pt x="104" y="13"/>
                </a:cubicBezTo>
                <a:cubicBezTo>
                  <a:pt x="105" y="12"/>
                  <a:pt x="105" y="12"/>
                  <a:pt x="105" y="12"/>
                </a:cubicBezTo>
                <a:close/>
                <a:moveTo>
                  <a:pt x="102" y="15"/>
                </a:moveTo>
                <a:cubicBezTo>
                  <a:pt x="106" y="15"/>
                  <a:pt x="110" y="13"/>
                  <a:pt x="114" y="13"/>
                </a:cubicBezTo>
                <a:cubicBezTo>
                  <a:pt x="116" y="12"/>
                  <a:pt x="119" y="11"/>
                  <a:pt x="122" y="11"/>
                </a:cubicBezTo>
                <a:cubicBezTo>
                  <a:pt x="123" y="10"/>
                  <a:pt x="125" y="10"/>
                  <a:pt x="126" y="9"/>
                </a:cubicBezTo>
                <a:cubicBezTo>
                  <a:pt x="127" y="9"/>
                  <a:pt x="131" y="7"/>
                  <a:pt x="128" y="9"/>
                </a:cubicBezTo>
                <a:cubicBezTo>
                  <a:pt x="123" y="12"/>
                  <a:pt x="117" y="12"/>
                  <a:pt x="112" y="14"/>
                </a:cubicBezTo>
                <a:cubicBezTo>
                  <a:pt x="107" y="15"/>
                  <a:pt x="103" y="16"/>
                  <a:pt x="99" y="18"/>
                </a:cubicBezTo>
                <a:cubicBezTo>
                  <a:pt x="100" y="17"/>
                  <a:pt x="101" y="16"/>
                  <a:pt x="102" y="15"/>
                </a:cubicBezTo>
                <a:close/>
                <a:moveTo>
                  <a:pt x="97" y="20"/>
                </a:moveTo>
                <a:cubicBezTo>
                  <a:pt x="104" y="18"/>
                  <a:pt x="111" y="16"/>
                  <a:pt x="118" y="15"/>
                </a:cubicBezTo>
                <a:cubicBezTo>
                  <a:pt x="121" y="14"/>
                  <a:pt x="125" y="13"/>
                  <a:pt x="128" y="12"/>
                </a:cubicBezTo>
                <a:cubicBezTo>
                  <a:pt x="130" y="12"/>
                  <a:pt x="131" y="12"/>
                  <a:pt x="133" y="12"/>
                </a:cubicBezTo>
                <a:cubicBezTo>
                  <a:pt x="120" y="16"/>
                  <a:pt x="107" y="19"/>
                  <a:pt x="94" y="24"/>
                </a:cubicBezTo>
                <a:cubicBezTo>
                  <a:pt x="95" y="22"/>
                  <a:pt x="96" y="21"/>
                  <a:pt x="97" y="20"/>
                </a:cubicBezTo>
                <a:close/>
                <a:moveTo>
                  <a:pt x="92" y="25"/>
                </a:moveTo>
                <a:cubicBezTo>
                  <a:pt x="100" y="24"/>
                  <a:pt x="108" y="21"/>
                  <a:pt x="115" y="19"/>
                </a:cubicBezTo>
                <a:cubicBezTo>
                  <a:pt x="120" y="17"/>
                  <a:pt x="124" y="16"/>
                  <a:pt x="128" y="15"/>
                </a:cubicBezTo>
                <a:cubicBezTo>
                  <a:pt x="132" y="15"/>
                  <a:pt x="137" y="14"/>
                  <a:pt x="140" y="13"/>
                </a:cubicBezTo>
                <a:cubicBezTo>
                  <a:pt x="136" y="15"/>
                  <a:pt x="130" y="16"/>
                  <a:pt x="126" y="17"/>
                </a:cubicBezTo>
                <a:cubicBezTo>
                  <a:pt x="121" y="18"/>
                  <a:pt x="116" y="20"/>
                  <a:pt x="111" y="21"/>
                </a:cubicBezTo>
                <a:cubicBezTo>
                  <a:pt x="104" y="23"/>
                  <a:pt x="96" y="25"/>
                  <a:pt x="89" y="28"/>
                </a:cubicBezTo>
                <a:cubicBezTo>
                  <a:pt x="90" y="27"/>
                  <a:pt x="91" y="26"/>
                  <a:pt x="92" y="25"/>
                </a:cubicBezTo>
                <a:close/>
                <a:moveTo>
                  <a:pt x="87" y="30"/>
                </a:moveTo>
                <a:cubicBezTo>
                  <a:pt x="92" y="30"/>
                  <a:pt x="96" y="28"/>
                  <a:pt x="100" y="27"/>
                </a:cubicBezTo>
                <a:cubicBezTo>
                  <a:pt x="106" y="25"/>
                  <a:pt x="111" y="23"/>
                  <a:pt x="117" y="22"/>
                </a:cubicBezTo>
                <a:cubicBezTo>
                  <a:pt x="122" y="20"/>
                  <a:pt x="128" y="19"/>
                  <a:pt x="134" y="18"/>
                </a:cubicBezTo>
                <a:cubicBezTo>
                  <a:pt x="138" y="17"/>
                  <a:pt x="141" y="16"/>
                  <a:pt x="144" y="16"/>
                </a:cubicBezTo>
                <a:cubicBezTo>
                  <a:pt x="144" y="16"/>
                  <a:pt x="144" y="16"/>
                  <a:pt x="144" y="16"/>
                </a:cubicBezTo>
                <a:cubicBezTo>
                  <a:pt x="143" y="16"/>
                  <a:pt x="141" y="17"/>
                  <a:pt x="140" y="17"/>
                </a:cubicBezTo>
                <a:cubicBezTo>
                  <a:pt x="129" y="22"/>
                  <a:pt x="118" y="23"/>
                  <a:pt x="108" y="27"/>
                </a:cubicBezTo>
                <a:cubicBezTo>
                  <a:pt x="103" y="28"/>
                  <a:pt x="97" y="30"/>
                  <a:pt x="92" y="32"/>
                </a:cubicBezTo>
                <a:cubicBezTo>
                  <a:pt x="89" y="32"/>
                  <a:pt x="87" y="33"/>
                  <a:pt x="84" y="34"/>
                </a:cubicBezTo>
                <a:cubicBezTo>
                  <a:pt x="85" y="33"/>
                  <a:pt x="86" y="32"/>
                  <a:pt x="87" y="30"/>
                </a:cubicBezTo>
                <a:close/>
                <a:moveTo>
                  <a:pt x="82" y="37"/>
                </a:moveTo>
                <a:cubicBezTo>
                  <a:pt x="84" y="36"/>
                  <a:pt x="86" y="36"/>
                  <a:pt x="88" y="35"/>
                </a:cubicBezTo>
                <a:cubicBezTo>
                  <a:pt x="85" y="36"/>
                  <a:pt x="82" y="37"/>
                  <a:pt x="80" y="39"/>
                </a:cubicBezTo>
                <a:cubicBezTo>
                  <a:pt x="80" y="38"/>
                  <a:pt x="81" y="37"/>
                  <a:pt x="82" y="37"/>
                </a:cubicBezTo>
                <a:close/>
                <a:moveTo>
                  <a:pt x="77" y="42"/>
                </a:moveTo>
                <a:cubicBezTo>
                  <a:pt x="91" y="39"/>
                  <a:pt x="104" y="35"/>
                  <a:pt x="118" y="31"/>
                </a:cubicBezTo>
                <a:cubicBezTo>
                  <a:pt x="125" y="29"/>
                  <a:pt x="131" y="27"/>
                  <a:pt x="138" y="26"/>
                </a:cubicBezTo>
                <a:cubicBezTo>
                  <a:pt x="145" y="24"/>
                  <a:pt x="152" y="23"/>
                  <a:pt x="159" y="20"/>
                </a:cubicBezTo>
                <a:cubicBezTo>
                  <a:pt x="161" y="21"/>
                  <a:pt x="163" y="22"/>
                  <a:pt x="165" y="23"/>
                </a:cubicBezTo>
                <a:cubicBezTo>
                  <a:pt x="158" y="23"/>
                  <a:pt x="152" y="26"/>
                  <a:pt x="146" y="27"/>
                </a:cubicBezTo>
                <a:cubicBezTo>
                  <a:pt x="137" y="30"/>
                  <a:pt x="129" y="32"/>
                  <a:pt x="121" y="34"/>
                </a:cubicBezTo>
                <a:cubicBezTo>
                  <a:pt x="113" y="36"/>
                  <a:pt x="104" y="39"/>
                  <a:pt x="96" y="41"/>
                </a:cubicBezTo>
                <a:cubicBezTo>
                  <a:pt x="88" y="42"/>
                  <a:pt x="81" y="44"/>
                  <a:pt x="73" y="46"/>
                </a:cubicBezTo>
                <a:cubicBezTo>
                  <a:pt x="74" y="44"/>
                  <a:pt x="76" y="43"/>
                  <a:pt x="77" y="42"/>
                </a:cubicBezTo>
                <a:close/>
                <a:moveTo>
                  <a:pt x="180" y="30"/>
                </a:moveTo>
                <a:cubicBezTo>
                  <a:pt x="180" y="30"/>
                  <a:pt x="180" y="30"/>
                  <a:pt x="180" y="30"/>
                </a:cubicBezTo>
                <a:cubicBezTo>
                  <a:pt x="171" y="32"/>
                  <a:pt x="161" y="34"/>
                  <a:pt x="151" y="37"/>
                </a:cubicBezTo>
                <a:cubicBezTo>
                  <a:pt x="141" y="39"/>
                  <a:pt x="131" y="41"/>
                  <a:pt x="121" y="44"/>
                </a:cubicBezTo>
                <a:cubicBezTo>
                  <a:pt x="101" y="48"/>
                  <a:pt x="81" y="54"/>
                  <a:pt x="62" y="60"/>
                </a:cubicBezTo>
                <a:cubicBezTo>
                  <a:pt x="61" y="60"/>
                  <a:pt x="60" y="61"/>
                  <a:pt x="59" y="61"/>
                </a:cubicBezTo>
                <a:cubicBezTo>
                  <a:pt x="59" y="61"/>
                  <a:pt x="59" y="61"/>
                  <a:pt x="59" y="61"/>
                </a:cubicBezTo>
                <a:cubicBezTo>
                  <a:pt x="59" y="61"/>
                  <a:pt x="59" y="61"/>
                  <a:pt x="60" y="61"/>
                </a:cubicBezTo>
                <a:cubicBezTo>
                  <a:pt x="60" y="61"/>
                  <a:pt x="60" y="61"/>
                  <a:pt x="60" y="61"/>
                </a:cubicBezTo>
                <a:cubicBezTo>
                  <a:pt x="62" y="59"/>
                  <a:pt x="64" y="58"/>
                  <a:pt x="67" y="57"/>
                </a:cubicBezTo>
                <a:cubicBezTo>
                  <a:pt x="71" y="55"/>
                  <a:pt x="76" y="54"/>
                  <a:pt x="81" y="53"/>
                </a:cubicBezTo>
                <a:cubicBezTo>
                  <a:pt x="91" y="49"/>
                  <a:pt x="102" y="46"/>
                  <a:pt x="112" y="43"/>
                </a:cubicBezTo>
                <a:cubicBezTo>
                  <a:pt x="122" y="40"/>
                  <a:pt x="132" y="37"/>
                  <a:pt x="142" y="35"/>
                </a:cubicBezTo>
                <a:cubicBezTo>
                  <a:pt x="152" y="32"/>
                  <a:pt x="162" y="30"/>
                  <a:pt x="172" y="26"/>
                </a:cubicBezTo>
                <a:cubicBezTo>
                  <a:pt x="175" y="27"/>
                  <a:pt x="177" y="29"/>
                  <a:pt x="180" y="30"/>
                </a:cubicBezTo>
                <a:close/>
                <a:moveTo>
                  <a:pt x="46" y="75"/>
                </a:moveTo>
                <a:cubicBezTo>
                  <a:pt x="46" y="75"/>
                  <a:pt x="46" y="75"/>
                  <a:pt x="46" y="75"/>
                </a:cubicBezTo>
                <a:cubicBezTo>
                  <a:pt x="46" y="75"/>
                  <a:pt x="46" y="75"/>
                  <a:pt x="46" y="75"/>
                </a:cubicBezTo>
                <a:cubicBezTo>
                  <a:pt x="46" y="75"/>
                  <a:pt x="46" y="75"/>
                  <a:pt x="46" y="75"/>
                </a:cubicBezTo>
                <a:close/>
                <a:moveTo>
                  <a:pt x="186" y="33"/>
                </a:moveTo>
                <a:cubicBezTo>
                  <a:pt x="187" y="33"/>
                  <a:pt x="187" y="33"/>
                  <a:pt x="187" y="33"/>
                </a:cubicBezTo>
                <a:cubicBezTo>
                  <a:pt x="187" y="33"/>
                  <a:pt x="188" y="33"/>
                  <a:pt x="189" y="34"/>
                </a:cubicBezTo>
                <a:cubicBezTo>
                  <a:pt x="165" y="40"/>
                  <a:pt x="141" y="47"/>
                  <a:pt x="117" y="54"/>
                </a:cubicBezTo>
                <a:cubicBezTo>
                  <a:pt x="105" y="58"/>
                  <a:pt x="93" y="62"/>
                  <a:pt x="80" y="66"/>
                </a:cubicBezTo>
                <a:cubicBezTo>
                  <a:pt x="71" y="69"/>
                  <a:pt x="61" y="71"/>
                  <a:pt x="52" y="73"/>
                </a:cubicBezTo>
                <a:cubicBezTo>
                  <a:pt x="55" y="73"/>
                  <a:pt x="57" y="72"/>
                  <a:pt x="60" y="71"/>
                </a:cubicBezTo>
                <a:cubicBezTo>
                  <a:pt x="66" y="68"/>
                  <a:pt x="72" y="66"/>
                  <a:pt x="79" y="63"/>
                </a:cubicBezTo>
                <a:cubicBezTo>
                  <a:pt x="91" y="59"/>
                  <a:pt x="103" y="56"/>
                  <a:pt x="116" y="52"/>
                </a:cubicBezTo>
                <a:cubicBezTo>
                  <a:pt x="128" y="48"/>
                  <a:pt x="140" y="45"/>
                  <a:pt x="153" y="42"/>
                </a:cubicBezTo>
                <a:cubicBezTo>
                  <a:pt x="164" y="39"/>
                  <a:pt x="176" y="37"/>
                  <a:pt x="186" y="33"/>
                </a:cubicBezTo>
                <a:close/>
                <a:moveTo>
                  <a:pt x="121" y="48"/>
                </a:moveTo>
                <a:cubicBezTo>
                  <a:pt x="109" y="51"/>
                  <a:pt x="98" y="55"/>
                  <a:pt x="86" y="58"/>
                </a:cubicBezTo>
                <a:cubicBezTo>
                  <a:pt x="75" y="61"/>
                  <a:pt x="65" y="65"/>
                  <a:pt x="53" y="67"/>
                </a:cubicBezTo>
                <a:cubicBezTo>
                  <a:pt x="53" y="67"/>
                  <a:pt x="53" y="67"/>
                  <a:pt x="53" y="67"/>
                </a:cubicBezTo>
                <a:cubicBezTo>
                  <a:pt x="54" y="67"/>
                  <a:pt x="54" y="67"/>
                  <a:pt x="54" y="67"/>
                </a:cubicBezTo>
                <a:cubicBezTo>
                  <a:pt x="55" y="66"/>
                  <a:pt x="55" y="66"/>
                  <a:pt x="56" y="66"/>
                </a:cubicBezTo>
                <a:cubicBezTo>
                  <a:pt x="58" y="65"/>
                  <a:pt x="60" y="65"/>
                  <a:pt x="63" y="64"/>
                </a:cubicBezTo>
                <a:cubicBezTo>
                  <a:pt x="69" y="63"/>
                  <a:pt x="74" y="61"/>
                  <a:pt x="80" y="59"/>
                </a:cubicBezTo>
                <a:cubicBezTo>
                  <a:pt x="91" y="56"/>
                  <a:pt x="102" y="52"/>
                  <a:pt x="114" y="48"/>
                </a:cubicBezTo>
                <a:cubicBezTo>
                  <a:pt x="125" y="45"/>
                  <a:pt x="136" y="42"/>
                  <a:pt x="148" y="39"/>
                </a:cubicBezTo>
                <a:cubicBezTo>
                  <a:pt x="158" y="37"/>
                  <a:pt x="170" y="34"/>
                  <a:pt x="180" y="30"/>
                </a:cubicBezTo>
                <a:cubicBezTo>
                  <a:pt x="181" y="30"/>
                  <a:pt x="181" y="30"/>
                  <a:pt x="180" y="30"/>
                </a:cubicBezTo>
                <a:cubicBezTo>
                  <a:pt x="182" y="31"/>
                  <a:pt x="184" y="31"/>
                  <a:pt x="186" y="32"/>
                </a:cubicBezTo>
                <a:cubicBezTo>
                  <a:pt x="164" y="37"/>
                  <a:pt x="142" y="42"/>
                  <a:pt x="121" y="48"/>
                </a:cubicBezTo>
                <a:close/>
                <a:moveTo>
                  <a:pt x="116" y="40"/>
                </a:moveTo>
                <a:cubicBezTo>
                  <a:pt x="107" y="42"/>
                  <a:pt x="98" y="45"/>
                  <a:pt x="90" y="48"/>
                </a:cubicBezTo>
                <a:cubicBezTo>
                  <a:pt x="85" y="49"/>
                  <a:pt x="80" y="51"/>
                  <a:pt x="76" y="52"/>
                </a:cubicBezTo>
                <a:cubicBezTo>
                  <a:pt x="74" y="52"/>
                  <a:pt x="71" y="53"/>
                  <a:pt x="69" y="53"/>
                </a:cubicBezTo>
                <a:cubicBezTo>
                  <a:pt x="68" y="54"/>
                  <a:pt x="67" y="54"/>
                  <a:pt x="66" y="54"/>
                </a:cubicBezTo>
                <a:cubicBezTo>
                  <a:pt x="66" y="53"/>
                  <a:pt x="67" y="53"/>
                  <a:pt x="67" y="53"/>
                </a:cubicBezTo>
                <a:cubicBezTo>
                  <a:pt x="70" y="51"/>
                  <a:pt x="73" y="51"/>
                  <a:pt x="76" y="50"/>
                </a:cubicBezTo>
                <a:cubicBezTo>
                  <a:pt x="81" y="49"/>
                  <a:pt x="85" y="48"/>
                  <a:pt x="90" y="46"/>
                </a:cubicBezTo>
                <a:cubicBezTo>
                  <a:pt x="99" y="44"/>
                  <a:pt x="108" y="42"/>
                  <a:pt x="118" y="39"/>
                </a:cubicBezTo>
                <a:cubicBezTo>
                  <a:pt x="126" y="36"/>
                  <a:pt x="135" y="33"/>
                  <a:pt x="144" y="31"/>
                </a:cubicBezTo>
                <a:cubicBezTo>
                  <a:pt x="151" y="29"/>
                  <a:pt x="159" y="27"/>
                  <a:pt x="166" y="24"/>
                </a:cubicBezTo>
                <a:cubicBezTo>
                  <a:pt x="166" y="24"/>
                  <a:pt x="166" y="23"/>
                  <a:pt x="166" y="23"/>
                </a:cubicBezTo>
                <a:cubicBezTo>
                  <a:pt x="167" y="24"/>
                  <a:pt x="169" y="25"/>
                  <a:pt x="171" y="26"/>
                </a:cubicBezTo>
                <a:cubicBezTo>
                  <a:pt x="153" y="30"/>
                  <a:pt x="134" y="34"/>
                  <a:pt x="116" y="40"/>
                </a:cubicBezTo>
                <a:close/>
                <a:moveTo>
                  <a:pt x="72" y="47"/>
                </a:moveTo>
                <a:cubicBezTo>
                  <a:pt x="80" y="45"/>
                  <a:pt x="88" y="43"/>
                  <a:pt x="96" y="41"/>
                </a:cubicBezTo>
                <a:cubicBezTo>
                  <a:pt x="105" y="39"/>
                  <a:pt x="114" y="37"/>
                  <a:pt x="123" y="34"/>
                </a:cubicBezTo>
                <a:cubicBezTo>
                  <a:pt x="131" y="32"/>
                  <a:pt x="139" y="30"/>
                  <a:pt x="148" y="28"/>
                </a:cubicBezTo>
                <a:cubicBezTo>
                  <a:pt x="151" y="27"/>
                  <a:pt x="155" y="25"/>
                  <a:pt x="158" y="24"/>
                </a:cubicBezTo>
                <a:cubicBezTo>
                  <a:pt x="160" y="24"/>
                  <a:pt x="163" y="24"/>
                  <a:pt x="164" y="24"/>
                </a:cubicBezTo>
                <a:cubicBezTo>
                  <a:pt x="162" y="25"/>
                  <a:pt x="159" y="26"/>
                  <a:pt x="157" y="26"/>
                </a:cubicBezTo>
                <a:cubicBezTo>
                  <a:pt x="150" y="29"/>
                  <a:pt x="143" y="30"/>
                  <a:pt x="135" y="32"/>
                </a:cubicBezTo>
                <a:cubicBezTo>
                  <a:pt x="127" y="35"/>
                  <a:pt x="118" y="38"/>
                  <a:pt x="109" y="41"/>
                </a:cubicBezTo>
                <a:cubicBezTo>
                  <a:pt x="100" y="43"/>
                  <a:pt x="91" y="45"/>
                  <a:pt x="83" y="48"/>
                </a:cubicBezTo>
                <a:cubicBezTo>
                  <a:pt x="78" y="49"/>
                  <a:pt x="73" y="50"/>
                  <a:pt x="68" y="51"/>
                </a:cubicBezTo>
                <a:cubicBezTo>
                  <a:pt x="69" y="50"/>
                  <a:pt x="71" y="48"/>
                  <a:pt x="72" y="47"/>
                </a:cubicBezTo>
                <a:close/>
                <a:moveTo>
                  <a:pt x="65" y="54"/>
                </a:moveTo>
                <a:cubicBezTo>
                  <a:pt x="72" y="55"/>
                  <a:pt x="79" y="52"/>
                  <a:pt x="85" y="50"/>
                </a:cubicBezTo>
                <a:cubicBezTo>
                  <a:pt x="95" y="48"/>
                  <a:pt x="104" y="44"/>
                  <a:pt x="114" y="41"/>
                </a:cubicBezTo>
                <a:cubicBezTo>
                  <a:pt x="124" y="38"/>
                  <a:pt x="133" y="36"/>
                  <a:pt x="143" y="33"/>
                </a:cubicBezTo>
                <a:cubicBezTo>
                  <a:pt x="148" y="32"/>
                  <a:pt x="153" y="31"/>
                  <a:pt x="157" y="30"/>
                </a:cubicBezTo>
                <a:cubicBezTo>
                  <a:pt x="160" y="29"/>
                  <a:pt x="162" y="29"/>
                  <a:pt x="165" y="28"/>
                </a:cubicBezTo>
                <a:cubicBezTo>
                  <a:pt x="165" y="28"/>
                  <a:pt x="165" y="28"/>
                  <a:pt x="166" y="28"/>
                </a:cubicBezTo>
                <a:cubicBezTo>
                  <a:pt x="157" y="31"/>
                  <a:pt x="149" y="33"/>
                  <a:pt x="140" y="34"/>
                </a:cubicBezTo>
                <a:cubicBezTo>
                  <a:pt x="130" y="37"/>
                  <a:pt x="120" y="40"/>
                  <a:pt x="110" y="43"/>
                </a:cubicBezTo>
                <a:cubicBezTo>
                  <a:pt x="100" y="46"/>
                  <a:pt x="91" y="49"/>
                  <a:pt x="81" y="52"/>
                </a:cubicBezTo>
                <a:cubicBezTo>
                  <a:pt x="74" y="54"/>
                  <a:pt x="67" y="56"/>
                  <a:pt x="61" y="59"/>
                </a:cubicBezTo>
                <a:cubicBezTo>
                  <a:pt x="62" y="58"/>
                  <a:pt x="64" y="56"/>
                  <a:pt x="65" y="54"/>
                </a:cubicBezTo>
                <a:close/>
                <a:moveTo>
                  <a:pt x="59" y="62"/>
                </a:moveTo>
                <a:cubicBezTo>
                  <a:pt x="68" y="59"/>
                  <a:pt x="78" y="56"/>
                  <a:pt x="87" y="53"/>
                </a:cubicBezTo>
                <a:cubicBezTo>
                  <a:pt x="98" y="50"/>
                  <a:pt x="108" y="48"/>
                  <a:pt x="119" y="45"/>
                </a:cubicBezTo>
                <a:cubicBezTo>
                  <a:pt x="130" y="42"/>
                  <a:pt x="141" y="40"/>
                  <a:pt x="151" y="37"/>
                </a:cubicBezTo>
                <a:cubicBezTo>
                  <a:pt x="157" y="36"/>
                  <a:pt x="162" y="34"/>
                  <a:pt x="167" y="33"/>
                </a:cubicBezTo>
                <a:cubicBezTo>
                  <a:pt x="169" y="33"/>
                  <a:pt x="170" y="33"/>
                  <a:pt x="171" y="33"/>
                </a:cubicBezTo>
                <a:cubicBezTo>
                  <a:pt x="151" y="39"/>
                  <a:pt x="130" y="42"/>
                  <a:pt x="110" y="49"/>
                </a:cubicBezTo>
                <a:cubicBezTo>
                  <a:pt x="99" y="52"/>
                  <a:pt x="89" y="56"/>
                  <a:pt x="78" y="59"/>
                </a:cubicBezTo>
                <a:cubicBezTo>
                  <a:pt x="73" y="61"/>
                  <a:pt x="68" y="62"/>
                  <a:pt x="63" y="63"/>
                </a:cubicBezTo>
                <a:cubicBezTo>
                  <a:pt x="60" y="64"/>
                  <a:pt x="57" y="65"/>
                  <a:pt x="55" y="66"/>
                </a:cubicBezTo>
                <a:cubicBezTo>
                  <a:pt x="56" y="64"/>
                  <a:pt x="57" y="63"/>
                  <a:pt x="59" y="62"/>
                </a:cubicBezTo>
                <a:close/>
                <a:moveTo>
                  <a:pt x="53" y="68"/>
                </a:moveTo>
                <a:cubicBezTo>
                  <a:pt x="63" y="66"/>
                  <a:pt x="74" y="62"/>
                  <a:pt x="85" y="59"/>
                </a:cubicBezTo>
                <a:cubicBezTo>
                  <a:pt x="97" y="56"/>
                  <a:pt x="109" y="52"/>
                  <a:pt x="121" y="49"/>
                </a:cubicBezTo>
                <a:cubicBezTo>
                  <a:pt x="133" y="45"/>
                  <a:pt x="145" y="42"/>
                  <a:pt x="157" y="39"/>
                </a:cubicBezTo>
                <a:cubicBezTo>
                  <a:pt x="163" y="38"/>
                  <a:pt x="169" y="37"/>
                  <a:pt x="175" y="35"/>
                </a:cubicBezTo>
                <a:cubicBezTo>
                  <a:pt x="177" y="35"/>
                  <a:pt x="179" y="34"/>
                  <a:pt x="182" y="34"/>
                </a:cubicBezTo>
                <a:cubicBezTo>
                  <a:pt x="181" y="34"/>
                  <a:pt x="180" y="34"/>
                  <a:pt x="179" y="35"/>
                </a:cubicBezTo>
                <a:cubicBezTo>
                  <a:pt x="168" y="38"/>
                  <a:pt x="156" y="40"/>
                  <a:pt x="145" y="43"/>
                </a:cubicBezTo>
                <a:cubicBezTo>
                  <a:pt x="134" y="46"/>
                  <a:pt x="122" y="49"/>
                  <a:pt x="110" y="53"/>
                </a:cubicBezTo>
                <a:cubicBezTo>
                  <a:pt x="98" y="56"/>
                  <a:pt x="87" y="60"/>
                  <a:pt x="75" y="64"/>
                </a:cubicBezTo>
                <a:cubicBezTo>
                  <a:pt x="69" y="66"/>
                  <a:pt x="64" y="69"/>
                  <a:pt x="58" y="71"/>
                </a:cubicBezTo>
                <a:cubicBezTo>
                  <a:pt x="54" y="72"/>
                  <a:pt x="50" y="73"/>
                  <a:pt x="47" y="74"/>
                </a:cubicBezTo>
                <a:cubicBezTo>
                  <a:pt x="49" y="72"/>
                  <a:pt x="51" y="70"/>
                  <a:pt x="53" y="68"/>
                </a:cubicBezTo>
                <a:close/>
                <a:moveTo>
                  <a:pt x="45" y="76"/>
                </a:moveTo>
                <a:cubicBezTo>
                  <a:pt x="56" y="73"/>
                  <a:pt x="68" y="70"/>
                  <a:pt x="79" y="67"/>
                </a:cubicBezTo>
                <a:cubicBezTo>
                  <a:pt x="91" y="63"/>
                  <a:pt x="103" y="59"/>
                  <a:pt x="116" y="55"/>
                </a:cubicBezTo>
                <a:cubicBezTo>
                  <a:pt x="141" y="48"/>
                  <a:pt x="165" y="41"/>
                  <a:pt x="190" y="34"/>
                </a:cubicBezTo>
                <a:cubicBezTo>
                  <a:pt x="192" y="35"/>
                  <a:pt x="193" y="36"/>
                  <a:pt x="195" y="36"/>
                </a:cubicBezTo>
                <a:cubicBezTo>
                  <a:pt x="169" y="42"/>
                  <a:pt x="143" y="49"/>
                  <a:pt x="117" y="57"/>
                </a:cubicBezTo>
                <a:cubicBezTo>
                  <a:pt x="104" y="61"/>
                  <a:pt x="91" y="65"/>
                  <a:pt x="78" y="68"/>
                </a:cubicBezTo>
                <a:cubicBezTo>
                  <a:pt x="67" y="72"/>
                  <a:pt x="54" y="74"/>
                  <a:pt x="43" y="79"/>
                </a:cubicBezTo>
                <a:cubicBezTo>
                  <a:pt x="44" y="78"/>
                  <a:pt x="44" y="77"/>
                  <a:pt x="45" y="76"/>
                </a:cubicBezTo>
                <a:close/>
                <a:moveTo>
                  <a:pt x="42" y="80"/>
                </a:moveTo>
                <a:cubicBezTo>
                  <a:pt x="53" y="75"/>
                  <a:pt x="65" y="73"/>
                  <a:pt x="77" y="70"/>
                </a:cubicBezTo>
                <a:cubicBezTo>
                  <a:pt x="90" y="66"/>
                  <a:pt x="103" y="62"/>
                  <a:pt x="117" y="58"/>
                </a:cubicBezTo>
                <a:cubicBezTo>
                  <a:pt x="143" y="50"/>
                  <a:pt x="169" y="43"/>
                  <a:pt x="196" y="37"/>
                </a:cubicBezTo>
                <a:cubicBezTo>
                  <a:pt x="196" y="37"/>
                  <a:pt x="196" y="37"/>
                  <a:pt x="196" y="37"/>
                </a:cubicBezTo>
                <a:cubicBezTo>
                  <a:pt x="197" y="37"/>
                  <a:pt x="198" y="38"/>
                  <a:pt x="200" y="38"/>
                </a:cubicBezTo>
                <a:cubicBezTo>
                  <a:pt x="187" y="41"/>
                  <a:pt x="175" y="43"/>
                  <a:pt x="163" y="46"/>
                </a:cubicBezTo>
                <a:cubicBezTo>
                  <a:pt x="149" y="50"/>
                  <a:pt x="135" y="54"/>
                  <a:pt x="121" y="57"/>
                </a:cubicBezTo>
                <a:cubicBezTo>
                  <a:pt x="94" y="64"/>
                  <a:pt x="67" y="73"/>
                  <a:pt x="40" y="81"/>
                </a:cubicBezTo>
                <a:cubicBezTo>
                  <a:pt x="41" y="81"/>
                  <a:pt x="41" y="80"/>
                  <a:pt x="42" y="80"/>
                </a:cubicBezTo>
                <a:close/>
                <a:moveTo>
                  <a:pt x="208" y="42"/>
                </a:moveTo>
                <a:cubicBezTo>
                  <a:pt x="180" y="47"/>
                  <a:pt x="153" y="56"/>
                  <a:pt x="125" y="62"/>
                </a:cubicBezTo>
                <a:cubicBezTo>
                  <a:pt x="98" y="69"/>
                  <a:pt x="72" y="76"/>
                  <a:pt x="45" y="83"/>
                </a:cubicBezTo>
                <a:cubicBezTo>
                  <a:pt x="47" y="83"/>
                  <a:pt x="49" y="82"/>
                  <a:pt x="50" y="82"/>
                </a:cubicBezTo>
                <a:cubicBezTo>
                  <a:pt x="57" y="80"/>
                  <a:pt x="65" y="78"/>
                  <a:pt x="72" y="75"/>
                </a:cubicBezTo>
                <a:cubicBezTo>
                  <a:pt x="87" y="71"/>
                  <a:pt x="101" y="67"/>
                  <a:pt x="116" y="62"/>
                </a:cubicBezTo>
                <a:cubicBezTo>
                  <a:pt x="130" y="58"/>
                  <a:pt x="145" y="54"/>
                  <a:pt x="159" y="50"/>
                </a:cubicBezTo>
                <a:cubicBezTo>
                  <a:pt x="173" y="47"/>
                  <a:pt x="188" y="44"/>
                  <a:pt x="201" y="39"/>
                </a:cubicBezTo>
                <a:cubicBezTo>
                  <a:pt x="203" y="40"/>
                  <a:pt x="206" y="41"/>
                  <a:pt x="208" y="42"/>
                </a:cubicBezTo>
                <a:close/>
                <a:moveTo>
                  <a:pt x="39" y="82"/>
                </a:moveTo>
                <a:cubicBezTo>
                  <a:pt x="67" y="74"/>
                  <a:pt x="95" y="65"/>
                  <a:pt x="123" y="58"/>
                </a:cubicBezTo>
                <a:cubicBezTo>
                  <a:pt x="137" y="54"/>
                  <a:pt x="151" y="50"/>
                  <a:pt x="165" y="47"/>
                </a:cubicBezTo>
                <a:cubicBezTo>
                  <a:pt x="171" y="45"/>
                  <a:pt x="177" y="43"/>
                  <a:pt x="184" y="42"/>
                </a:cubicBezTo>
                <a:cubicBezTo>
                  <a:pt x="187" y="42"/>
                  <a:pt x="191" y="41"/>
                  <a:pt x="194" y="40"/>
                </a:cubicBezTo>
                <a:cubicBezTo>
                  <a:pt x="196" y="40"/>
                  <a:pt x="198" y="40"/>
                  <a:pt x="199" y="39"/>
                </a:cubicBezTo>
                <a:cubicBezTo>
                  <a:pt x="199" y="39"/>
                  <a:pt x="196" y="40"/>
                  <a:pt x="196" y="40"/>
                </a:cubicBezTo>
                <a:cubicBezTo>
                  <a:pt x="190" y="42"/>
                  <a:pt x="183" y="43"/>
                  <a:pt x="177" y="45"/>
                </a:cubicBezTo>
                <a:cubicBezTo>
                  <a:pt x="170" y="47"/>
                  <a:pt x="162" y="49"/>
                  <a:pt x="155" y="51"/>
                </a:cubicBezTo>
                <a:cubicBezTo>
                  <a:pt x="141" y="54"/>
                  <a:pt x="128" y="58"/>
                  <a:pt x="114" y="62"/>
                </a:cubicBezTo>
                <a:cubicBezTo>
                  <a:pt x="100" y="66"/>
                  <a:pt x="86" y="71"/>
                  <a:pt x="72" y="75"/>
                </a:cubicBezTo>
                <a:cubicBezTo>
                  <a:pt x="65" y="77"/>
                  <a:pt x="58" y="79"/>
                  <a:pt x="52" y="81"/>
                </a:cubicBezTo>
                <a:cubicBezTo>
                  <a:pt x="47" y="82"/>
                  <a:pt x="42" y="83"/>
                  <a:pt x="37" y="85"/>
                </a:cubicBezTo>
                <a:cubicBezTo>
                  <a:pt x="38" y="84"/>
                  <a:pt x="39" y="83"/>
                  <a:pt x="39" y="82"/>
                </a:cubicBezTo>
                <a:close/>
                <a:moveTo>
                  <a:pt x="35" y="87"/>
                </a:moveTo>
                <a:cubicBezTo>
                  <a:pt x="64" y="79"/>
                  <a:pt x="93" y="71"/>
                  <a:pt x="122" y="64"/>
                </a:cubicBezTo>
                <a:cubicBezTo>
                  <a:pt x="151" y="57"/>
                  <a:pt x="180" y="48"/>
                  <a:pt x="209" y="43"/>
                </a:cubicBezTo>
                <a:cubicBezTo>
                  <a:pt x="211" y="43"/>
                  <a:pt x="212" y="44"/>
                  <a:pt x="213" y="44"/>
                </a:cubicBezTo>
                <a:cubicBezTo>
                  <a:pt x="207" y="46"/>
                  <a:pt x="200" y="48"/>
                  <a:pt x="194" y="49"/>
                </a:cubicBezTo>
                <a:cubicBezTo>
                  <a:pt x="186" y="51"/>
                  <a:pt x="178" y="53"/>
                  <a:pt x="171" y="54"/>
                </a:cubicBezTo>
                <a:cubicBezTo>
                  <a:pt x="155" y="57"/>
                  <a:pt x="139" y="61"/>
                  <a:pt x="123" y="64"/>
                </a:cubicBezTo>
                <a:cubicBezTo>
                  <a:pt x="108" y="68"/>
                  <a:pt x="92" y="72"/>
                  <a:pt x="77" y="77"/>
                </a:cubicBezTo>
                <a:cubicBezTo>
                  <a:pt x="69" y="79"/>
                  <a:pt x="62" y="81"/>
                  <a:pt x="54" y="83"/>
                </a:cubicBezTo>
                <a:cubicBezTo>
                  <a:pt x="47" y="85"/>
                  <a:pt x="40" y="86"/>
                  <a:pt x="33" y="89"/>
                </a:cubicBezTo>
                <a:cubicBezTo>
                  <a:pt x="34" y="88"/>
                  <a:pt x="35" y="87"/>
                  <a:pt x="35" y="87"/>
                </a:cubicBezTo>
                <a:close/>
                <a:moveTo>
                  <a:pt x="32" y="90"/>
                </a:moveTo>
                <a:cubicBezTo>
                  <a:pt x="39" y="87"/>
                  <a:pt x="46" y="86"/>
                  <a:pt x="53" y="84"/>
                </a:cubicBezTo>
                <a:cubicBezTo>
                  <a:pt x="60" y="82"/>
                  <a:pt x="68" y="80"/>
                  <a:pt x="75" y="78"/>
                </a:cubicBezTo>
                <a:cubicBezTo>
                  <a:pt x="91" y="74"/>
                  <a:pt x="106" y="69"/>
                  <a:pt x="122" y="66"/>
                </a:cubicBezTo>
                <a:cubicBezTo>
                  <a:pt x="137" y="62"/>
                  <a:pt x="153" y="59"/>
                  <a:pt x="169" y="55"/>
                </a:cubicBezTo>
                <a:cubicBezTo>
                  <a:pt x="177" y="54"/>
                  <a:pt x="185" y="52"/>
                  <a:pt x="192" y="51"/>
                </a:cubicBezTo>
                <a:cubicBezTo>
                  <a:pt x="200" y="49"/>
                  <a:pt x="206" y="46"/>
                  <a:pt x="214" y="45"/>
                </a:cubicBezTo>
                <a:cubicBezTo>
                  <a:pt x="214" y="45"/>
                  <a:pt x="214" y="45"/>
                  <a:pt x="214" y="45"/>
                </a:cubicBezTo>
                <a:cubicBezTo>
                  <a:pt x="214" y="45"/>
                  <a:pt x="214" y="45"/>
                  <a:pt x="214" y="45"/>
                </a:cubicBezTo>
                <a:cubicBezTo>
                  <a:pt x="212" y="46"/>
                  <a:pt x="211" y="48"/>
                  <a:pt x="209" y="49"/>
                </a:cubicBezTo>
                <a:cubicBezTo>
                  <a:pt x="195" y="53"/>
                  <a:pt x="180" y="55"/>
                  <a:pt x="166" y="59"/>
                </a:cubicBezTo>
                <a:cubicBezTo>
                  <a:pt x="151" y="63"/>
                  <a:pt x="136" y="66"/>
                  <a:pt x="121" y="69"/>
                </a:cubicBezTo>
                <a:cubicBezTo>
                  <a:pt x="106" y="73"/>
                  <a:pt x="91" y="76"/>
                  <a:pt x="76" y="80"/>
                </a:cubicBezTo>
                <a:cubicBezTo>
                  <a:pt x="61" y="84"/>
                  <a:pt x="46" y="87"/>
                  <a:pt x="31" y="92"/>
                </a:cubicBezTo>
                <a:cubicBezTo>
                  <a:pt x="31" y="91"/>
                  <a:pt x="32" y="90"/>
                  <a:pt x="32" y="90"/>
                </a:cubicBezTo>
                <a:close/>
                <a:moveTo>
                  <a:pt x="213" y="49"/>
                </a:moveTo>
                <a:cubicBezTo>
                  <a:pt x="213" y="49"/>
                  <a:pt x="214" y="49"/>
                  <a:pt x="214" y="49"/>
                </a:cubicBezTo>
                <a:cubicBezTo>
                  <a:pt x="214" y="49"/>
                  <a:pt x="214" y="50"/>
                  <a:pt x="213" y="50"/>
                </a:cubicBezTo>
                <a:cubicBezTo>
                  <a:pt x="213" y="50"/>
                  <a:pt x="213" y="50"/>
                  <a:pt x="213" y="51"/>
                </a:cubicBezTo>
                <a:cubicBezTo>
                  <a:pt x="208" y="55"/>
                  <a:pt x="204" y="60"/>
                  <a:pt x="200" y="64"/>
                </a:cubicBezTo>
                <a:cubicBezTo>
                  <a:pt x="190" y="75"/>
                  <a:pt x="180" y="85"/>
                  <a:pt x="171" y="95"/>
                </a:cubicBezTo>
                <a:cubicBezTo>
                  <a:pt x="169" y="97"/>
                  <a:pt x="168" y="98"/>
                  <a:pt x="167" y="99"/>
                </a:cubicBezTo>
                <a:cubicBezTo>
                  <a:pt x="182" y="82"/>
                  <a:pt x="197" y="65"/>
                  <a:pt x="213" y="49"/>
                </a:cubicBezTo>
                <a:close/>
                <a:moveTo>
                  <a:pt x="147" y="83"/>
                </a:moveTo>
                <a:cubicBezTo>
                  <a:pt x="148" y="82"/>
                  <a:pt x="150" y="82"/>
                  <a:pt x="151" y="82"/>
                </a:cubicBezTo>
                <a:cubicBezTo>
                  <a:pt x="158" y="80"/>
                  <a:pt x="165" y="79"/>
                  <a:pt x="172" y="76"/>
                </a:cubicBezTo>
                <a:cubicBezTo>
                  <a:pt x="178" y="75"/>
                  <a:pt x="184" y="74"/>
                  <a:pt x="189" y="72"/>
                </a:cubicBezTo>
                <a:cubicBezTo>
                  <a:pt x="188" y="73"/>
                  <a:pt x="187" y="74"/>
                  <a:pt x="185" y="76"/>
                </a:cubicBezTo>
                <a:cubicBezTo>
                  <a:pt x="179" y="77"/>
                  <a:pt x="173" y="79"/>
                  <a:pt x="167" y="81"/>
                </a:cubicBezTo>
                <a:cubicBezTo>
                  <a:pt x="160" y="83"/>
                  <a:pt x="153" y="84"/>
                  <a:pt x="146" y="86"/>
                </a:cubicBezTo>
                <a:cubicBezTo>
                  <a:pt x="140" y="88"/>
                  <a:pt x="133" y="90"/>
                  <a:pt x="127" y="92"/>
                </a:cubicBezTo>
                <a:cubicBezTo>
                  <a:pt x="119" y="94"/>
                  <a:pt x="112" y="95"/>
                  <a:pt x="105" y="97"/>
                </a:cubicBezTo>
                <a:cubicBezTo>
                  <a:pt x="91" y="100"/>
                  <a:pt x="77" y="104"/>
                  <a:pt x="64" y="108"/>
                </a:cubicBezTo>
                <a:cubicBezTo>
                  <a:pt x="57" y="109"/>
                  <a:pt x="50" y="111"/>
                  <a:pt x="43" y="113"/>
                </a:cubicBezTo>
                <a:cubicBezTo>
                  <a:pt x="36" y="114"/>
                  <a:pt x="29" y="115"/>
                  <a:pt x="22" y="116"/>
                </a:cubicBezTo>
                <a:cubicBezTo>
                  <a:pt x="22" y="116"/>
                  <a:pt x="22" y="117"/>
                  <a:pt x="22" y="117"/>
                </a:cubicBezTo>
                <a:cubicBezTo>
                  <a:pt x="35" y="114"/>
                  <a:pt x="48" y="113"/>
                  <a:pt x="60" y="109"/>
                </a:cubicBezTo>
                <a:cubicBezTo>
                  <a:pt x="74" y="105"/>
                  <a:pt x="88" y="102"/>
                  <a:pt x="101" y="99"/>
                </a:cubicBezTo>
                <a:cubicBezTo>
                  <a:pt x="115" y="95"/>
                  <a:pt x="128" y="92"/>
                  <a:pt x="142" y="88"/>
                </a:cubicBezTo>
                <a:cubicBezTo>
                  <a:pt x="148" y="86"/>
                  <a:pt x="154" y="85"/>
                  <a:pt x="160" y="84"/>
                </a:cubicBezTo>
                <a:cubicBezTo>
                  <a:pt x="166" y="82"/>
                  <a:pt x="171" y="81"/>
                  <a:pt x="177" y="79"/>
                </a:cubicBezTo>
                <a:cubicBezTo>
                  <a:pt x="175" y="80"/>
                  <a:pt x="173" y="80"/>
                  <a:pt x="171" y="81"/>
                </a:cubicBezTo>
                <a:cubicBezTo>
                  <a:pt x="164" y="84"/>
                  <a:pt x="157" y="86"/>
                  <a:pt x="149" y="88"/>
                </a:cubicBezTo>
                <a:cubicBezTo>
                  <a:pt x="135" y="92"/>
                  <a:pt x="121" y="95"/>
                  <a:pt x="107" y="98"/>
                </a:cubicBezTo>
                <a:cubicBezTo>
                  <a:pt x="93" y="101"/>
                  <a:pt x="79" y="105"/>
                  <a:pt x="65" y="108"/>
                </a:cubicBezTo>
                <a:cubicBezTo>
                  <a:pt x="52" y="112"/>
                  <a:pt x="38" y="115"/>
                  <a:pt x="25" y="120"/>
                </a:cubicBezTo>
                <a:cubicBezTo>
                  <a:pt x="23" y="119"/>
                  <a:pt x="21" y="118"/>
                  <a:pt x="19" y="117"/>
                </a:cubicBezTo>
                <a:cubicBezTo>
                  <a:pt x="26" y="114"/>
                  <a:pt x="33" y="113"/>
                  <a:pt x="40" y="111"/>
                </a:cubicBezTo>
                <a:cubicBezTo>
                  <a:pt x="48" y="109"/>
                  <a:pt x="55" y="107"/>
                  <a:pt x="63" y="105"/>
                </a:cubicBezTo>
                <a:cubicBezTo>
                  <a:pt x="78" y="101"/>
                  <a:pt x="92" y="96"/>
                  <a:pt x="107" y="93"/>
                </a:cubicBezTo>
                <a:cubicBezTo>
                  <a:pt x="110" y="92"/>
                  <a:pt x="113" y="91"/>
                  <a:pt x="116" y="91"/>
                </a:cubicBezTo>
                <a:cubicBezTo>
                  <a:pt x="127" y="88"/>
                  <a:pt x="137" y="85"/>
                  <a:pt x="147" y="83"/>
                </a:cubicBezTo>
                <a:close/>
                <a:moveTo>
                  <a:pt x="33" y="123"/>
                </a:moveTo>
                <a:cubicBezTo>
                  <a:pt x="32" y="123"/>
                  <a:pt x="32" y="123"/>
                  <a:pt x="32" y="123"/>
                </a:cubicBezTo>
                <a:cubicBezTo>
                  <a:pt x="30" y="123"/>
                  <a:pt x="28" y="122"/>
                  <a:pt x="26" y="121"/>
                </a:cubicBezTo>
                <a:cubicBezTo>
                  <a:pt x="48" y="118"/>
                  <a:pt x="68" y="112"/>
                  <a:pt x="89" y="107"/>
                </a:cubicBezTo>
                <a:cubicBezTo>
                  <a:pt x="82" y="109"/>
                  <a:pt x="75" y="111"/>
                  <a:pt x="68" y="113"/>
                </a:cubicBezTo>
                <a:cubicBezTo>
                  <a:pt x="57" y="116"/>
                  <a:pt x="45" y="119"/>
                  <a:pt x="34" y="123"/>
                </a:cubicBezTo>
                <a:cubicBezTo>
                  <a:pt x="33" y="123"/>
                  <a:pt x="33" y="123"/>
                  <a:pt x="33" y="123"/>
                </a:cubicBezTo>
                <a:close/>
                <a:moveTo>
                  <a:pt x="39" y="127"/>
                </a:moveTo>
                <a:cubicBezTo>
                  <a:pt x="37" y="126"/>
                  <a:pt x="35" y="125"/>
                  <a:pt x="33" y="124"/>
                </a:cubicBezTo>
                <a:cubicBezTo>
                  <a:pt x="43" y="123"/>
                  <a:pt x="53" y="120"/>
                  <a:pt x="62" y="118"/>
                </a:cubicBezTo>
                <a:cubicBezTo>
                  <a:pt x="74" y="115"/>
                  <a:pt x="85" y="112"/>
                  <a:pt x="96" y="108"/>
                </a:cubicBezTo>
                <a:cubicBezTo>
                  <a:pt x="114" y="104"/>
                  <a:pt x="132" y="101"/>
                  <a:pt x="149" y="97"/>
                </a:cubicBezTo>
                <a:cubicBezTo>
                  <a:pt x="147" y="98"/>
                  <a:pt x="145" y="98"/>
                  <a:pt x="142" y="99"/>
                </a:cubicBezTo>
                <a:cubicBezTo>
                  <a:pt x="131" y="102"/>
                  <a:pt x="120" y="103"/>
                  <a:pt x="108" y="106"/>
                </a:cubicBezTo>
                <a:cubicBezTo>
                  <a:pt x="85" y="112"/>
                  <a:pt x="62" y="121"/>
                  <a:pt x="39" y="127"/>
                </a:cubicBezTo>
                <a:close/>
                <a:moveTo>
                  <a:pt x="50" y="125"/>
                </a:moveTo>
                <a:cubicBezTo>
                  <a:pt x="55" y="123"/>
                  <a:pt x="61" y="123"/>
                  <a:pt x="66" y="122"/>
                </a:cubicBezTo>
                <a:cubicBezTo>
                  <a:pt x="77" y="119"/>
                  <a:pt x="88" y="115"/>
                  <a:pt x="99" y="112"/>
                </a:cubicBezTo>
                <a:cubicBezTo>
                  <a:pt x="118" y="106"/>
                  <a:pt x="136" y="104"/>
                  <a:pt x="154" y="99"/>
                </a:cubicBezTo>
                <a:cubicBezTo>
                  <a:pt x="152" y="100"/>
                  <a:pt x="150" y="101"/>
                  <a:pt x="147" y="102"/>
                </a:cubicBezTo>
                <a:cubicBezTo>
                  <a:pt x="140" y="104"/>
                  <a:pt x="132" y="106"/>
                  <a:pt x="125" y="108"/>
                </a:cubicBezTo>
                <a:cubicBezTo>
                  <a:pt x="110" y="112"/>
                  <a:pt x="96" y="116"/>
                  <a:pt x="81" y="120"/>
                </a:cubicBezTo>
                <a:cubicBezTo>
                  <a:pt x="77" y="122"/>
                  <a:pt x="73" y="123"/>
                  <a:pt x="68" y="124"/>
                </a:cubicBezTo>
                <a:cubicBezTo>
                  <a:pt x="68" y="124"/>
                  <a:pt x="68" y="124"/>
                  <a:pt x="68" y="124"/>
                </a:cubicBezTo>
                <a:cubicBezTo>
                  <a:pt x="61" y="125"/>
                  <a:pt x="53" y="126"/>
                  <a:pt x="46" y="130"/>
                </a:cubicBezTo>
                <a:cubicBezTo>
                  <a:pt x="44" y="129"/>
                  <a:pt x="42" y="128"/>
                  <a:pt x="40" y="127"/>
                </a:cubicBezTo>
                <a:cubicBezTo>
                  <a:pt x="44" y="127"/>
                  <a:pt x="47" y="126"/>
                  <a:pt x="50" y="125"/>
                </a:cubicBezTo>
                <a:close/>
                <a:moveTo>
                  <a:pt x="47" y="131"/>
                </a:moveTo>
                <a:cubicBezTo>
                  <a:pt x="49" y="130"/>
                  <a:pt x="51" y="129"/>
                  <a:pt x="53" y="128"/>
                </a:cubicBezTo>
                <a:cubicBezTo>
                  <a:pt x="56" y="127"/>
                  <a:pt x="59" y="126"/>
                  <a:pt x="63" y="126"/>
                </a:cubicBezTo>
                <a:cubicBezTo>
                  <a:pt x="62" y="126"/>
                  <a:pt x="61" y="126"/>
                  <a:pt x="60" y="126"/>
                </a:cubicBezTo>
                <a:cubicBezTo>
                  <a:pt x="57" y="127"/>
                  <a:pt x="54" y="129"/>
                  <a:pt x="50" y="130"/>
                </a:cubicBezTo>
                <a:cubicBezTo>
                  <a:pt x="49" y="130"/>
                  <a:pt x="48" y="130"/>
                  <a:pt x="47" y="131"/>
                </a:cubicBezTo>
                <a:cubicBezTo>
                  <a:pt x="47" y="131"/>
                  <a:pt x="47" y="131"/>
                  <a:pt x="47" y="131"/>
                </a:cubicBezTo>
                <a:close/>
                <a:moveTo>
                  <a:pt x="66" y="126"/>
                </a:moveTo>
                <a:cubicBezTo>
                  <a:pt x="67" y="125"/>
                  <a:pt x="68" y="125"/>
                  <a:pt x="69" y="125"/>
                </a:cubicBezTo>
                <a:cubicBezTo>
                  <a:pt x="69" y="125"/>
                  <a:pt x="69" y="125"/>
                  <a:pt x="70" y="125"/>
                </a:cubicBezTo>
                <a:cubicBezTo>
                  <a:pt x="77" y="124"/>
                  <a:pt x="85" y="122"/>
                  <a:pt x="92" y="120"/>
                </a:cubicBezTo>
                <a:cubicBezTo>
                  <a:pt x="107" y="117"/>
                  <a:pt x="122" y="114"/>
                  <a:pt x="137" y="110"/>
                </a:cubicBezTo>
                <a:cubicBezTo>
                  <a:pt x="137" y="110"/>
                  <a:pt x="138" y="110"/>
                  <a:pt x="138" y="110"/>
                </a:cubicBezTo>
                <a:cubicBezTo>
                  <a:pt x="111" y="119"/>
                  <a:pt x="83" y="124"/>
                  <a:pt x="56" y="134"/>
                </a:cubicBezTo>
                <a:cubicBezTo>
                  <a:pt x="56" y="134"/>
                  <a:pt x="55" y="134"/>
                  <a:pt x="55" y="134"/>
                </a:cubicBezTo>
                <a:cubicBezTo>
                  <a:pt x="52" y="133"/>
                  <a:pt x="50" y="132"/>
                  <a:pt x="48" y="131"/>
                </a:cubicBezTo>
                <a:cubicBezTo>
                  <a:pt x="54" y="130"/>
                  <a:pt x="60" y="127"/>
                  <a:pt x="66" y="126"/>
                </a:cubicBezTo>
                <a:close/>
                <a:moveTo>
                  <a:pt x="109" y="158"/>
                </a:moveTo>
                <a:cubicBezTo>
                  <a:pt x="109" y="158"/>
                  <a:pt x="109" y="158"/>
                  <a:pt x="109" y="158"/>
                </a:cubicBezTo>
                <a:cubicBezTo>
                  <a:pt x="109" y="158"/>
                  <a:pt x="109" y="158"/>
                  <a:pt x="109" y="158"/>
                </a:cubicBezTo>
                <a:cubicBezTo>
                  <a:pt x="107" y="158"/>
                  <a:pt x="108" y="158"/>
                  <a:pt x="106" y="158"/>
                </a:cubicBezTo>
                <a:cubicBezTo>
                  <a:pt x="102" y="158"/>
                  <a:pt x="107" y="156"/>
                  <a:pt x="109" y="155"/>
                </a:cubicBezTo>
                <a:cubicBezTo>
                  <a:pt x="110" y="155"/>
                  <a:pt x="112" y="154"/>
                  <a:pt x="113" y="154"/>
                </a:cubicBezTo>
                <a:cubicBezTo>
                  <a:pt x="112" y="155"/>
                  <a:pt x="111" y="157"/>
                  <a:pt x="109" y="158"/>
                </a:cubicBezTo>
                <a:close/>
                <a:moveTo>
                  <a:pt x="115" y="152"/>
                </a:moveTo>
                <a:cubicBezTo>
                  <a:pt x="112" y="152"/>
                  <a:pt x="109" y="153"/>
                  <a:pt x="106" y="154"/>
                </a:cubicBezTo>
                <a:cubicBezTo>
                  <a:pt x="104" y="155"/>
                  <a:pt x="103" y="155"/>
                  <a:pt x="102" y="155"/>
                </a:cubicBezTo>
                <a:cubicBezTo>
                  <a:pt x="96" y="157"/>
                  <a:pt x="101" y="154"/>
                  <a:pt x="103" y="154"/>
                </a:cubicBezTo>
                <a:cubicBezTo>
                  <a:pt x="108" y="152"/>
                  <a:pt x="114" y="150"/>
                  <a:pt x="119" y="148"/>
                </a:cubicBezTo>
                <a:cubicBezTo>
                  <a:pt x="118" y="149"/>
                  <a:pt x="116" y="151"/>
                  <a:pt x="115" y="152"/>
                </a:cubicBezTo>
                <a:close/>
                <a:moveTo>
                  <a:pt x="121" y="146"/>
                </a:moveTo>
                <a:cubicBezTo>
                  <a:pt x="116" y="147"/>
                  <a:pt x="111" y="148"/>
                  <a:pt x="106" y="149"/>
                </a:cubicBezTo>
                <a:cubicBezTo>
                  <a:pt x="104" y="150"/>
                  <a:pt x="101" y="151"/>
                  <a:pt x="99" y="152"/>
                </a:cubicBezTo>
                <a:cubicBezTo>
                  <a:pt x="98" y="152"/>
                  <a:pt x="97" y="152"/>
                  <a:pt x="96" y="153"/>
                </a:cubicBezTo>
                <a:cubicBezTo>
                  <a:pt x="94" y="153"/>
                  <a:pt x="93" y="153"/>
                  <a:pt x="93" y="153"/>
                </a:cubicBezTo>
                <a:cubicBezTo>
                  <a:pt x="93" y="153"/>
                  <a:pt x="93" y="153"/>
                  <a:pt x="93" y="153"/>
                </a:cubicBezTo>
                <a:cubicBezTo>
                  <a:pt x="93" y="153"/>
                  <a:pt x="94" y="153"/>
                  <a:pt x="95" y="153"/>
                </a:cubicBezTo>
                <a:cubicBezTo>
                  <a:pt x="104" y="149"/>
                  <a:pt x="114" y="147"/>
                  <a:pt x="123" y="144"/>
                </a:cubicBezTo>
                <a:cubicBezTo>
                  <a:pt x="122" y="145"/>
                  <a:pt x="122" y="145"/>
                  <a:pt x="121" y="146"/>
                </a:cubicBezTo>
                <a:close/>
                <a:moveTo>
                  <a:pt x="106" y="146"/>
                </a:moveTo>
                <a:cubicBezTo>
                  <a:pt x="103" y="147"/>
                  <a:pt x="99" y="147"/>
                  <a:pt x="96" y="148"/>
                </a:cubicBezTo>
                <a:cubicBezTo>
                  <a:pt x="95" y="148"/>
                  <a:pt x="93" y="149"/>
                  <a:pt x="92" y="149"/>
                </a:cubicBezTo>
                <a:cubicBezTo>
                  <a:pt x="91" y="149"/>
                  <a:pt x="83" y="151"/>
                  <a:pt x="88" y="149"/>
                </a:cubicBezTo>
                <a:cubicBezTo>
                  <a:pt x="102" y="145"/>
                  <a:pt x="117" y="141"/>
                  <a:pt x="131" y="136"/>
                </a:cubicBezTo>
                <a:cubicBezTo>
                  <a:pt x="129" y="138"/>
                  <a:pt x="126" y="140"/>
                  <a:pt x="124" y="143"/>
                </a:cubicBezTo>
                <a:cubicBezTo>
                  <a:pt x="118" y="144"/>
                  <a:pt x="112" y="145"/>
                  <a:pt x="106" y="146"/>
                </a:cubicBezTo>
                <a:close/>
                <a:moveTo>
                  <a:pt x="132" y="134"/>
                </a:moveTo>
                <a:cubicBezTo>
                  <a:pt x="122" y="137"/>
                  <a:pt x="112" y="139"/>
                  <a:pt x="102" y="141"/>
                </a:cubicBezTo>
                <a:cubicBezTo>
                  <a:pt x="97" y="142"/>
                  <a:pt x="92" y="143"/>
                  <a:pt x="87" y="144"/>
                </a:cubicBezTo>
                <a:cubicBezTo>
                  <a:pt x="85" y="144"/>
                  <a:pt x="82" y="145"/>
                  <a:pt x="79" y="145"/>
                </a:cubicBezTo>
                <a:cubicBezTo>
                  <a:pt x="75" y="145"/>
                  <a:pt x="82" y="144"/>
                  <a:pt x="83" y="144"/>
                </a:cubicBezTo>
                <a:cubicBezTo>
                  <a:pt x="93" y="142"/>
                  <a:pt x="102" y="138"/>
                  <a:pt x="112" y="136"/>
                </a:cubicBezTo>
                <a:cubicBezTo>
                  <a:pt x="121" y="134"/>
                  <a:pt x="130" y="133"/>
                  <a:pt x="137" y="129"/>
                </a:cubicBezTo>
                <a:cubicBezTo>
                  <a:pt x="135" y="130"/>
                  <a:pt x="134" y="132"/>
                  <a:pt x="132" y="134"/>
                </a:cubicBezTo>
                <a:close/>
                <a:moveTo>
                  <a:pt x="138" y="127"/>
                </a:moveTo>
                <a:cubicBezTo>
                  <a:pt x="138" y="127"/>
                  <a:pt x="138" y="127"/>
                  <a:pt x="138" y="127"/>
                </a:cubicBezTo>
                <a:cubicBezTo>
                  <a:pt x="126" y="131"/>
                  <a:pt x="114" y="133"/>
                  <a:pt x="102" y="136"/>
                </a:cubicBezTo>
                <a:cubicBezTo>
                  <a:pt x="96" y="137"/>
                  <a:pt x="89" y="138"/>
                  <a:pt x="83" y="140"/>
                </a:cubicBezTo>
                <a:cubicBezTo>
                  <a:pt x="79" y="140"/>
                  <a:pt x="75" y="141"/>
                  <a:pt x="72" y="141"/>
                </a:cubicBezTo>
                <a:cubicBezTo>
                  <a:pt x="71" y="141"/>
                  <a:pt x="67" y="142"/>
                  <a:pt x="71" y="141"/>
                </a:cubicBezTo>
                <a:cubicBezTo>
                  <a:pt x="72" y="140"/>
                  <a:pt x="73" y="140"/>
                  <a:pt x="75" y="140"/>
                </a:cubicBezTo>
                <a:cubicBezTo>
                  <a:pt x="87" y="137"/>
                  <a:pt x="100" y="134"/>
                  <a:pt x="112" y="130"/>
                </a:cubicBezTo>
                <a:cubicBezTo>
                  <a:pt x="123" y="127"/>
                  <a:pt x="134" y="126"/>
                  <a:pt x="144" y="121"/>
                </a:cubicBezTo>
                <a:cubicBezTo>
                  <a:pt x="142" y="123"/>
                  <a:pt x="140" y="125"/>
                  <a:pt x="138" y="127"/>
                </a:cubicBezTo>
                <a:close/>
                <a:moveTo>
                  <a:pt x="145" y="120"/>
                </a:moveTo>
                <a:cubicBezTo>
                  <a:pt x="145" y="120"/>
                  <a:pt x="145" y="120"/>
                  <a:pt x="145" y="120"/>
                </a:cubicBezTo>
                <a:cubicBezTo>
                  <a:pt x="144" y="119"/>
                  <a:pt x="143" y="120"/>
                  <a:pt x="142" y="121"/>
                </a:cubicBezTo>
                <a:cubicBezTo>
                  <a:pt x="137" y="123"/>
                  <a:pt x="133" y="124"/>
                  <a:pt x="128" y="125"/>
                </a:cubicBezTo>
                <a:cubicBezTo>
                  <a:pt x="128" y="125"/>
                  <a:pt x="127" y="125"/>
                  <a:pt x="127" y="125"/>
                </a:cubicBezTo>
                <a:cubicBezTo>
                  <a:pt x="126" y="126"/>
                  <a:pt x="126" y="126"/>
                  <a:pt x="125" y="126"/>
                </a:cubicBezTo>
                <a:cubicBezTo>
                  <a:pt x="118" y="128"/>
                  <a:pt x="111" y="129"/>
                  <a:pt x="104" y="130"/>
                </a:cubicBezTo>
                <a:cubicBezTo>
                  <a:pt x="96" y="132"/>
                  <a:pt x="88" y="133"/>
                  <a:pt x="81" y="135"/>
                </a:cubicBezTo>
                <a:cubicBezTo>
                  <a:pt x="77" y="135"/>
                  <a:pt x="73" y="136"/>
                  <a:pt x="70" y="136"/>
                </a:cubicBezTo>
                <a:cubicBezTo>
                  <a:pt x="69" y="137"/>
                  <a:pt x="69" y="137"/>
                  <a:pt x="68" y="137"/>
                </a:cubicBezTo>
                <a:cubicBezTo>
                  <a:pt x="82" y="132"/>
                  <a:pt x="96" y="128"/>
                  <a:pt x="110" y="124"/>
                </a:cubicBezTo>
                <a:cubicBezTo>
                  <a:pt x="116" y="122"/>
                  <a:pt x="122" y="120"/>
                  <a:pt x="129" y="118"/>
                </a:cubicBezTo>
                <a:cubicBezTo>
                  <a:pt x="133" y="117"/>
                  <a:pt x="137" y="116"/>
                  <a:pt x="142" y="114"/>
                </a:cubicBezTo>
                <a:cubicBezTo>
                  <a:pt x="145" y="113"/>
                  <a:pt x="149" y="112"/>
                  <a:pt x="152" y="111"/>
                </a:cubicBezTo>
                <a:cubicBezTo>
                  <a:pt x="152" y="111"/>
                  <a:pt x="153" y="111"/>
                  <a:pt x="153" y="111"/>
                </a:cubicBezTo>
                <a:cubicBezTo>
                  <a:pt x="150" y="114"/>
                  <a:pt x="148" y="117"/>
                  <a:pt x="145" y="120"/>
                </a:cubicBezTo>
                <a:close/>
                <a:moveTo>
                  <a:pt x="154" y="110"/>
                </a:moveTo>
                <a:cubicBezTo>
                  <a:pt x="149" y="111"/>
                  <a:pt x="145" y="113"/>
                  <a:pt x="140" y="114"/>
                </a:cubicBezTo>
                <a:cubicBezTo>
                  <a:pt x="138" y="115"/>
                  <a:pt x="136" y="115"/>
                  <a:pt x="134" y="116"/>
                </a:cubicBezTo>
                <a:cubicBezTo>
                  <a:pt x="133" y="116"/>
                  <a:pt x="131" y="117"/>
                  <a:pt x="129" y="117"/>
                </a:cubicBezTo>
                <a:cubicBezTo>
                  <a:pt x="120" y="119"/>
                  <a:pt x="112" y="121"/>
                  <a:pt x="104" y="123"/>
                </a:cubicBezTo>
                <a:cubicBezTo>
                  <a:pt x="95" y="125"/>
                  <a:pt x="86" y="128"/>
                  <a:pt x="77" y="130"/>
                </a:cubicBezTo>
                <a:cubicBezTo>
                  <a:pt x="73" y="130"/>
                  <a:pt x="69" y="132"/>
                  <a:pt x="65" y="133"/>
                </a:cubicBezTo>
                <a:cubicBezTo>
                  <a:pt x="63" y="133"/>
                  <a:pt x="60" y="134"/>
                  <a:pt x="58" y="134"/>
                </a:cubicBezTo>
                <a:cubicBezTo>
                  <a:pt x="53" y="135"/>
                  <a:pt x="60" y="133"/>
                  <a:pt x="61" y="133"/>
                </a:cubicBezTo>
                <a:cubicBezTo>
                  <a:pt x="78" y="128"/>
                  <a:pt x="96" y="123"/>
                  <a:pt x="113" y="118"/>
                </a:cubicBezTo>
                <a:cubicBezTo>
                  <a:pt x="122" y="116"/>
                  <a:pt x="131" y="113"/>
                  <a:pt x="140" y="110"/>
                </a:cubicBezTo>
                <a:cubicBezTo>
                  <a:pt x="146" y="108"/>
                  <a:pt x="153" y="107"/>
                  <a:pt x="159" y="104"/>
                </a:cubicBezTo>
                <a:cubicBezTo>
                  <a:pt x="159" y="104"/>
                  <a:pt x="159" y="104"/>
                  <a:pt x="159" y="104"/>
                </a:cubicBezTo>
                <a:cubicBezTo>
                  <a:pt x="158" y="106"/>
                  <a:pt x="156" y="108"/>
                  <a:pt x="154" y="110"/>
                </a:cubicBezTo>
                <a:close/>
                <a:moveTo>
                  <a:pt x="76" y="131"/>
                </a:moveTo>
                <a:cubicBezTo>
                  <a:pt x="84" y="129"/>
                  <a:pt x="92" y="127"/>
                  <a:pt x="100" y="125"/>
                </a:cubicBezTo>
                <a:cubicBezTo>
                  <a:pt x="106" y="124"/>
                  <a:pt x="111" y="122"/>
                  <a:pt x="117" y="121"/>
                </a:cubicBezTo>
                <a:cubicBezTo>
                  <a:pt x="114" y="122"/>
                  <a:pt x="112" y="122"/>
                  <a:pt x="110" y="123"/>
                </a:cubicBezTo>
                <a:cubicBezTo>
                  <a:pt x="102" y="126"/>
                  <a:pt x="93" y="128"/>
                  <a:pt x="85" y="130"/>
                </a:cubicBezTo>
                <a:cubicBezTo>
                  <a:pt x="78" y="133"/>
                  <a:pt x="71" y="135"/>
                  <a:pt x="63" y="137"/>
                </a:cubicBezTo>
                <a:cubicBezTo>
                  <a:pt x="63" y="137"/>
                  <a:pt x="63" y="137"/>
                  <a:pt x="63" y="138"/>
                </a:cubicBezTo>
                <a:cubicBezTo>
                  <a:pt x="62" y="138"/>
                  <a:pt x="62" y="138"/>
                  <a:pt x="62" y="138"/>
                </a:cubicBezTo>
                <a:cubicBezTo>
                  <a:pt x="61" y="138"/>
                  <a:pt x="61" y="137"/>
                  <a:pt x="61" y="137"/>
                </a:cubicBezTo>
                <a:cubicBezTo>
                  <a:pt x="59" y="136"/>
                  <a:pt x="57" y="136"/>
                  <a:pt x="56" y="135"/>
                </a:cubicBezTo>
                <a:cubicBezTo>
                  <a:pt x="63" y="134"/>
                  <a:pt x="69" y="132"/>
                  <a:pt x="76" y="131"/>
                </a:cubicBezTo>
                <a:close/>
                <a:moveTo>
                  <a:pt x="104" y="131"/>
                </a:moveTo>
                <a:cubicBezTo>
                  <a:pt x="106" y="131"/>
                  <a:pt x="108" y="130"/>
                  <a:pt x="110" y="130"/>
                </a:cubicBezTo>
                <a:cubicBezTo>
                  <a:pt x="108" y="130"/>
                  <a:pt x="106" y="131"/>
                  <a:pt x="105" y="131"/>
                </a:cubicBezTo>
                <a:cubicBezTo>
                  <a:pt x="97" y="133"/>
                  <a:pt x="90" y="135"/>
                  <a:pt x="83" y="137"/>
                </a:cubicBezTo>
                <a:cubicBezTo>
                  <a:pt x="80" y="137"/>
                  <a:pt x="77" y="138"/>
                  <a:pt x="74" y="139"/>
                </a:cubicBezTo>
                <a:cubicBezTo>
                  <a:pt x="72" y="139"/>
                  <a:pt x="70" y="140"/>
                  <a:pt x="68" y="141"/>
                </a:cubicBezTo>
                <a:cubicBezTo>
                  <a:pt x="67" y="140"/>
                  <a:pt x="65" y="139"/>
                  <a:pt x="63" y="139"/>
                </a:cubicBezTo>
                <a:cubicBezTo>
                  <a:pt x="77" y="136"/>
                  <a:pt x="91" y="134"/>
                  <a:pt x="104" y="131"/>
                </a:cubicBezTo>
                <a:close/>
                <a:moveTo>
                  <a:pt x="102" y="136"/>
                </a:moveTo>
                <a:cubicBezTo>
                  <a:pt x="113" y="134"/>
                  <a:pt x="124" y="132"/>
                  <a:pt x="135" y="129"/>
                </a:cubicBezTo>
                <a:cubicBezTo>
                  <a:pt x="133" y="130"/>
                  <a:pt x="132" y="130"/>
                  <a:pt x="130" y="131"/>
                </a:cubicBezTo>
                <a:cubicBezTo>
                  <a:pt x="128" y="131"/>
                  <a:pt x="125" y="132"/>
                  <a:pt x="123" y="132"/>
                </a:cubicBezTo>
                <a:cubicBezTo>
                  <a:pt x="118" y="134"/>
                  <a:pt x="112" y="135"/>
                  <a:pt x="107" y="136"/>
                </a:cubicBezTo>
                <a:cubicBezTo>
                  <a:pt x="101" y="137"/>
                  <a:pt x="96" y="139"/>
                  <a:pt x="91" y="141"/>
                </a:cubicBezTo>
                <a:cubicBezTo>
                  <a:pt x="86" y="143"/>
                  <a:pt x="81" y="143"/>
                  <a:pt x="76" y="145"/>
                </a:cubicBezTo>
                <a:cubicBezTo>
                  <a:pt x="74" y="144"/>
                  <a:pt x="72" y="143"/>
                  <a:pt x="70" y="142"/>
                </a:cubicBezTo>
                <a:cubicBezTo>
                  <a:pt x="81" y="141"/>
                  <a:pt x="92" y="139"/>
                  <a:pt x="102" y="136"/>
                </a:cubicBezTo>
                <a:close/>
                <a:moveTo>
                  <a:pt x="99" y="143"/>
                </a:moveTo>
                <a:cubicBezTo>
                  <a:pt x="108" y="141"/>
                  <a:pt x="118" y="138"/>
                  <a:pt x="127" y="136"/>
                </a:cubicBezTo>
                <a:cubicBezTo>
                  <a:pt x="127" y="136"/>
                  <a:pt x="128" y="136"/>
                  <a:pt x="128" y="136"/>
                </a:cubicBezTo>
                <a:cubicBezTo>
                  <a:pt x="127" y="136"/>
                  <a:pt x="126" y="137"/>
                  <a:pt x="125" y="137"/>
                </a:cubicBezTo>
                <a:cubicBezTo>
                  <a:pt x="121" y="139"/>
                  <a:pt x="116" y="140"/>
                  <a:pt x="112" y="142"/>
                </a:cubicBezTo>
                <a:cubicBezTo>
                  <a:pt x="107" y="143"/>
                  <a:pt x="102" y="145"/>
                  <a:pt x="98" y="146"/>
                </a:cubicBezTo>
                <a:cubicBezTo>
                  <a:pt x="94" y="147"/>
                  <a:pt x="89" y="148"/>
                  <a:pt x="85" y="150"/>
                </a:cubicBezTo>
                <a:cubicBezTo>
                  <a:pt x="83" y="148"/>
                  <a:pt x="80" y="147"/>
                  <a:pt x="78" y="146"/>
                </a:cubicBezTo>
                <a:cubicBezTo>
                  <a:pt x="85" y="146"/>
                  <a:pt x="92" y="144"/>
                  <a:pt x="99" y="143"/>
                </a:cubicBezTo>
                <a:close/>
                <a:moveTo>
                  <a:pt x="101" y="148"/>
                </a:moveTo>
                <a:cubicBezTo>
                  <a:pt x="107" y="147"/>
                  <a:pt x="112" y="146"/>
                  <a:pt x="117" y="145"/>
                </a:cubicBezTo>
                <a:cubicBezTo>
                  <a:pt x="115" y="145"/>
                  <a:pt x="114" y="146"/>
                  <a:pt x="112" y="146"/>
                </a:cubicBezTo>
                <a:cubicBezTo>
                  <a:pt x="105" y="148"/>
                  <a:pt x="99" y="151"/>
                  <a:pt x="92" y="153"/>
                </a:cubicBezTo>
                <a:cubicBezTo>
                  <a:pt x="92" y="153"/>
                  <a:pt x="92" y="153"/>
                  <a:pt x="91" y="153"/>
                </a:cubicBezTo>
                <a:cubicBezTo>
                  <a:pt x="90" y="152"/>
                  <a:pt x="89" y="151"/>
                  <a:pt x="87" y="151"/>
                </a:cubicBezTo>
                <a:cubicBezTo>
                  <a:pt x="92" y="150"/>
                  <a:pt x="97" y="148"/>
                  <a:pt x="101" y="148"/>
                </a:cubicBezTo>
                <a:close/>
                <a:moveTo>
                  <a:pt x="104" y="151"/>
                </a:moveTo>
                <a:cubicBezTo>
                  <a:pt x="108" y="149"/>
                  <a:pt x="113" y="148"/>
                  <a:pt x="118" y="147"/>
                </a:cubicBezTo>
                <a:cubicBezTo>
                  <a:pt x="123" y="146"/>
                  <a:pt x="115" y="149"/>
                  <a:pt x="115" y="149"/>
                </a:cubicBezTo>
                <a:cubicBezTo>
                  <a:pt x="113" y="150"/>
                  <a:pt x="110" y="151"/>
                  <a:pt x="108" y="151"/>
                </a:cubicBezTo>
                <a:cubicBezTo>
                  <a:pt x="104" y="152"/>
                  <a:pt x="100" y="153"/>
                  <a:pt x="97" y="155"/>
                </a:cubicBezTo>
                <a:cubicBezTo>
                  <a:pt x="97" y="155"/>
                  <a:pt x="97" y="156"/>
                  <a:pt x="97" y="156"/>
                </a:cubicBezTo>
                <a:cubicBezTo>
                  <a:pt x="96" y="155"/>
                  <a:pt x="95" y="154"/>
                  <a:pt x="93" y="154"/>
                </a:cubicBezTo>
                <a:cubicBezTo>
                  <a:pt x="97" y="153"/>
                  <a:pt x="100" y="152"/>
                  <a:pt x="104" y="151"/>
                </a:cubicBezTo>
                <a:close/>
                <a:moveTo>
                  <a:pt x="105" y="155"/>
                </a:moveTo>
                <a:cubicBezTo>
                  <a:pt x="106" y="155"/>
                  <a:pt x="108" y="154"/>
                  <a:pt x="109" y="154"/>
                </a:cubicBezTo>
                <a:cubicBezTo>
                  <a:pt x="109" y="154"/>
                  <a:pt x="115" y="152"/>
                  <a:pt x="113" y="153"/>
                </a:cubicBezTo>
                <a:cubicBezTo>
                  <a:pt x="109" y="155"/>
                  <a:pt x="105" y="155"/>
                  <a:pt x="103" y="158"/>
                </a:cubicBezTo>
                <a:cubicBezTo>
                  <a:pt x="103" y="158"/>
                  <a:pt x="103" y="158"/>
                  <a:pt x="103" y="159"/>
                </a:cubicBezTo>
                <a:cubicBezTo>
                  <a:pt x="101" y="158"/>
                  <a:pt x="100" y="157"/>
                  <a:pt x="98" y="156"/>
                </a:cubicBezTo>
                <a:cubicBezTo>
                  <a:pt x="101" y="156"/>
                  <a:pt x="103" y="156"/>
                  <a:pt x="105" y="155"/>
                </a:cubicBezTo>
                <a:close/>
                <a:moveTo>
                  <a:pt x="103" y="159"/>
                </a:moveTo>
                <a:cubicBezTo>
                  <a:pt x="103" y="159"/>
                  <a:pt x="107" y="159"/>
                  <a:pt x="108" y="159"/>
                </a:cubicBezTo>
                <a:cubicBezTo>
                  <a:pt x="107" y="160"/>
                  <a:pt x="107" y="160"/>
                  <a:pt x="106" y="161"/>
                </a:cubicBezTo>
                <a:cubicBezTo>
                  <a:pt x="105" y="160"/>
                  <a:pt x="104" y="159"/>
                  <a:pt x="103" y="159"/>
                </a:cubicBezTo>
                <a:cubicBezTo>
                  <a:pt x="103" y="159"/>
                  <a:pt x="103" y="159"/>
                  <a:pt x="103" y="159"/>
                </a:cubicBezTo>
                <a:close/>
                <a:moveTo>
                  <a:pt x="161" y="102"/>
                </a:moveTo>
                <a:cubicBezTo>
                  <a:pt x="141" y="110"/>
                  <a:pt x="120" y="113"/>
                  <a:pt x="99" y="118"/>
                </a:cubicBezTo>
                <a:cubicBezTo>
                  <a:pt x="91" y="120"/>
                  <a:pt x="83" y="122"/>
                  <a:pt x="75" y="123"/>
                </a:cubicBezTo>
                <a:cubicBezTo>
                  <a:pt x="79" y="122"/>
                  <a:pt x="84" y="120"/>
                  <a:pt x="88" y="119"/>
                </a:cubicBezTo>
                <a:cubicBezTo>
                  <a:pt x="103" y="114"/>
                  <a:pt x="117" y="110"/>
                  <a:pt x="132" y="107"/>
                </a:cubicBezTo>
                <a:cubicBezTo>
                  <a:pt x="139" y="105"/>
                  <a:pt x="146" y="103"/>
                  <a:pt x="153" y="101"/>
                </a:cubicBezTo>
                <a:cubicBezTo>
                  <a:pt x="156" y="100"/>
                  <a:pt x="159" y="99"/>
                  <a:pt x="162" y="97"/>
                </a:cubicBezTo>
                <a:cubicBezTo>
                  <a:pt x="163" y="97"/>
                  <a:pt x="164" y="97"/>
                  <a:pt x="164" y="97"/>
                </a:cubicBezTo>
                <a:cubicBezTo>
                  <a:pt x="165" y="97"/>
                  <a:pt x="166" y="97"/>
                  <a:pt x="166" y="96"/>
                </a:cubicBezTo>
                <a:cubicBezTo>
                  <a:pt x="166" y="96"/>
                  <a:pt x="166" y="96"/>
                  <a:pt x="166" y="96"/>
                </a:cubicBezTo>
                <a:cubicBezTo>
                  <a:pt x="165" y="98"/>
                  <a:pt x="163" y="100"/>
                  <a:pt x="161" y="102"/>
                </a:cubicBezTo>
                <a:close/>
                <a:moveTo>
                  <a:pt x="167" y="95"/>
                </a:moveTo>
                <a:cubicBezTo>
                  <a:pt x="167" y="95"/>
                  <a:pt x="167" y="95"/>
                  <a:pt x="167" y="95"/>
                </a:cubicBezTo>
                <a:cubicBezTo>
                  <a:pt x="165" y="96"/>
                  <a:pt x="163" y="96"/>
                  <a:pt x="161" y="97"/>
                </a:cubicBezTo>
                <a:cubicBezTo>
                  <a:pt x="160" y="97"/>
                  <a:pt x="159" y="97"/>
                  <a:pt x="158" y="98"/>
                </a:cubicBezTo>
                <a:cubicBezTo>
                  <a:pt x="144" y="101"/>
                  <a:pt x="128" y="103"/>
                  <a:pt x="113" y="107"/>
                </a:cubicBezTo>
                <a:cubicBezTo>
                  <a:pt x="99" y="111"/>
                  <a:pt x="84" y="116"/>
                  <a:pt x="69" y="120"/>
                </a:cubicBezTo>
                <a:cubicBezTo>
                  <a:pt x="64" y="121"/>
                  <a:pt x="59" y="122"/>
                  <a:pt x="55" y="123"/>
                </a:cubicBezTo>
                <a:cubicBezTo>
                  <a:pt x="69" y="118"/>
                  <a:pt x="83" y="114"/>
                  <a:pt x="98" y="110"/>
                </a:cubicBezTo>
                <a:cubicBezTo>
                  <a:pt x="112" y="106"/>
                  <a:pt x="128" y="103"/>
                  <a:pt x="142" y="100"/>
                </a:cubicBezTo>
                <a:cubicBezTo>
                  <a:pt x="151" y="98"/>
                  <a:pt x="159" y="95"/>
                  <a:pt x="168" y="93"/>
                </a:cubicBezTo>
                <a:cubicBezTo>
                  <a:pt x="169" y="93"/>
                  <a:pt x="169" y="93"/>
                  <a:pt x="169" y="93"/>
                </a:cubicBezTo>
                <a:cubicBezTo>
                  <a:pt x="169" y="93"/>
                  <a:pt x="170" y="93"/>
                  <a:pt x="170" y="92"/>
                </a:cubicBezTo>
                <a:cubicBezTo>
                  <a:pt x="169" y="93"/>
                  <a:pt x="168" y="94"/>
                  <a:pt x="167" y="95"/>
                </a:cubicBezTo>
                <a:close/>
                <a:moveTo>
                  <a:pt x="171" y="91"/>
                </a:moveTo>
                <a:cubicBezTo>
                  <a:pt x="171" y="91"/>
                  <a:pt x="171" y="91"/>
                  <a:pt x="171" y="91"/>
                </a:cubicBezTo>
                <a:cubicBezTo>
                  <a:pt x="156" y="95"/>
                  <a:pt x="141" y="98"/>
                  <a:pt x="126" y="101"/>
                </a:cubicBezTo>
                <a:cubicBezTo>
                  <a:pt x="111" y="104"/>
                  <a:pt x="97" y="108"/>
                  <a:pt x="82" y="112"/>
                </a:cubicBezTo>
                <a:cubicBezTo>
                  <a:pt x="67" y="116"/>
                  <a:pt x="53" y="120"/>
                  <a:pt x="38" y="123"/>
                </a:cubicBezTo>
                <a:cubicBezTo>
                  <a:pt x="37" y="123"/>
                  <a:pt x="37" y="123"/>
                  <a:pt x="36" y="123"/>
                </a:cubicBezTo>
                <a:cubicBezTo>
                  <a:pt x="36" y="123"/>
                  <a:pt x="36" y="123"/>
                  <a:pt x="36" y="123"/>
                </a:cubicBezTo>
                <a:cubicBezTo>
                  <a:pt x="36" y="123"/>
                  <a:pt x="37" y="123"/>
                  <a:pt x="38" y="122"/>
                </a:cubicBezTo>
                <a:cubicBezTo>
                  <a:pt x="41" y="121"/>
                  <a:pt x="45" y="120"/>
                  <a:pt x="48" y="119"/>
                </a:cubicBezTo>
                <a:cubicBezTo>
                  <a:pt x="56" y="116"/>
                  <a:pt x="64" y="115"/>
                  <a:pt x="72" y="113"/>
                </a:cubicBezTo>
                <a:cubicBezTo>
                  <a:pt x="86" y="109"/>
                  <a:pt x="101" y="104"/>
                  <a:pt x="116" y="101"/>
                </a:cubicBezTo>
                <a:cubicBezTo>
                  <a:pt x="131" y="98"/>
                  <a:pt x="146" y="95"/>
                  <a:pt x="161" y="90"/>
                </a:cubicBezTo>
                <a:cubicBezTo>
                  <a:pt x="164" y="89"/>
                  <a:pt x="168" y="88"/>
                  <a:pt x="171" y="87"/>
                </a:cubicBezTo>
                <a:cubicBezTo>
                  <a:pt x="171" y="87"/>
                  <a:pt x="172" y="87"/>
                  <a:pt x="172" y="86"/>
                </a:cubicBezTo>
                <a:cubicBezTo>
                  <a:pt x="173" y="86"/>
                  <a:pt x="175" y="85"/>
                  <a:pt x="177" y="85"/>
                </a:cubicBezTo>
                <a:cubicBezTo>
                  <a:pt x="175" y="87"/>
                  <a:pt x="173" y="89"/>
                  <a:pt x="171" y="91"/>
                </a:cubicBezTo>
                <a:close/>
                <a:moveTo>
                  <a:pt x="108" y="102"/>
                </a:moveTo>
                <a:cubicBezTo>
                  <a:pt x="118" y="99"/>
                  <a:pt x="129" y="97"/>
                  <a:pt x="139" y="95"/>
                </a:cubicBezTo>
                <a:cubicBezTo>
                  <a:pt x="144" y="94"/>
                  <a:pt x="149" y="93"/>
                  <a:pt x="153" y="92"/>
                </a:cubicBezTo>
                <a:cubicBezTo>
                  <a:pt x="150" y="93"/>
                  <a:pt x="146" y="94"/>
                  <a:pt x="143" y="95"/>
                </a:cubicBezTo>
                <a:cubicBezTo>
                  <a:pt x="131" y="97"/>
                  <a:pt x="119" y="100"/>
                  <a:pt x="108" y="102"/>
                </a:cubicBezTo>
                <a:close/>
                <a:moveTo>
                  <a:pt x="178" y="84"/>
                </a:moveTo>
                <a:cubicBezTo>
                  <a:pt x="178" y="84"/>
                  <a:pt x="178" y="84"/>
                  <a:pt x="178" y="84"/>
                </a:cubicBezTo>
                <a:cubicBezTo>
                  <a:pt x="176" y="84"/>
                  <a:pt x="174" y="85"/>
                  <a:pt x="173" y="85"/>
                </a:cubicBezTo>
                <a:cubicBezTo>
                  <a:pt x="173" y="85"/>
                  <a:pt x="172" y="85"/>
                  <a:pt x="172" y="85"/>
                </a:cubicBezTo>
                <a:cubicBezTo>
                  <a:pt x="165" y="88"/>
                  <a:pt x="157" y="90"/>
                  <a:pt x="150" y="92"/>
                </a:cubicBezTo>
                <a:cubicBezTo>
                  <a:pt x="134" y="95"/>
                  <a:pt x="119" y="99"/>
                  <a:pt x="104" y="102"/>
                </a:cubicBezTo>
                <a:cubicBezTo>
                  <a:pt x="95" y="105"/>
                  <a:pt x="85" y="107"/>
                  <a:pt x="76" y="110"/>
                </a:cubicBezTo>
                <a:cubicBezTo>
                  <a:pt x="66" y="113"/>
                  <a:pt x="56" y="114"/>
                  <a:pt x="46" y="116"/>
                </a:cubicBezTo>
                <a:cubicBezTo>
                  <a:pt x="41" y="117"/>
                  <a:pt x="36" y="118"/>
                  <a:pt x="32" y="119"/>
                </a:cubicBezTo>
                <a:cubicBezTo>
                  <a:pt x="30" y="120"/>
                  <a:pt x="23" y="121"/>
                  <a:pt x="28" y="120"/>
                </a:cubicBezTo>
                <a:cubicBezTo>
                  <a:pt x="30" y="119"/>
                  <a:pt x="33" y="118"/>
                  <a:pt x="35" y="117"/>
                </a:cubicBezTo>
                <a:cubicBezTo>
                  <a:pt x="45" y="114"/>
                  <a:pt x="55" y="111"/>
                  <a:pt x="65" y="109"/>
                </a:cubicBezTo>
                <a:cubicBezTo>
                  <a:pt x="85" y="104"/>
                  <a:pt x="105" y="99"/>
                  <a:pt x="126" y="94"/>
                </a:cubicBezTo>
                <a:cubicBezTo>
                  <a:pt x="136" y="92"/>
                  <a:pt x="146" y="89"/>
                  <a:pt x="157" y="87"/>
                </a:cubicBezTo>
                <a:cubicBezTo>
                  <a:pt x="166" y="84"/>
                  <a:pt x="175" y="80"/>
                  <a:pt x="184" y="77"/>
                </a:cubicBezTo>
                <a:cubicBezTo>
                  <a:pt x="182" y="79"/>
                  <a:pt x="180" y="82"/>
                  <a:pt x="178" y="84"/>
                </a:cubicBezTo>
                <a:close/>
                <a:moveTo>
                  <a:pt x="61" y="105"/>
                </a:moveTo>
                <a:cubicBezTo>
                  <a:pt x="54" y="107"/>
                  <a:pt x="47" y="108"/>
                  <a:pt x="40" y="111"/>
                </a:cubicBezTo>
                <a:cubicBezTo>
                  <a:pt x="33" y="112"/>
                  <a:pt x="26" y="113"/>
                  <a:pt x="20" y="116"/>
                </a:cubicBezTo>
                <a:cubicBezTo>
                  <a:pt x="19" y="116"/>
                  <a:pt x="19" y="116"/>
                  <a:pt x="18" y="117"/>
                </a:cubicBezTo>
                <a:cubicBezTo>
                  <a:pt x="16" y="116"/>
                  <a:pt x="15" y="114"/>
                  <a:pt x="13" y="113"/>
                </a:cubicBezTo>
                <a:cubicBezTo>
                  <a:pt x="18" y="113"/>
                  <a:pt x="23" y="111"/>
                  <a:pt x="29" y="109"/>
                </a:cubicBezTo>
                <a:cubicBezTo>
                  <a:pt x="36" y="107"/>
                  <a:pt x="44" y="105"/>
                  <a:pt x="51" y="103"/>
                </a:cubicBezTo>
                <a:cubicBezTo>
                  <a:pt x="65" y="100"/>
                  <a:pt x="79" y="98"/>
                  <a:pt x="93" y="95"/>
                </a:cubicBezTo>
                <a:cubicBezTo>
                  <a:pt x="82" y="98"/>
                  <a:pt x="72" y="102"/>
                  <a:pt x="61" y="105"/>
                </a:cubicBezTo>
                <a:close/>
                <a:moveTo>
                  <a:pt x="58" y="139"/>
                </a:moveTo>
                <a:cubicBezTo>
                  <a:pt x="68" y="144"/>
                  <a:pt x="79" y="149"/>
                  <a:pt x="89" y="154"/>
                </a:cubicBezTo>
                <a:cubicBezTo>
                  <a:pt x="94" y="157"/>
                  <a:pt x="100" y="159"/>
                  <a:pt x="105" y="163"/>
                </a:cubicBezTo>
                <a:cubicBezTo>
                  <a:pt x="105" y="163"/>
                  <a:pt x="104" y="164"/>
                  <a:pt x="104" y="165"/>
                </a:cubicBezTo>
                <a:cubicBezTo>
                  <a:pt x="98" y="162"/>
                  <a:pt x="93" y="159"/>
                  <a:pt x="87" y="156"/>
                </a:cubicBezTo>
                <a:cubicBezTo>
                  <a:pt x="77" y="151"/>
                  <a:pt x="67" y="147"/>
                  <a:pt x="58" y="142"/>
                </a:cubicBezTo>
                <a:cubicBezTo>
                  <a:pt x="51" y="139"/>
                  <a:pt x="45" y="136"/>
                  <a:pt x="38" y="132"/>
                </a:cubicBezTo>
                <a:cubicBezTo>
                  <a:pt x="29" y="127"/>
                  <a:pt x="20" y="121"/>
                  <a:pt x="10" y="118"/>
                </a:cubicBezTo>
                <a:cubicBezTo>
                  <a:pt x="10" y="118"/>
                  <a:pt x="10" y="118"/>
                  <a:pt x="10" y="118"/>
                </a:cubicBezTo>
                <a:cubicBezTo>
                  <a:pt x="11" y="117"/>
                  <a:pt x="11" y="116"/>
                  <a:pt x="11" y="116"/>
                </a:cubicBezTo>
                <a:cubicBezTo>
                  <a:pt x="27" y="124"/>
                  <a:pt x="43" y="131"/>
                  <a:pt x="58" y="139"/>
                </a:cubicBezTo>
                <a:close/>
                <a:moveTo>
                  <a:pt x="199" y="61"/>
                </a:moveTo>
                <a:cubicBezTo>
                  <a:pt x="198" y="61"/>
                  <a:pt x="198" y="62"/>
                  <a:pt x="198" y="62"/>
                </a:cubicBezTo>
                <a:cubicBezTo>
                  <a:pt x="183" y="64"/>
                  <a:pt x="168" y="68"/>
                  <a:pt x="153" y="71"/>
                </a:cubicBezTo>
                <a:cubicBezTo>
                  <a:pt x="138" y="73"/>
                  <a:pt x="123" y="76"/>
                  <a:pt x="107" y="80"/>
                </a:cubicBezTo>
                <a:cubicBezTo>
                  <a:pt x="92" y="83"/>
                  <a:pt x="77" y="88"/>
                  <a:pt x="62" y="92"/>
                </a:cubicBezTo>
                <a:cubicBezTo>
                  <a:pt x="54" y="94"/>
                  <a:pt x="47" y="96"/>
                  <a:pt x="40" y="98"/>
                </a:cubicBezTo>
                <a:cubicBezTo>
                  <a:pt x="37" y="99"/>
                  <a:pt x="35" y="100"/>
                  <a:pt x="32" y="100"/>
                </a:cubicBezTo>
                <a:cubicBezTo>
                  <a:pt x="42" y="97"/>
                  <a:pt x="51" y="94"/>
                  <a:pt x="61" y="91"/>
                </a:cubicBezTo>
                <a:cubicBezTo>
                  <a:pt x="76" y="86"/>
                  <a:pt x="90" y="82"/>
                  <a:pt x="105" y="79"/>
                </a:cubicBezTo>
                <a:cubicBezTo>
                  <a:pt x="120" y="75"/>
                  <a:pt x="135" y="71"/>
                  <a:pt x="150" y="69"/>
                </a:cubicBezTo>
                <a:cubicBezTo>
                  <a:pt x="164" y="66"/>
                  <a:pt x="179" y="64"/>
                  <a:pt x="192" y="61"/>
                </a:cubicBezTo>
                <a:cubicBezTo>
                  <a:pt x="196" y="60"/>
                  <a:pt x="199" y="58"/>
                  <a:pt x="202" y="57"/>
                </a:cubicBezTo>
                <a:cubicBezTo>
                  <a:pt x="201" y="58"/>
                  <a:pt x="200" y="60"/>
                  <a:pt x="199" y="61"/>
                </a:cubicBezTo>
                <a:close/>
                <a:moveTo>
                  <a:pt x="191" y="70"/>
                </a:moveTo>
                <a:cubicBezTo>
                  <a:pt x="179" y="74"/>
                  <a:pt x="166" y="77"/>
                  <a:pt x="154" y="80"/>
                </a:cubicBezTo>
                <a:cubicBezTo>
                  <a:pt x="152" y="81"/>
                  <a:pt x="150" y="81"/>
                  <a:pt x="149" y="82"/>
                </a:cubicBezTo>
                <a:cubicBezTo>
                  <a:pt x="136" y="84"/>
                  <a:pt x="124" y="88"/>
                  <a:pt x="112" y="91"/>
                </a:cubicBezTo>
                <a:cubicBezTo>
                  <a:pt x="109" y="92"/>
                  <a:pt x="105" y="92"/>
                  <a:pt x="101" y="93"/>
                </a:cubicBezTo>
                <a:cubicBezTo>
                  <a:pt x="86" y="96"/>
                  <a:pt x="70" y="99"/>
                  <a:pt x="55" y="102"/>
                </a:cubicBezTo>
                <a:cubicBezTo>
                  <a:pt x="48" y="103"/>
                  <a:pt x="40" y="105"/>
                  <a:pt x="33" y="107"/>
                </a:cubicBezTo>
                <a:cubicBezTo>
                  <a:pt x="30" y="108"/>
                  <a:pt x="27" y="109"/>
                  <a:pt x="24" y="110"/>
                </a:cubicBezTo>
                <a:cubicBezTo>
                  <a:pt x="22" y="111"/>
                  <a:pt x="20" y="111"/>
                  <a:pt x="19" y="112"/>
                </a:cubicBezTo>
                <a:cubicBezTo>
                  <a:pt x="17" y="112"/>
                  <a:pt x="14" y="112"/>
                  <a:pt x="12" y="113"/>
                </a:cubicBezTo>
                <a:cubicBezTo>
                  <a:pt x="19" y="110"/>
                  <a:pt x="25" y="107"/>
                  <a:pt x="32" y="105"/>
                </a:cubicBezTo>
                <a:cubicBezTo>
                  <a:pt x="40" y="103"/>
                  <a:pt x="48" y="101"/>
                  <a:pt x="56" y="99"/>
                </a:cubicBezTo>
                <a:cubicBezTo>
                  <a:pt x="71" y="94"/>
                  <a:pt x="86" y="91"/>
                  <a:pt x="101" y="87"/>
                </a:cubicBezTo>
                <a:cubicBezTo>
                  <a:pt x="131" y="79"/>
                  <a:pt x="161" y="74"/>
                  <a:pt x="190" y="65"/>
                </a:cubicBezTo>
                <a:cubicBezTo>
                  <a:pt x="192" y="65"/>
                  <a:pt x="195" y="64"/>
                  <a:pt x="197" y="63"/>
                </a:cubicBezTo>
                <a:cubicBezTo>
                  <a:pt x="195" y="65"/>
                  <a:pt x="193" y="68"/>
                  <a:pt x="191" y="70"/>
                </a:cubicBezTo>
                <a:close/>
                <a:moveTo>
                  <a:pt x="10" y="120"/>
                </a:moveTo>
                <a:cubicBezTo>
                  <a:pt x="10" y="120"/>
                  <a:pt x="10" y="120"/>
                  <a:pt x="10" y="120"/>
                </a:cubicBezTo>
                <a:cubicBezTo>
                  <a:pt x="20" y="124"/>
                  <a:pt x="29" y="130"/>
                  <a:pt x="38" y="135"/>
                </a:cubicBezTo>
                <a:cubicBezTo>
                  <a:pt x="44" y="138"/>
                  <a:pt x="51" y="141"/>
                  <a:pt x="57" y="144"/>
                </a:cubicBezTo>
                <a:cubicBezTo>
                  <a:pt x="67" y="149"/>
                  <a:pt x="77" y="154"/>
                  <a:pt x="87" y="159"/>
                </a:cubicBezTo>
                <a:cubicBezTo>
                  <a:pt x="92" y="162"/>
                  <a:pt x="98" y="165"/>
                  <a:pt x="103" y="167"/>
                </a:cubicBezTo>
                <a:cubicBezTo>
                  <a:pt x="103" y="168"/>
                  <a:pt x="103" y="169"/>
                  <a:pt x="103" y="170"/>
                </a:cubicBezTo>
                <a:cubicBezTo>
                  <a:pt x="86" y="162"/>
                  <a:pt x="70" y="154"/>
                  <a:pt x="53" y="147"/>
                </a:cubicBezTo>
                <a:cubicBezTo>
                  <a:pt x="38" y="140"/>
                  <a:pt x="23" y="132"/>
                  <a:pt x="9" y="124"/>
                </a:cubicBezTo>
                <a:cubicBezTo>
                  <a:pt x="9" y="123"/>
                  <a:pt x="9" y="121"/>
                  <a:pt x="10" y="120"/>
                </a:cubicBezTo>
                <a:close/>
                <a:moveTo>
                  <a:pt x="106" y="167"/>
                </a:moveTo>
                <a:cubicBezTo>
                  <a:pt x="106" y="167"/>
                  <a:pt x="106" y="167"/>
                  <a:pt x="106" y="167"/>
                </a:cubicBezTo>
                <a:cubicBezTo>
                  <a:pt x="111" y="162"/>
                  <a:pt x="116" y="157"/>
                  <a:pt x="120" y="152"/>
                </a:cubicBezTo>
                <a:cubicBezTo>
                  <a:pt x="130" y="142"/>
                  <a:pt x="140" y="131"/>
                  <a:pt x="150" y="121"/>
                </a:cubicBezTo>
                <a:cubicBezTo>
                  <a:pt x="170" y="100"/>
                  <a:pt x="189" y="79"/>
                  <a:pt x="209" y="59"/>
                </a:cubicBezTo>
                <a:cubicBezTo>
                  <a:pt x="210" y="57"/>
                  <a:pt x="212" y="55"/>
                  <a:pt x="213" y="54"/>
                </a:cubicBezTo>
                <a:cubicBezTo>
                  <a:pt x="213" y="54"/>
                  <a:pt x="214" y="55"/>
                  <a:pt x="214" y="56"/>
                </a:cubicBezTo>
                <a:cubicBezTo>
                  <a:pt x="214" y="56"/>
                  <a:pt x="214" y="56"/>
                  <a:pt x="214" y="56"/>
                </a:cubicBezTo>
                <a:cubicBezTo>
                  <a:pt x="205" y="64"/>
                  <a:pt x="197" y="73"/>
                  <a:pt x="190" y="82"/>
                </a:cubicBezTo>
                <a:cubicBezTo>
                  <a:pt x="182" y="90"/>
                  <a:pt x="174" y="98"/>
                  <a:pt x="166" y="107"/>
                </a:cubicBezTo>
                <a:cubicBezTo>
                  <a:pt x="148" y="125"/>
                  <a:pt x="130" y="144"/>
                  <a:pt x="112" y="163"/>
                </a:cubicBezTo>
                <a:cubicBezTo>
                  <a:pt x="110" y="165"/>
                  <a:pt x="107" y="168"/>
                  <a:pt x="105" y="171"/>
                </a:cubicBezTo>
                <a:cubicBezTo>
                  <a:pt x="105" y="169"/>
                  <a:pt x="106" y="168"/>
                  <a:pt x="106" y="167"/>
                </a:cubicBezTo>
                <a:close/>
                <a:moveTo>
                  <a:pt x="26" y="97"/>
                </a:moveTo>
                <a:cubicBezTo>
                  <a:pt x="56" y="88"/>
                  <a:pt x="86" y="79"/>
                  <a:pt x="117" y="73"/>
                </a:cubicBezTo>
                <a:cubicBezTo>
                  <a:pt x="133" y="70"/>
                  <a:pt x="148" y="67"/>
                  <a:pt x="164" y="64"/>
                </a:cubicBezTo>
                <a:cubicBezTo>
                  <a:pt x="171" y="63"/>
                  <a:pt x="179" y="62"/>
                  <a:pt x="186" y="60"/>
                </a:cubicBezTo>
                <a:cubicBezTo>
                  <a:pt x="190" y="60"/>
                  <a:pt x="194" y="59"/>
                  <a:pt x="197" y="58"/>
                </a:cubicBezTo>
                <a:cubicBezTo>
                  <a:pt x="198" y="57"/>
                  <a:pt x="199" y="57"/>
                  <a:pt x="200" y="57"/>
                </a:cubicBezTo>
                <a:cubicBezTo>
                  <a:pt x="200" y="57"/>
                  <a:pt x="200" y="57"/>
                  <a:pt x="200" y="57"/>
                </a:cubicBezTo>
                <a:cubicBezTo>
                  <a:pt x="199" y="58"/>
                  <a:pt x="198" y="58"/>
                  <a:pt x="197" y="58"/>
                </a:cubicBezTo>
                <a:cubicBezTo>
                  <a:pt x="184" y="63"/>
                  <a:pt x="169" y="64"/>
                  <a:pt x="156" y="67"/>
                </a:cubicBezTo>
                <a:cubicBezTo>
                  <a:pt x="140" y="70"/>
                  <a:pt x="125" y="73"/>
                  <a:pt x="110" y="76"/>
                </a:cubicBezTo>
                <a:cubicBezTo>
                  <a:pt x="81" y="84"/>
                  <a:pt x="52" y="92"/>
                  <a:pt x="23" y="103"/>
                </a:cubicBezTo>
                <a:cubicBezTo>
                  <a:pt x="22" y="103"/>
                  <a:pt x="21" y="104"/>
                  <a:pt x="20" y="104"/>
                </a:cubicBezTo>
                <a:cubicBezTo>
                  <a:pt x="20" y="104"/>
                  <a:pt x="20" y="104"/>
                  <a:pt x="20" y="104"/>
                </a:cubicBezTo>
                <a:cubicBezTo>
                  <a:pt x="22" y="101"/>
                  <a:pt x="24" y="99"/>
                  <a:pt x="26" y="97"/>
                </a:cubicBezTo>
                <a:close/>
                <a:moveTo>
                  <a:pt x="19" y="105"/>
                </a:moveTo>
                <a:cubicBezTo>
                  <a:pt x="48" y="97"/>
                  <a:pt x="78" y="88"/>
                  <a:pt x="107" y="81"/>
                </a:cubicBezTo>
                <a:cubicBezTo>
                  <a:pt x="123" y="77"/>
                  <a:pt x="138" y="74"/>
                  <a:pt x="153" y="71"/>
                </a:cubicBezTo>
                <a:cubicBezTo>
                  <a:pt x="161" y="70"/>
                  <a:pt x="168" y="68"/>
                  <a:pt x="176" y="67"/>
                </a:cubicBezTo>
                <a:cubicBezTo>
                  <a:pt x="182" y="65"/>
                  <a:pt x="191" y="64"/>
                  <a:pt x="197" y="62"/>
                </a:cubicBezTo>
                <a:cubicBezTo>
                  <a:pt x="168" y="72"/>
                  <a:pt x="138" y="77"/>
                  <a:pt x="108" y="84"/>
                </a:cubicBezTo>
                <a:cubicBezTo>
                  <a:pt x="93" y="88"/>
                  <a:pt x="78" y="92"/>
                  <a:pt x="63" y="96"/>
                </a:cubicBezTo>
                <a:cubicBezTo>
                  <a:pt x="49" y="100"/>
                  <a:pt x="34" y="103"/>
                  <a:pt x="20" y="109"/>
                </a:cubicBezTo>
                <a:cubicBezTo>
                  <a:pt x="18" y="110"/>
                  <a:pt x="15" y="111"/>
                  <a:pt x="13" y="112"/>
                </a:cubicBezTo>
                <a:cubicBezTo>
                  <a:pt x="15" y="109"/>
                  <a:pt x="17" y="107"/>
                  <a:pt x="19" y="105"/>
                </a:cubicBezTo>
                <a:close/>
                <a:moveTo>
                  <a:pt x="104" y="177"/>
                </a:moveTo>
                <a:cubicBezTo>
                  <a:pt x="104" y="176"/>
                  <a:pt x="104" y="175"/>
                  <a:pt x="104" y="175"/>
                </a:cubicBezTo>
                <a:cubicBezTo>
                  <a:pt x="104" y="175"/>
                  <a:pt x="105" y="175"/>
                  <a:pt x="105" y="174"/>
                </a:cubicBezTo>
                <a:cubicBezTo>
                  <a:pt x="138" y="139"/>
                  <a:pt x="172" y="104"/>
                  <a:pt x="205" y="69"/>
                </a:cubicBezTo>
                <a:cubicBezTo>
                  <a:pt x="208" y="65"/>
                  <a:pt x="211" y="62"/>
                  <a:pt x="214" y="59"/>
                </a:cubicBezTo>
                <a:cubicBezTo>
                  <a:pt x="214" y="59"/>
                  <a:pt x="215" y="59"/>
                  <a:pt x="215" y="59"/>
                </a:cubicBezTo>
                <a:cubicBezTo>
                  <a:pt x="211" y="62"/>
                  <a:pt x="208" y="66"/>
                  <a:pt x="206" y="69"/>
                </a:cubicBezTo>
                <a:cubicBezTo>
                  <a:pt x="200" y="75"/>
                  <a:pt x="194" y="81"/>
                  <a:pt x="188" y="88"/>
                </a:cubicBezTo>
                <a:cubicBezTo>
                  <a:pt x="180" y="97"/>
                  <a:pt x="172" y="106"/>
                  <a:pt x="164" y="114"/>
                </a:cubicBezTo>
                <a:cubicBezTo>
                  <a:pt x="144" y="135"/>
                  <a:pt x="124" y="155"/>
                  <a:pt x="104" y="176"/>
                </a:cubicBezTo>
                <a:cubicBezTo>
                  <a:pt x="104" y="176"/>
                  <a:pt x="104" y="176"/>
                  <a:pt x="104" y="177"/>
                </a:cubicBezTo>
                <a:close/>
                <a:moveTo>
                  <a:pt x="8" y="117"/>
                </a:moveTo>
                <a:cubicBezTo>
                  <a:pt x="7" y="121"/>
                  <a:pt x="6" y="125"/>
                  <a:pt x="6" y="129"/>
                </a:cubicBezTo>
                <a:cubicBezTo>
                  <a:pt x="5" y="125"/>
                  <a:pt x="6" y="120"/>
                  <a:pt x="8" y="117"/>
                </a:cubicBezTo>
                <a:close/>
                <a:moveTo>
                  <a:pt x="27" y="145"/>
                </a:moveTo>
                <a:cubicBezTo>
                  <a:pt x="22" y="142"/>
                  <a:pt x="16" y="140"/>
                  <a:pt x="11" y="136"/>
                </a:cubicBezTo>
                <a:cubicBezTo>
                  <a:pt x="11" y="136"/>
                  <a:pt x="10" y="136"/>
                  <a:pt x="10" y="136"/>
                </a:cubicBezTo>
                <a:cubicBezTo>
                  <a:pt x="10" y="135"/>
                  <a:pt x="10" y="135"/>
                  <a:pt x="10" y="135"/>
                </a:cubicBezTo>
                <a:cubicBezTo>
                  <a:pt x="14" y="137"/>
                  <a:pt x="18" y="139"/>
                  <a:pt x="22" y="141"/>
                </a:cubicBezTo>
                <a:cubicBezTo>
                  <a:pt x="32" y="146"/>
                  <a:pt x="43" y="151"/>
                  <a:pt x="53" y="156"/>
                </a:cubicBezTo>
                <a:cubicBezTo>
                  <a:pt x="64" y="161"/>
                  <a:pt x="75" y="166"/>
                  <a:pt x="85" y="171"/>
                </a:cubicBezTo>
                <a:cubicBezTo>
                  <a:pt x="90" y="174"/>
                  <a:pt x="97" y="176"/>
                  <a:pt x="102" y="179"/>
                </a:cubicBezTo>
                <a:cubicBezTo>
                  <a:pt x="102" y="179"/>
                  <a:pt x="102" y="180"/>
                  <a:pt x="102" y="180"/>
                </a:cubicBezTo>
                <a:cubicBezTo>
                  <a:pt x="102" y="181"/>
                  <a:pt x="103" y="182"/>
                  <a:pt x="103" y="183"/>
                </a:cubicBezTo>
                <a:cubicBezTo>
                  <a:pt x="88" y="177"/>
                  <a:pt x="73" y="168"/>
                  <a:pt x="58" y="161"/>
                </a:cubicBezTo>
                <a:cubicBezTo>
                  <a:pt x="48" y="156"/>
                  <a:pt x="37" y="150"/>
                  <a:pt x="27" y="145"/>
                </a:cubicBezTo>
                <a:close/>
                <a:moveTo>
                  <a:pt x="205" y="78"/>
                </a:moveTo>
                <a:cubicBezTo>
                  <a:pt x="195" y="89"/>
                  <a:pt x="185" y="100"/>
                  <a:pt x="175" y="110"/>
                </a:cubicBezTo>
                <a:cubicBezTo>
                  <a:pt x="155" y="132"/>
                  <a:pt x="135" y="153"/>
                  <a:pt x="114" y="175"/>
                </a:cubicBezTo>
                <a:cubicBezTo>
                  <a:pt x="112" y="177"/>
                  <a:pt x="109" y="180"/>
                  <a:pt x="107" y="183"/>
                </a:cubicBezTo>
                <a:cubicBezTo>
                  <a:pt x="106" y="182"/>
                  <a:pt x="105" y="181"/>
                  <a:pt x="105" y="179"/>
                </a:cubicBezTo>
                <a:cubicBezTo>
                  <a:pt x="105" y="179"/>
                  <a:pt x="105" y="179"/>
                  <a:pt x="105" y="179"/>
                </a:cubicBezTo>
                <a:cubicBezTo>
                  <a:pt x="112" y="171"/>
                  <a:pt x="120" y="163"/>
                  <a:pt x="128" y="155"/>
                </a:cubicBezTo>
                <a:cubicBezTo>
                  <a:pt x="139" y="143"/>
                  <a:pt x="150" y="132"/>
                  <a:pt x="162" y="120"/>
                </a:cubicBezTo>
                <a:cubicBezTo>
                  <a:pt x="180" y="101"/>
                  <a:pt x="196" y="80"/>
                  <a:pt x="215" y="62"/>
                </a:cubicBezTo>
                <a:cubicBezTo>
                  <a:pt x="215" y="62"/>
                  <a:pt x="216" y="62"/>
                  <a:pt x="216" y="62"/>
                </a:cubicBezTo>
                <a:cubicBezTo>
                  <a:pt x="216" y="63"/>
                  <a:pt x="217" y="63"/>
                  <a:pt x="218" y="64"/>
                </a:cubicBezTo>
                <a:cubicBezTo>
                  <a:pt x="217" y="65"/>
                  <a:pt x="216" y="67"/>
                  <a:pt x="215" y="68"/>
                </a:cubicBezTo>
                <a:cubicBezTo>
                  <a:pt x="212" y="71"/>
                  <a:pt x="208" y="75"/>
                  <a:pt x="205" y="78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19" name="Freeform 208">
            <a:extLst>
              <a:ext uri="{FF2B5EF4-FFF2-40B4-BE49-F238E27FC236}">
                <a16:creationId xmlns="" xmlns:a16="http://schemas.microsoft.com/office/drawing/2014/main" id="{F56AE429-1C3F-4783-982C-39FA52CF1C79}"/>
              </a:ext>
            </a:extLst>
          </p:cNvPr>
          <p:cNvSpPr>
            <a:spLocks noEditPoints="1"/>
          </p:cNvSpPr>
          <p:nvPr/>
        </p:nvSpPr>
        <p:spPr bwMode="auto">
          <a:xfrm>
            <a:off x="10106027" y="3609824"/>
            <a:ext cx="1749280" cy="2938996"/>
          </a:xfrm>
          <a:custGeom>
            <a:avLst/>
            <a:gdLst>
              <a:gd name="T0" fmla="*/ 197 w 268"/>
              <a:gd name="T1" fmla="*/ 288 h 334"/>
              <a:gd name="T2" fmla="*/ 193 w 268"/>
              <a:gd name="T3" fmla="*/ 88 h 334"/>
              <a:gd name="T4" fmla="*/ 173 w 268"/>
              <a:gd name="T5" fmla="*/ 88 h 334"/>
              <a:gd name="T6" fmla="*/ 201 w 268"/>
              <a:gd name="T7" fmla="*/ 244 h 334"/>
              <a:gd name="T8" fmla="*/ 264 w 268"/>
              <a:gd name="T9" fmla="*/ 254 h 334"/>
              <a:gd name="T10" fmla="*/ 212 w 268"/>
              <a:gd name="T11" fmla="*/ 300 h 334"/>
              <a:gd name="T12" fmla="*/ 247 w 268"/>
              <a:gd name="T13" fmla="*/ 271 h 334"/>
              <a:gd name="T14" fmla="*/ 246 w 268"/>
              <a:gd name="T15" fmla="*/ 215 h 334"/>
              <a:gd name="T16" fmla="*/ 204 w 268"/>
              <a:gd name="T17" fmla="*/ 199 h 334"/>
              <a:gd name="T18" fmla="*/ 211 w 268"/>
              <a:gd name="T19" fmla="*/ 221 h 334"/>
              <a:gd name="T20" fmla="*/ 207 w 268"/>
              <a:gd name="T21" fmla="*/ 166 h 334"/>
              <a:gd name="T22" fmla="*/ 238 w 268"/>
              <a:gd name="T23" fmla="*/ 164 h 334"/>
              <a:gd name="T24" fmla="*/ 220 w 268"/>
              <a:gd name="T25" fmla="*/ 176 h 334"/>
              <a:gd name="T26" fmla="*/ 203 w 268"/>
              <a:gd name="T27" fmla="*/ 212 h 334"/>
              <a:gd name="T28" fmla="*/ 217 w 268"/>
              <a:gd name="T29" fmla="*/ 265 h 334"/>
              <a:gd name="T30" fmla="*/ 232 w 268"/>
              <a:gd name="T31" fmla="*/ 236 h 334"/>
              <a:gd name="T32" fmla="*/ 207 w 268"/>
              <a:gd name="T33" fmla="*/ 157 h 334"/>
              <a:gd name="T34" fmla="*/ 160 w 268"/>
              <a:gd name="T35" fmla="*/ 313 h 334"/>
              <a:gd name="T36" fmla="*/ 134 w 268"/>
              <a:gd name="T37" fmla="*/ 305 h 334"/>
              <a:gd name="T38" fmla="*/ 167 w 268"/>
              <a:gd name="T39" fmla="*/ 259 h 334"/>
              <a:gd name="T40" fmla="*/ 157 w 268"/>
              <a:gd name="T41" fmla="*/ 224 h 334"/>
              <a:gd name="T42" fmla="*/ 99 w 268"/>
              <a:gd name="T43" fmla="*/ 284 h 334"/>
              <a:gd name="T44" fmla="*/ 110 w 268"/>
              <a:gd name="T45" fmla="*/ 265 h 334"/>
              <a:gd name="T46" fmla="*/ 170 w 268"/>
              <a:gd name="T47" fmla="*/ 240 h 334"/>
              <a:gd name="T48" fmla="*/ 175 w 268"/>
              <a:gd name="T49" fmla="*/ 201 h 334"/>
              <a:gd name="T50" fmla="*/ 131 w 268"/>
              <a:gd name="T51" fmla="*/ 215 h 334"/>
              <a:gd name="T52" fmla="*/ 130 w 268"/>
              <a:gd name="T53" fmla="*/ 194 h 334"/>
              <a:gd name="T54" fmla="*/ 139 w 268"/>
              <a:gd name="T55" fmla="*/ 178 h 334"/>
              <a:gd name="T56" fmla="*/ 126 w 268"/>
              <a:gd name="T57" fmla="*/ 191 h 334"/>
              <a:gd name="T58" fmla="*/ 119 w 268"/>
              <a:gd name="T59" fmla="*/ 184 h 334"/>
              <a:gd name="T60" fmla="*/ 176 w 268"/>
              <a:gd name="T61" fmla="*/ 167 h 334"/>
              <a:gd name="T62" fmla="*/ 161 w 268"/>
              <a:gd name="T63" fmla="*/ 174 h 334"/>
              <a:gd name="T64" fmla="*/ 98 w 268"/>
              <a:gd name="T65" fmla="*/ 201 h 334"/>
              <a:gd name="T66" fmla="*/ 171 w 268"/>
              <a:gd name="T67" fmla="*/ 255 h 334"/>
              <a:gd name="T68" fmla="*/ 135 w 268"/>
              <a:gd name="T69" fmla="*/ 304 h 334"/>
              <a:gd name="T70" fmla="*/ 164 w 268"/>
              <a:gd name="T71" fmla="*/ 304 h 334"/>
              <a:gd name="T72" fmla="*/ 194 w 268"/>
              <a:gd name="T73" fmla="*/ 312 h 334"/>
              <a:gd name="T74" fmla="*/ 258 w 268"/>
              <a:gd name="T75" fmla="*/ 275 h 334"/>
              <a:gd name="T76" fmla="*/ 207 w 268"/>
              <a:gd name="T77" fmla="*/ 260 h 334"/>
              <a:gd name="T78" fmla="*/ 107 w 268"/>
              <a:gd name="T79" fmla="*/ 133 h 334"/>
              <a:gd name="T80" fmla="*/ 31 w 268"/>
              <a:gd name="T81" fmla="*/ 256 h 334"/>
              <a:gd name="T82" fmla="*/ 49 w 268"/>
              <a:gd name="T83" fmla="*/ 76 h 334"/>
              <a:gd name="T84" fmla="*/ 121 w 268"/>
              <a:gd name="T85" fmla="*/ 15 h 334"/>
              <a:gd name="T86" fmla="*/ 100 w 268"/>
              <a:gd name="T87" fmla="*/ 46 h 334"/>
              <a:gd name="T88" fmla="*/ 140 w 268"/>
              <a:gd name="T89" fmla="*/ 35 h 334"/>
              <a:gd name="T90" fmla="*/ 38 w 268"/>
              <a:gd name="T91" fmla="*/ 168 h 334"/>
              <a:gd name="T92" fmla="*/ 15 w 268"/>
              <a:gd name="T93" fmla="*/ 153 h 334"/>
              <a:gd name="T94" fmla="*/ 42 w 268"/>
              <a:gd name="T95" fmla="*/ 123 h 334"/>
              <a:gd name="T96" fmla="*/ 35 w 268"/>
              <a:gd name="T97" fmla="*/ 154 h 334"/>
              <a:gd name="T98" fmla="*/ 37 w 268"/>
              <a:gd name="T99" fmla="*/ 105 h 334"/>
              <a:gd name="T100" fmla="*/ 36 w 268"/>
              <a:gd name="T101" fmla="*/ 86 h 334"/>
              <a:gd name="T102" fmla="*/ 24 w 268"/>
              <a:gd name="T103" fmla="*/ 120 h 334"/>
              <a:gd name="T104" fmla="*/ 28 w 268"/>
              <a:gd name="T105" fmla="*/ 140 h 334"/>
              <a:gd name="T106" fmla="*/ 22 w 268"/>
              <a:gd name="T107" fmla="*/ 178 h 334"/>
              <a:gd name="T108" fmla="*/ 8 w 268"/>
              <a:gd name="T109" fmla="*/ 209 h 334"/>
              <a:gd name="T110" fmla="*/ 20 w 268"/>
              <a:gd name="T111" fmla="*/ 214 h 334"/>
              <a:gd name="T112" fmla="*/ 37 w 268"/>
              <a:gd name="T113" fmla="*/ 182 h 334"/>
              <a:gd name="T114" fmla="*/ 10 w 268"/>
              <a:gd name="T115" fmla="*/ 205 h 334"/>
              <a:gd name="T116" fmla="*/ 32 w 268"/>
              <a:gd name="T117" fmla="*/ 230 h 334"/>
              <a:gd name="T118" fmla="*/ 33 w 268"/>
              <a:gd name="T119" fmla="*/ 250 h 334"/>
              <a:gd name="T120" fmla="*/ 146 w 268"/>
              <a:gd name="T121" fmla="*/ 30 h 334"/>
              <a:gd name="T122" fmla="*/ 6 w 268"/>
              <a:gd name="T123" fmla="*/ 257 h 334"/>
              <a:gd name="T124" fmla="*/ 81 w 268"/>
              <a:gd name="T125" fmla="*/ 293 h 3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68" h="334">
                <a:moveTo>
                  <a:pt x="262" y="170"/>
                </a:moveTo>
                <a:cubicBezTo>
                  <a:pt x="262" y="170"/>
                  <a:pt x="262" y="169"/>
                  <a:pt x="262" y="169"/>
                </a:cubicBezTo>
                <a:cubicBezTo>
                  <a:pt x="262" y="167"/>
                  <a:pt x="261" y="166"/>
                  <a:pt x="261" y="164"/>
                </a:cubicBezTo>
                <a:cubicBezTo>
                  <a:pt x="260" y="151"/>
                  <a:pt x="257" y="139"/>
                  <a:pt x="252" y="127"/>
                </a:cubicBezTo>
                <a:cubicBezTo>
                  <a:pt x="251" y="124"/>
                  <a:pt x="250" y="121"/>
                  <a:pt x="248" y="119"/>
                </a:cubicBezTo>
                <a:cubicBezTo>
                  <a:pt x="248" y="118"/>
                  <a:pt x="248" y="118"/>
                  <a:pt x="248" y="118"/>
                </a:cubicBezTo>
                <a:cubicBezTo>
                  <a:pt x="238" y="98"/>
                  <a:pt x="224" y="82"/>
                  <a:pt x="206" y="68"/>
                </a:cubicBezTo>
                <a:cubicBezTo>
                  <a:pt x="191" y="56"/>
                  <a:pt x="173" y="46"/>
                  <a:pt x="153" y="42"/>
                </a:cubicBezTo>
                <a:cubicBezTo>
                  <a:pt x="153" y="38"/>
                  <a:pt x="152" y="33"/>
                  <a:pt x="149" y="29"/>
                </a:cubicBezTo>
                <a:cubicBezTo>
                  <a:pt x="145" y="25"/>
                  <a:pt x="138" y="26"/>
                  <a:pt x="133" y="24"/>
                </a:cubicBezTo>
                <a:cubicBezTo>
                  <a:pt x="125" y="23"/>
                  <a:pt x="124" y="10"/>
                  <a:pt x="118" y="6"/>
                </a:cubicBezTo>
                <a:cubicBezTo>
                  <a:pt x="111" y="0"/>
                  <a:pt x="104" y="8"/>
                  <a:pt x="101" y="14"/>
                </a:cubicBezTo>
                <a:cubicBezTo>
                  <a:pt x="98" y="19"/>
                  <a:pt x="94" y="24"/>
                  <a:pt x="91" y="30"/>
                </a:cubicBezTo>
                <a:cubicBezTo>
                  <a:pt x="89" y="35"/>
                  <a:pt x="90" y="41"/>
                  <a:pt x="91" y="47"/>
                </a:cubicBezTo>
                <a:cubicBezTo>
                  <a:pt x="91" y="47"/>
                  <a:pt x="91" y="47"/>
                  <a:pt x="90" y="47"/>
                </a:cubicBezTo>
                <a:cubicBezTo>
                  <a:pt x="77" y="49"/>
                  <a:pt x="64" y="52"/>
                  <a:pt x="53" y="59"/>
                </a:cubicBezTo>
                <a:cubicBezTo>
                  <a:pt x="43" y="65"/>
                  <a:pt x="37" y="75"/>
                  <a:pt x="32" y="86"/>
                </a:cubicBezTo>
                <a:cubicBezTo>
                  <a:pt x="27" y="99"/>
                  <a:pt x="23" y="113"/>
                  <a:pt x="19" y="127"/>
                </a:cubicBezTo>
                <a:cubicBezTo>
                  <a:pt x="15" y="142"/>
                  <a:pt x="11" y="157"/>
                  <a:pt x="8" y="172"/>
                </a:cubicBezTo>
                <a:cubicBezTo>
                  <a:pt x="6" y="187"/>
                  <a:pt x="6" y="201"/>
                  <a:pt x="5" y="216"/>
                </a:cubicBezTo>
                <a:cubicBezTo>
                  <a:pt x="5" y="224"/>
                  <a:pt x="4" y="231"/>
                  <a:pt x="2" y="238"/>
                </a:cubicBezTo>
                <a:cubicBezTo>
                  <a:pt x="1" y="244"/>
                  <a:pt x="0" y="251"/>
                  <a:pt x="2" y="257"/>
                </a:cubicBezTo>
                <a:cubicBezTo>
                  <a:pt x="4" y="262"/>
                  <a:pt x="8" y="266"/>
                  <a:pt x="14" y="268"/>
                </a:cubicBezTo>
                <a:cubicBezTo>
                  <a:pt x="14" y="269"/>
                  <a:pt x="14" y="269"/>
                  <a:pt x="14" y="269"/>
                </a:cubicBezTo>
                <a:cubicBezTo>
                  <a:pt x="16" y="276"/>
                  <a:pt x="19" y="284"/>
                  <a:pt x="26" y="287"/>
                </a:cubicBezTo>
                <a:cubicBezTo>
                  <a:pt x="33" y="290"/>
                  <a:pt x="43" y="284"/>
                  <a:pt x="48" y="290"/>
                </a:cubicBezTo>
                <a:cubicBezTo>
                  <a:pt x="49" y="291"/>
                  <a:pt x="49" y="291"/>
                  <a:pt x="49" y="291"/>
                </a:cubicBezTo>
                <a:cubicBezTo>
                  <a:pt x="50" y="291"/>
                  <a:pt x="50" y="292"/>
                  <a:pt x="50" y="292"/>
                </a:cubicBezTo>
                <a:cubicBezTo>
                  <a:pt x="56" y="301"/>
                  <a:pt x="62" y="309"/>
                  <a:pt x="70" y="315"/>
                </a:cubicBezTo>
                <a:cubicBezTo>
                  <a:pt x="88" y="327"/>
                  <a:pt x="110" y="329"/>
                  <a:pt x="130" y="329"/>
                </a:cubicBezTo>
                <a:cubicBezTo>
                  <a:pt x="145" y="330"/>
                  <a:pt x="160" y="329"/>
                  <a:pt x="174" y="330"/>
                </a:cubicBezTo>
                <a:cubicBezTo>
                  <a:pt x="188" y="331"/>
                  <a:pt x="202" y="334"/>
                  <a:pt x="216" y="329"/>
                </a:cubicBezTo>
                <a:cubicBezTo>
                  <a:pt x="236" y="321"/>
                  <a:pt x="250" y="302"/>
                  <a:pt x="259" y="283"/>
                </a:cubicBezTo>
                <a:cubicBezTo>
                  <a:pt x="263" y="272"/>
                  <a:pt x="266" y="261"/>
                  <a:pt x="267" y="250"/>
                </a:cubicBezTo>
                <a:cubicBezTo>
                  <a:pt x="268" y="235"/>
                  <a:pt x="266" y="219"/>
                  <a:pt x="264" y="204"/>
                </a:cubicBezTo>
                <a:cubicBezTo>
                  <a:pt x="263" y="193"/>
                  <a:pt x="263" y="181"/>
                  <a:pt x="262" y="170"/>
                </a:cubicBezTo>
                <a:close/>
                <a:moveTo>
                  <a:pt x="262" y="264"/>
                </a:moveTo>
                <a:cubicBezTo>
                  <a:pt x="262" y="263"/>
                  <a:pt x="262" y="263"/>
                  <a:pt x="261" y="263"/>
                </a:cubicBezTo>
                <a:cubicBezTo>
                  <a:pt x="256" y="265"/>
                  <a:pt x="251" y="268"/>
                  <a:pt x="246" y="270"/>
                </a:cubicBezTo>
                <a:cubicBezTo>
                  <a:pt x="240" y="272"/>
                  <a:pt x="234" y="274"/>
                  <a:pt x="227" y="277"/>
                </a:cubicBezTo>
                <a:cubicBezTo>
                  <a:pt x="222" y="279"/>
                  <a:pt x="216" y="281"/>
                  <a:pt x="210" y="283"/>
                </a:cubicBezTo>
                <a:cubicBezTo>
                  <a:pt x="206" y="285"/>
                  <a:pt x="201" y="286"/>
                  <a:pt x="197" y="288"/>
                </a:cubicBezTo>
                <a:cubicBezTo>
                  <a:pt x="197" y="287"/>
                  <a:pt x="197" y="286"/>
                  <a:pt x="197" y="285"/>
                </a:cubicBezTo>
                <a:cubicBezTo>
                  <a:pt x="202" y="284"/>
                  <a:pt x="207" y="282"/>
                  <a:pt x="212" y="280"/>
                </a:cubicBezTo>
                <a:cubicBezTo>
                  <a:pt x="218" y="278"/>
                  <a:pt x="224" y="276"/>
                  <a:pt x="231" y="275"/>
                </a:cubicBezTo>
                <a:cubicBezTo>
                  <a:pt x="236" y="273"/>
                  <a:pt x="242" y="272"/>
                  <a:pt x="247" y="269"/>
                </a:cubicBezTo>
                <a:cubicBezTo>
                  <a:pt x="252" y="267"/>
                  <a:pt x="257" y="265"/>
                  <a:pt x="262" y="262"/>
                </a:cubicBezTo>
                <a:cubicBezTo>
                  <a:pt x="262" y="263"/>
                  <a:pt x="262" y="263"/>
                  <a:pt x="262" y="264"/>
                </a:cubicBezTo>
                <a:close/>
                <a:moveTo>
                  <a:pt x="260" y="269"/>
                </a:moveTo>
                <a:cubicBezTo>
                  <a:pt x="260" y="269"/>
                  <a:pt x="260" y="269"/>
                  <a:pt x="260" y="269"/>
                </a:cubicBezTo>
                <a:cubicBezTo>
                  <a:pt x="256" y="272"/>
                  <a:pt x="250" y="273"/>
                  <a:pt x="245" y="275"/>
                </a:cubicBezTo>
                <a:cubicBezTo>
                  <a:pt x="239" y="277"/>
                  <a:pt x="233" y="280"/>
                  <a:pt x="227" y="282"/>
                </a:cubicBezTo>
                <a:cubicBezTo>
                  <a:pt x="221" y="284"/>
                  <a:pt x="214" y="285"/>
                  <a:pt x="209" y="288"/>
                </a:cubicBezTo>
                <a:cubicBezTo>
                  <a:pt x="206" y="289"/>
                  <a:pt x="203" y="290"/>
                  <a:pt x="201" y="291"/>
                </a:cubicBezTo>
                <a:cubicBezTo>
                  <a:pt x="200" y="291"/>
                  <a:pt x="198" y="291"/>
                  <a:pt x="197" y="292"/>
                </a:cubicBezTo>
                <a:cubicBezTo>
                  <a:pt x="198" y="291"/>
                  <a:pt x="200" y="290"/>
                  <a:pt x="201" y="290"/>
                </a:cubicBezTo>
                <a:cubicBezTo>
                  <a:pt x="207" y="287"/>
                  <a:pt x="213" y="285"/>
                  <a:pt x="219" y="283"/>
                </a:cubicBezTo>
                <a:cubicBezTo>
                  <a:pt x="225" y="281"/>
                  <a:pt x="231" y="278"/>
                  <a:pt x="237" y="276"/>
                </a:cubicBezTo>
                <a:cubicBezTo>
                  <a:pt x="243" y="274"/>
                  <a:pt x="248" y="272"/>
                  <a:pt x="253" y="270"/>
                </a:cubicBezTo>
                <a:cubicBezTo>
                  <a:pt x="256" y="268"/>
                  <a:pt x="259" y="267"/>
                  <a:pt x="262" y="264"/>
                </a:cubicBezTo>
                <a:cubicBezTo>
                  <a:pt x="261" y="266"/>
                  <a:pt x="261" y="267"/>
                  <a:pt x="260" y="269"/>
                </a:cubicBezTo>
                <a:close/>
                <a:moveTo>
                  <a:pt x="204" y="92"/>
                </a:moveTo>
                <a:cubicBezTo>
                  <a:pt x="207" y="93"/>
                  <a:pt x="210" y="94"/>
                  <a:pt x="212" y="95"/>
                </a:cubicBezTo>
                <a:cubicBezTo>
                  <a:pt x="210" y="94"/>
                  <a:pt x="207" y="93"/>
                  <a:pt x="205" y="93"/>
                </a:cubicBezTo>
                <a:cubicBezTo>
                  <a:pt x="205" y="92"/>
                  <a:pt x="204" y="92"/>
                  <a:pt x="204" y="92"/>
                </a:cubicBezTo>
                <a:cubicBezTo>
                  <a:pt x="204" y="92"/>
                  <a:pt x="204" y="92"/>
                  <a:pt x="204" y="92"/>
                </a:cubicBezTo>
                <a:close/>
                <a:moveTo>
                  <a:pt x="202" y="92"/>
                </a:moveTo>
                <a:cubicBezTo>
                  <a:pt x="202" y="91"/>
                  <a:pt x="201" y="91"/>
                  <a:pt x="201" y="91"/>
                </a:cubicBezTo>
                <a:cubicBezTo>
                  <a:pt x="201" y="91"/>
                  <a:pt x="201" y="91"/>
                  <a:pt x="201" y="90"/>
                </a:cubicBezTo>
                <a:cubicBezTo>
                  <a:pt x="201" y="90"/>
                  <a:pt x="201" y="90"/>
                  <a:pt x="201" y="90"/>
                </a:cubicBezTo>
                <a:cubicBezTo>
                  <a:pt x="201" y="90"/>
                  <a:pt x="201" y="90"/>
                  <a:pt x="202" y="91"/>
                </a:cubicBezTo>
                <a:cubicBezTo>
                  <a:pt x="202" y="91"/>
                  <a:pt x="202" y="91"/>
                  <a:pt x="202" y="92"/>
                </a:cubicBezTo>
                <a:close/>
                <a:moveTo>
                  <a:pt x="198" y="90"/>
                </a:moveTo>
                <a:cubicBezTo>
                  <a:pt x="197" y="90"/>
                  <a:pt x="197" y="90"/>
                  <a:pt x="197" y="90"/>
                </a:cubicBezTo>
                <a:cubicBezTo>
                  <a:pt x="197" y="90"/>
                  <a:pt x="197" y="90"/>
                  <a:pt x="197" y="90"/>
                </a:cubicBezTo>
                <a:cubicBezTo>
                  <a:pt x="197" y="89"/>
                  <a:pt x="197" y="89"/>
                  <a:pt x="197" y="89"/>
                </a:cubicBezTo>
                <a:cubicBezTo>
                  <a:pt x="197" y="89"/>
                  <a:pt x="197" y="89"/>
                  <a:pt x="197" y="89"/>
                </a:cubicBezTo>
                <a:cubicBezTo>
                  <a:pt x="197" y="89"/>
                  <a:pt x="197" y="89"/>
                  <a:pt x="197" y="89"/>
                </a:cubicBezTo>
                <a:cubicBezTo>
                  <a:pt x="197" y="89"/>
                  <a:pt x="198" y="89"/>
                  <a:pt x="198" y="89"/>
                </a:cubicBezTo>
                <a:cubicBezTo>
                  <a:pt x="198" y="89"/>
                  <a:pt x="198" y="90"/>
                  <a:pt x="198" y="90"/>
                </a:cubicBezTo>
                <a:cubicBezTo>
                  <a:pt x="198" y="90"/>
                  <a:pt x="198" y="90"/>
                  <a:pt x="198" y="90"/>
                </a:cubicBezTo>
                <a:close/>
                <a:moveTo>
                  <a:pt x="194" y="90"/>
                </a:moveTo>
                <a:cubicBezTo>
                  <a:pt x="194" y="89"/>
                  <a:pt x="193" y="89"/>
                  <a:pt x="193" y="89"/>
                </a:cubicBezTo>
                <a:cubicBezTo>
                  <a:pt x="193" y="89"/>
                  <a:pt x="193" y="88"/>
                  <a:pt x="193" y="88"/>
                </a:cubicBezTo>
                <a:cubicBezTo>
                  <a:pt x="193" y="88"/>
                  <a:pt x="194" y="88"/>
                  <a:pt x="194" y="88"/>
                </a:cubicBezTo>
                <a:cubicBezTo>
                  <a:pt x="194" y="89"/>
                  <a:pt x="194" y="89"/>
                  <a:pt x="194" y="90"/>
                </a:cubicBezTo>
                <a:cubicBezTo>
                  <a:pt x="194" y="90"/>
                  <a:pt x="194" y="90"/>
                  <a:pt x="194" y="90"/>
                </a:cubicBezTo>
                <a:close/>
                <a:moveTo>
                  <a:pt x="190" y="89"/>
                </a:moveTo>
                <a:cubicBezTo>
                  <a:pt x="189" y="89"/>
                  <a:pt x="188" y="89"/>
                  <a:pt x="188" y="89"/>
                </a:cubicBezTo>
                <a:cubicBezTo>
                  <a:pt x="188" y="88"/>
                  <a:pt x="188" y="88"/>
                  <a:pt x="188" y="87"/>
                </a:cubicBezTo>
                <a:cubicBezTo>
                  <a:pt x="188" y="87"/>
                  <a:pt x="189" y="88"/>
                  <a:pt x="190" y="88"/>
                </a:cubicBezTo>
                <a:cubicBezTo>
                  <a:pt x="190" y="88"/>
                  <a:pt x="190" y="88"/>
                  <a:pt x="190" y="89"/>
                </a:cubicBezTo>
                <a:close/>
                <a:moveTo>
                  <a:pt x="185" y="87"/>
                </a:moveTo>
                <a:cubicBezTo>
                  <a:pt x="185" y="87"/>
                  <a:pt x="185" y="88"/>
                  <a:pt x="185" y="88"/>
                </a:cubicBezTo>
                <a:cubicBezTo>
                  <a:pt x="185" y="88"/>
                  <a:pt x="185" y="88"/>
                  <a:pt x="185" y="88"/>
                </a:cubicBezTo>
                <a:cubicBezTo>
                  <a:pt x="185" y="88"/>
                  <a:pt x="184" y="88"/>
                  <a:pt x="184" y="88"/>
                </a:cubicBezTo>
                <a:cubicBezTo>
                  <a:pt x="184" y="88"/>
                  <a:pt x="184" y="88"/>
                  <a:pt x="184" y="87"/>
                </a:cubicBezTo>
                <a:cubicBezTo>
                  <a:pt x="184" y="87"/>
                  <a:pt x="184" y="87"/>
                  <a:pt x="185" y="87"/>
                </a:cubicBezTo>
                <a:close/>
                <a:moveTo>
                  <a:pt x="181" y="87"/>
                </a:moveTo>
                <a:cubicBezTo>
                  <a:pt x="181" y="87"/>
                  <a:pt x="181" y="87"/>
                  <a:pt x="181" y="87"/>
                </a:cubicBezTo>
                <a:cubicBezTo>
                  <a:pt x="181" y="87"/>
                  <a:pt x="181" y="87"/>
                  <a:pt x="181" y="87"/>
                </a:cubicBezTo>
                <a:cubicBezTo>
                  <a:pt x="181" y="87"/>
                  <a:pt x="181" y="87"/>
                  <a:pt x="181" y="88"/>
                </a:cubicBezTo>
                <a:cubicBezTo>
                  <a:pt x="181" y="87"/>
                  <a:pt x="181" y="88"/>
                  <a:pt x="181" y="88"/>
                </a:cubicBezTo>
                <a:cubicBezTo>
                  <a:pt x="181" y="88"/>
                  <a:pt x="181" y="88"/>
                  <a:pt x="181" y="88"/>
                </a:cubicBezTo>
                <a:cubicBezTo>
                  <a:pt x="181" y="88"/>
                  <a:pt x="181" y="88"/>
                  <a:pt x="181" y="88"/>
                </a:cubicBezTo>
                <a:cubicBezTo>
                  <a:pt x="181" y="88"/>
                  <a:pt x="181" y="88"/>
                  <a:pt x="181" y="88"/>
                </a:cubicBezTo>
                <a:cubicBezTo>
                  <a:pt x="181" y="88"/>
                  <a:pt x="180" y="88"/>
                  <a:pt x="180" y="88"/>
                </a:cubicBezTo>
                <a:cubicBezTo>
                  <a:pt x="180" y="88"/>
                  <a:pt x="180" y="88"/>
                  <a:pt x="180" y="88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1" y="87"/>
                  <a:pt x="181" y="87"/>
                </a:cubicBezTo>
                <a:close/>
                <a:moveTo>
                  <a:pt x="177" y="88"/>
                </a:moveTo>
                <a:cubicBezTo>
                  <a:pt x="177" y="88"/>
                  <a:pt x="177" y="88"/>
                  <a:pt x="177" y="88"/>
                </a:cubicBezTo>
                <a:cubicBezTo>
                  <a:pt x="177" y="88"/>
                  <a:pt x="177" y="88"/>
                  <a:pt x="177" y="88"/>
                </a:cubicBezTo>
                <a:cubicBezTo>
                  <a:pt x="177" y="88"/>
                  <a:pt x="177" y="88"/>
                  <a:pt x="177" y="88"/>
                </a:cubicBezTo>
                <a:cubicBezTo>
                  <a:pt x="177" y="88"/>
                  <a:pt x="177" y="88"/>
                  <a:pt x="177" y="88"/>
                </a:cubicBezTo>
                <a:cubicBezTo>
                  <a:pt x="176" y="88"/>
                  <a:pt x="176" y="88"/>
                  <a:pt x="176" y="88"/>
                </a:cubicBezTo>
                <a:cubicBezTo>
                  <a:pt x="176" y="88"/>
                  <a:pt x="176" y="88"/>
                  <a:pt x="176" y="88"/>
                </a:cubicBezTo>
                <a:cubicBezTo>
                  <a:pt x="176" y="88"/>
                  <a:pt x="176" y="88"/>
                  <a:pt x="177" y="88"/>
                </a:cubicBezTo>
                <a:close/>
                <a:moveTo>
                  <a:pt x="173" y="88"/>
                </a:moveTo>
                <a:cubicBezTo>
                  <a:pt x="173" y="88"/>
                  <a:pt x="173" y="88"/>
                  <a:pt x="173" y="89"/>
                </a:cubicBezTo>
                <a:cubicBezTo>
                  <a:pt x="173" y="89"/>
                  <a:pt x="173" y="89"/>
                  <a:pt x="173" y="89"/>
                </a:cubicBezTo>
                <a:cubicBezTo>
                  <a:pt x="172" y="89"/>
                  <a:pt x="172" y="89"/>
                  <a:pt x="172" y="89"/>
                </a:cubicBezTo>
                <a:cubicBezTo>
                  <a:pt x="172" y="89"/>
                  <a:pt x="172" y="88"/>
                  <a:pt x="172" y="88"/>
                </a:cubicBezTo>
                <a:cubicBezTo>
                  <a:pt x="172" y="88"/>
                  <a:pt x="172" y="88"/>
                  <a:pt x="173" y="88"/>
                </a:cubicBezTo>
                <a:close/>
                <a:moveTo>
                  <a:pt x="167" y="101"/>
                </a:moveTo>
                <a:cubicBezTo>
                  <a:pt x="167" y="99"/>
                  <a:pt x="168" y="96"/>
                  <a:pt x="168" y="94"/>
                </a:cubicBezTo>
                <a:cubicBezTo>
                  <a:pt x="169" y="96"/>
                  <a:pt x="169" y="99"/>
                  <a:pt x="170" y="101"/>
                </a:cubicBezTo>
                <a:cubicBezTo>
                  <a:pt x="170" y="105"/>
                  <a:pt x="171" y="110"/>
                  <a:pt x="169" y="113"/>
                </a:cubicBezTo>
                <a:cubicBezTo>
                  <a:pt x="167" y="116"/>
                  <a:pt x="166" y="110"/>
                  <a:pt x="166" y="109"/>
                </a:cubicBezTo>
                <a:cubicBezTo>
                  <a:pt x="166" y="107"/>
                  <a:pt x="166" y="104"/>
                  <a:pt x="167" y="101"/>
                </a:cubicBezTo>
                <a:close/>
                <a:moveTo>
                  <a:pt x="172" y="93"/>
                </a:moveTo>
                <a:cubicBezTo>
                  <a:pt x="176" y="95"/>
                  <a:pt x="179" y="98"/>
                  <a:pt x="182" y="101"/>
                </a:cubicBezTo>
                <a:cubicBezTo>
                  <a:pt x="184" y="103"/>
                  <a:pt x="186" y="105"/>
                  <a:pt x="187" y="108"/>
                </a:cubicBezTo>
                <a:cubicBezTo>
                  <a:pt x="187" y="110"/>
                  <a:pt x="185" y="113"/>
                  <a:pt x="183" y="113"/>
                </a:cubicBezTo>
                <a:cubicBezTo>
                  <a:pt x="179" y="114"/>
                  <a:pt x="176" y="105"/>
                  <a:pt x="175" y="103"/>
                </a:cubicBezTo>
                <a:cubicBezTo>
                  <a:pt x="174" y="100"/>
                  <a:pt x="173" y="97"/>
                  <a:pt x="172" y="93"/>
                </a:cubicBezTo>
                <a:close/>
                <a:moveTo>
                  <a:pt x="168" y="86"/>
                </a:moveTo>
                <a:cubicBezTo>
                  <a:pt x="169" y="85"/>
                  <a:pt x="170" y="85"/>
                  <a:pt x="171" y="85"/>
                </a:cubicBezTo>
                <a:cubicBezTo>
                  <a:pt x="172" y="85"/>
                  <a:pt x="172" y="85"/>
                  <a:pt x="172" y="85"/>
                </a:cubicBezTo>
                <a:cubicBezTo>
                  <a:pt x="171" y="85"/>
                  <a:pt x="170" y="85"/>
                  <a:pt x="168" y="86"/>
                </a:cubicBezTo>
                <a:close/>
                <a:moveTo>
                  <a:pt x="165" y="90"/>
                </a:moveTo>
                <a:cubicBezTo>
                  <a:pt x="165" y="90"/>
                  <a:pt x="165" y="90"/>
                  <a:pt x="165" y="90"/>
                </a:cubicBezTo>
                <a:cubicBezTo>
                  <a:pt x="164" y="90"/>
                  <a:pt x="162" y="91"/>
                  <a:pt x="160" y="91"/>
                </a:cubicBezTo>
                <a:cubicBezTo>
                  <a:pt x="162" y="91"/>
                  <a:pt x="164" y="90"/>
                  <a:pt x="165" y="90"/>
                </a:cubicBezTo>
                <a:close/>
                <a:moveTo>
                  <a:pt x="135" y="164"/>
                </a:moveTo>
                <a:cubicBezTo>
                  <a:pt x="135" y="165"/>
                  <a:pt x="135" y="165"/>
                  <a:pt x="135" y="165"/>
                </a:cubicBezTo>
                <a:cubicBezTo>
                  <a:pt x="135" y="165"/>
                  <a:pt x="135" y="165"/>
                  <a:pt x="135" y="165"/>
                </a:cubicBezTo>
                <a:cubicBezTo>
                  <a:pt x="134" y="165"/>
                  <a:pt x="134" y="166"/>
                  <a:pt x="133" y="166"/>
                </a:cubicBezTo>
                <a:cubicBezTo>
                  <a:pt x="133" y="166"/>
                  <a:pt x="133" y="165"/>
                  <a:pt x="134" y="165"/>
                </a:cubicBezTo>
                <a:cubicBezTo>
                  <a:pt x="134" y="164"/>
                  <a:pt x="134" y="164"/>
                  <a:pt x="135" y="164"/>
                </a:cubicBezTo>
                <a:close/>
                <a:moveTo>
                  <a:pt x="263" y="215"/>
                </a:moveTo>
                <a:cubicBezTo>
                  <a:pt x="263" y="215"/>
                  <a:pt x="262" y="215"/>
                  <a:pt x="262" y="215"/>
                </a:cubicBezTo>
                <a:cubicBezTo>
                  <a:pt x="252" y="221"/>
                  <a:pt x="241" y="225"/>
                  <a:pt x="230" y="230"/>
                </a:cubicBezTo>
                <a:cubicBezTo>
                  <a:pt x="225" y="232"/>
                  <a:pt x="219" y="234"/>
                  <a:pt x="214" y="237"/>
                </a:cubicBezTo>
                <a:cubicBezTo>
                  <a:pt x="211" y="238"/>
                  <a:pt x="209" y="240"/>
                  <a:pt x="206" y="241"/>
                </a:cubicBezTo>
                <a:cubicBezTo>
                  <a:pt x="205" y="242"/>
                  <a:pt x="203" y="242"/>
                  <a:pt x="202" y="243"/>
                </a:cubicBezTo>
                <a:cubicBezTo>
                  <a:pt x="203" y="242"/>
                  <a:pt x="204" y="242"/>
                  <a:pt x="205" y="241"/>
                </a:cubicBezTo>
                <a:cubicBezTo>
                  <a:pt x="210" y="239"/>
                  <a:pt x="214" y="236"/>
                  <a:pt x="219" y="234"/>
                </a:cubicBezTo>
                <a:cubicBezTo>
                  <a:pt x="224" y="231"/>
                  <a:pt x="230" y="229"/>
                  <a:pt x="235" y="226"/>
                </a:cubicBezTo>
                <a:cubicBezTo>
                  <a:pt x="244" y="222"/>
                  <a:pt x="254" y="218"/>
                  <a:pt x="262" y="212"/>
                </a:cubicBezTo>
                <a:cubicBezTo>
                  <a:pt x="262" y="213"/>
                  <a:pt x="263" y="214"/>
                  <a:pt x="263" y="215"/>
                </a:cubicBezTo>
                <a:close/>
                <a:moveTo>
                  <a:pt x="263" y="221"/>
                </a:moveTo>
                <a:cubicBezTo>
                  <a:pt x="263" y="221"/>
                  <a:pt x="263" y="221"/>
                  <a:pt x="263" y="221"/>
                </a:cubicBezTo>
                <a:cubicBezTo>
                  <a:pt x="252" y="225"/>
                  <a:pt x="242" y="229"/>
                  <a:pt x="231" y="232"/>
                </a:cubicBezTo>
                <a:cubicBezTo>
                  <a:pt x="221" y="236"/>
                  <a:pt x="211" y="241"/>
                  <a:pt x="201" y="245"/>
                </a:cubicBezTo>
                <a:cubicBezTo>
                  <a:pt x="201" y="245"/>
                  <a:pt x="201" y="244"/>
                  <a:pt x="201" y="244"/>
                </a:cubicBezTo>
                <a:cubicBezTo>
                  <a:pt x="206" y="242"/>
                  <a:pt x="210" y="240"/>
                  <a:pt x="214" y="238"/>
                </a:cubicBezTo>
                <a:cubicBezTo>
                  <a:pt x="219" y="235"/>
                  <a:pt x="225" y="233"/>
                  <a:pt x="230" y="231"/>
                </a:cubicBezTo>
                <a:cubicBezTo>
                  <a:pt x="241" y="226"/>
                  <a:pt x="252" y="222"/>
                  <a:pt x="263" y="216"/>
                </a:cubicBezTo>
                <a:cubicBezTo>
                  <a:pt x="263" y="216"/>
                  <a:pt x="263" y="216"/>
                  <a:pt x="263" y="216"/>
                </a:cubicBezTo>
                <a:cubicBezTo>
                  <a:pt x="263" y="218"/>
                  <a:pt x="263" y="219"/>
                  <a:pt x="263" y="221"/>
                </a:cubicBezTo>
                <a:close/>
                <a:moveTo>
                  <a:pt x="264" y="231"/>
                </a:moveTo>
                <a:cubicBezTo>
                  <a:pt x="264" y="231"/>
                  <a:pt x="264" y="231"/>
                  <a:pt x="264" y="231"/>
                </a:cubicBezTo>
                <a:cubicBezTo>
                  <a:pt x="253" y="235"/>
                  <a:pt x="241" y="240"/>
                  <a:pt x="230" y="243"/>
                </a:cubicBezTo>
                <a:cubicBezTo>
                  <a:pt x="225" y="245"/>
                  <a:pt x="220" y="246"/>
                  <a:pt x="215" y="248"/>
                </a:cubicBezTo>
                <a:cubicBezTo>
                  <a:pt x="213" y="249"/>
                  <a:pt x="210" y="250"/>
                  <a:pt x="208" y="251"/>
                </a:cubicBezTo>
                <a:cubicBezTo>
                  <a:pt x="208" y="251"/>
                  <a:pt x="209" y="251"/>
                  <a:pt x="209" y="251"/>
                </a:cubicBezTo>
                <a:cubicBezTo>
                  <a:pt x="212" y="249"/>
                  <a:pt x="214" y="248"/>
                  <a:pt x="217" y="247"/>
                </a:cubicBezTo>
                <a:cubicBezTo>
                  <a:pt x="222" y="244"/>
                  <a:pt x="228" y="242"/>
                  <a:pt x="233" y="239"/>
                </a:cubicBezTo>
                <a:cubicBezTo>
                  <a:pt x="243" y="235"/>
                  <a:pt x="254" y="231"/>
                  <a:pt x="264" y="226"/>
                </a:cubicBezTo>
                <a:cubicBezTo>
                  <a:pt x="264" y="228"/>
                  <a:pt x="264" y="229"/>
                  <a:pt x="264" y="231"/>
                </a:cubicBezTo>
                <a:close/>
                <a:moveTo>
                  <a:pt x="264" y="248"/>
                </a:moveTo>
                <a:cubicBezTo>
                  <a:pt x="264" y="249"/>
                  <a:pt x="264" y="250"/>
                  <a:pt x="264" y="251"/>
                </a:cubicBezTo>
                <a:cubicBezTo>
                  <a:pt x="254" y="255"/>
                  <a:pt x="243" y="259"/>
                  <a:pt x="233" y="263"/>
                </a:cubicBezTo>
                <a:cubicBezTo>
                  <a:pt x="230" y="264"/>
                  <a:pt x="226" y="265"/>
                  <a:pt x="223" y="266"/>
                </a:cubicBezTo>
                <a:cubicBezTo>
                  <a:pt x="216" y="268"/>
                  <a:pt x="210" y="271"/>
                  <a:pt x="203" y="274"/>
                </a:cubicBezTo>
                <a:cubicBezTo>
                  <a:pt x="202" y="274"/>
                  <a:pt x="201" y="274"/>
                  <a:pt x="200" y="275"/>
                </a:cubicBezTo>
                <a:cubicBezTo>
                  <a:pt x="201" y="274"/>
                  <a:pt x="203" y="273"/>
                  <a:pt x="205" y="273"/>
                </a:cubicBezTo>
                <a:cubicBezTo>
                  <a:pt x="208" y="272"/>
                  <a:pt x="210" y="270"/>
                  <a:pt x="213" y="268"/>
                </a:cubicBezTo>
                <a:cubicBezTo>
                  <a:pt x="223" y="263"/>
                  <a:pt x="235" y="260"/>
                  <a:pt x="245" y="256"/>
                </a:cubicBezTo>
                <a:cubicBezTo>
                  <a:pt x="252" y="254"/>
                  <a:pt x="258" y="252"/>
                  <a:pt x="264" y="248"/>
                </a:cubicBezTo>
                <a:close/>
                <a:moveTo>
                  <a:pt x="260" y="250"/>
                </a:moveTo>
                <a:cubicBezTo>
                  <a:pt x="260" y="250"/>
                  <a:pt x="260" y="250"/>
                  <a:pt x="260" y="250"/>
                </a:cubicBezTo>
                <a:cubicBezTo>
                  <a:pt x="260" y="250"/>
                  <a:pt x="260" y="250"/>
                  <a:pt x="260" y="250"/>
                </a:cubicBezTo>
                <a:close/>
                <a:moveTo>
                  <a:pt x="261" y="249"/>
                </a:moveTo>
                <a:cubicBezTo>
                  <a:pt x="261" y="249"/>
                  <a:pt x="261" y="249"/>
                  <a:pt x="262" y="249"/>
                </a:cubicBezTo>
                <a:cubicBezTo>
                  <a:pt x="261" y="249"/>
                  <a:pt x="261" y="249"/>
                  <a:pt x="261" y="249"/>
                </a:cubicBezTo>
                <a:close/>
                <a:moveTo>
                  <a:pt x="264" y="254"/>
                </a:moveTo>
                <a:cubicBezTo>
                  <a:pt x="250" y="261"/>
                  <a:pt x="236" y="266"/>
                  <a:pt x="221" y="271"/>
                </a:cubicBezTo>
                <a:cubicBezTo>
                  <a:pt x="215" y="273"/>
                  <a:pt x="208" y="275"/>
                  <a:pt x="201" y="277"/>
                </a:cubicBezTo>
                <a:cubicBezTo>
                  <a:pt x="197" y="278"/>
                  <a:pt x="200" y="277"/>
                  <a:pt x="201" y="277"/>
                </a:cubicBezTo>
                <a:cubicBezTo>
                  <a:pt x="203" y="276"/>
                  <a:pt x="204" y="275"/>
                  <a:pt x="206" y="275"/>
                </a:cubicBezTo>
                <a:cubicBezTo>
                  <a:pt x="209" y="274"/>
                  <a:pt x="212" y="272"/>
                  <a:pt x="215" y="271"/>
                </a:cubicBezTo>
                <a:cubicBezTo>
                  <a:pt x="221" y="268"/>
                  <a:pt x="228" y="266"/>
                  <a:pt x="234" y="263"/>
                </a:cubicBezTo>
                <a:cubicBezTo>
                  <a:pt x="244" y="260"/>
                  <a:pt x="253" y="257"/>
                  <a:pt x="262" y="253"/>
                </a:cubicBezTo>
                <a:cubicBezTo>
                  <a:pt x="263" y="253"/>
                  <a:pt x="263" y="253"/>
                  <a:pt x="263" y="252"/>
                </a:cubicBezTo>
                <a:cubicBezTo>
                  <a:pt x="263" y="252"/>
                  <a:pt x="264" y="252"/>
                  <a:pt x="264" y="252"/>
                </a:cubicBezTo>
                <a:cubicBezTo>
                  <a:pt x="264" y="253"/>
                  <a:pt x="264" y="253"/>
                  <a:pt x="264" y="254"/>
                </a:cubicBezTo>
                <a:close/>
                <a:moveTo>
                  <a:pt x="231" y="270"/>
                </a:moveTo>
                <a:cubicBezTo>
                  <a:pt x="241" y="267"/>
                  <a:pt x="251" y="264"/>
                  <a:pt x="260" y="259"/>
                </a:cubicBezTo>
                <a:cubicBezTo>
                  <a:pt x="261" y="259"/>
                  <a:pt x="262" y="259"/>
                  <a:pt x="262" y="258"/>
                </a:cubicBezTo>
                <a:cubicBezTo>
                  <a:pt x="262" y="258"/>
                  <a:pt x="263" y="258"/>
                  <a:pt x="263" y="258"/>
                </a:cubicBezTo>
                <a:cubicBezTo>
                  <a:pt x="263" y="259"/>
                  <a:pt x="263" y="260"/>
                  <a:pt x="262" y="262"/>
                </a:cubicBezTo>
                <a:cubicBezTo>
                  <a:pt x="258" y="264"/>
                  <a:pt x="253" y="266"/>
                  <a:pt x="248" y="268"/>
                </a:cubicBezTo>
                <a:cubicBezTo>
                  <a:pt x="242" y="270"/>
                  <a:pt x="237" y="273"/>
                  <a:pt x="230" y="274"/>
                </a:cubicBezTo>
                <a:cubicBezTo>
                  <a:pt x="225" y="276"/>
                  <a:pt x="219" y="277"/>
                  <a:pt x="213" y="279"/>
                </a:cubicBezTo>
                <a:cubicBezTo>
                  <a:pt x="211" y="280"/>
                  <a:pt x="208" y="281"/>
                  <a:pt x="206" y="282"/>
                </a:cubicBezTo>
                <a:cubicBezTo>
                  <a:pt x="204" y="283"/>
                  <a:pt x="200" y="283"/>
                  <a:pt x="198" y="284"/>
                </a:cubicBezTo>
                <a:cubicBezTo>
                  <a:pt x="201" y="282"/>
                  <a:pt x="204" y="281"/>
                  <a:pt x="207" y="279"/>
                </a:cubicBezTo>
                <a:cubicBezTo>
                  <a:pt x="215" y="276"/>
                  <a:pt x="223" y="273"/>
                  <a:pt x="231" y="270"/>
                </a:cubicBezTo>
                <a:close/>
                <a:moveTo>
                  <a:pt x="197" y="284"/>
                </a:moveTo>
                <a:cubicBezTo>
                  <a:pt x="197" y="284"/>
                  <a:pt x="197" y="283"/>
                  <a:pt x="198" y="283"/>
                </a:cubicBezTo>
                <a:cubicBezTo>
                  <a:pt x="199" y="282"/>
                  <a:pt x="200" y="282"/>
                  <a:pt x="202" y="281"/>
                </a:cubicBezTo>
                <a:cubicBezTo>
                  <a:pt x="200" y="282"/>
                  <a:pt x="199" y="283"/>
                  <a:pt x="197" y="284"/>
                </a:cubicBezTo>
                <a:close/>
                <a:moveTo>
                  <a:pt x="194" y="308"/>
                </a:moveTo>
                <a:cubicBezTo>
                  <a:pt x="194" y="308"/>
                  <a:pt x="194" y="308"/>
                  <a:pt x="194" y="308"/>
                </a:cubicBezTo>
                <a:cubicBezTo>
                  <a:pt x="198" y="308"/>
                  <a:pt x="202" y="306"/>
                  <a:pt x="206" y="305"/>
                </a:cubicBezTo>
                <a:cubicBezTo>
                  <a:pt x="211" y="303"/>
                  <a:pt x="217" y="301"/>
                  <a:pt x="223" y="300"/>
                </a:cubicBezTo>
                <a:cubicBezTo>
                  <a:pt x="228" y="298"/>
                  <a:pt x="234" y="296"/>
                  <a:pt x="239" y="294"/>
                </a:cubicBezTo>
                <a:cubicBezTo>
                  <a:pt x="241" y="293"/>
                  <a:pt x="244" y="292"/>
                  <a:pt x="246" y="290"/>
                </a:cubicBezTo>
                <a:cubicBezTo>
                  <a:pt x="248" y="290"/>
                  <a:pt x="250" y="289"/>
                  <a:pt x="251" y="288"/>
                </a:cubicBezTo>
                <a:cubicBezTo>
                  <a:pt x="252" y="288"/>
                  <a:pt x="252" y="287"/>
                  <a:pt x="253" y="287"/>
                </a:cubicBezTo>
                <a:cubicBezTo>
                  <a:pt x="252" y="288"/>
                  <a:pt x="252" y="289"/>
                  <a:pt x="252" y="289"/>
                </a:cubicBezTo>
                <a:cubicBezTo>
                  <a:pt x="250" y="293"/>
                  <a:pt x="244" y="293"/>
                  <a:pt x="240" y="294"/>
                </a:cubicBezTo>
                <a:cubicBezTo>
                  <a:pt x="234" y="296"/>
                  <a:pt x="227" y="298"/>
                  <a:pt x="221" y="301"/>
                </a:cubicBezTo>
                <a:cubicBezTo>
                  <a:pt x="215" y="303"/>
                  <a:pt x="209" y="305"/>
                  <a:pt x="202" y="307"/>
                </a:cubicBezTo>
                <a:cubicBezTo>
                  <a:pt x="199" y="308"/>
                  <a:pt x="196" y="308"/>
                  <a:pt x="194" y="310"/>
                </a:cubicBezTo>
                <a:cubicBezTo>
                  <a:pt x="194" y="309"/>
                  <a:pt x="194" y="309"/>
                  <a:pt x="194" y="308"/>
                </a:cubicBezTo>
                <a:close/>
                <a:moveTo>
                  <a:pt x="208" y="302"/>
                </a:moveTo>
                <a:cubicBezTo>
                  <a:pt x="214" y="300"/>
                  <a:pt x="219" y="298"/>
                  <a:pt x="225" y="297"/>
                </a:cubicBezTo>
                <a:cubicBezTo>
                  <a:pt x="230" y="295"/>
                  <a:pt x="235" y="294"/>
                  <a:pt x="240" y="292"/>
                </a:cubicBezTo>
                <a:cubicBezTo>
                  <a:pt x="241" y="292"/>
                  <a:pt x="242" y="292"/>
                  <a:pt x="242" y="292"/>
                </a:cubicBezTo>
                <a:cubicBezTo>
                  <a:pt x="237" y="294"/>
                  <a:pt x="232" y="296"/>
                  <a:pt x="226" y="298"/>
                </a:cubicBezTo>
                <a:cubicBezTo>
                  <a:pt x="221" y="300"/>
                  <a:pt x="215" y="301"/>
                  <a:pt x="210" y="303"/>
                </a:cubicBezTo>
                <a:cubicBezTo>
                  <a:pt x="206" y="304"/>
                  <a:pt x="202" y="306"/>
                  <a:pt x="198" y="307"/>
                </a:cubicBezTo>
                <a:cubicBezTo>
                  <a:pt x="193" y="308"/>
                  <a:pt x="198" y="306"/>
                  <a:pt x="199" y="305"/>
                </a:cubicBezTo>
                <a:cubicBezTo>
                  <a:pt x="202" y="304"/>
                  <a:pt x="205" y="303"/>
                  <a:pt x="208" y="302"/>
                </a:cubicBezTo>
                <a:close/>
                <a:moveTo>
                  <a:pt x="239" y="292"/>
                </a:moveTo>
                <a:cubicBezTo>
                  <a:pt x="233" y="294"/>
                  <a:pt x="228" y="295"/>
                  <a:pt x="223" y="296"/>
                </a:cubicBezTo>
                <a:cubicBezTo>
                  <a:pt x="219" y="297"/>
                  <a:pt x="216" y="298"/>
                  <a:pt x="212" y="300"/>
                </a:cubicBezTo>
                <a:cubicBezTo>
                  <a:pt x="215" y="299"/>
                  <a:pt x="217" y="298"/>
                  <a:pt x="220" y="297"/>
                </a:cubicBezTo>
                <a:cubicBezTo>
                  <a:pt x="229" y="294"/>
                  <a:pt x="238" y="292"/>
                  <a:pt x="247" y="289"/>
                </a:cubicBezTo>
                <a:cubicBezTo>
                  <a:pt x="244" y="290"/>
                  <a:pt x="242" y="291"/>
                  <a:pt x="239" y="292"/>
                </a:cubicBezTo>
                <a:close/>
                <a:moveTo>
                  <a:pt x="194" y="307"/>
                </a:moveTo>
                <a:cubicBezTo>
                  <a:pt x="195" y="306"/>
                  <a:pt x="195" y="306"/>
                  <a:pt x="195" y="305"/>
                </a:cubicBezTo>
                <a:cubicBezTo>
                  <a:pt x="197" y="305"/>
                  <a:pt x="199" y="304"/>
                  <a:pt x="201" y="304"/>
                </a:cubicBezTo>
                <a:cubicBezTo>
                  <a:pt x="199" y="305"/>
                  <a:pt x="197" y="306"/>
                  <a:pt x="194" y="307"/>
                </a:cubicBezTo>
                <a:close/>
                <a:moveTo>
                  <a:pt x="195" y="302"/>
                </a:moveTo>
                <a:cubicBezTo>
                  <a:pt x="200" y="300"/>
                  <a:pt x="205" y="298"/>
                  <a:pt x="211" y="296"/>
                </a:cubicBezTo>
                <a:cubicBezTo>
                  <a:pt x="216" y="295"/>
                  <a:pt x="222" y="293"/>
                  <a:pt x="228" y="292"/>
                </a:cubicBezTo>
                <a:cubicBezTo>
                  <a:pt x="229" y="291"/>
                  <a:pt x="230" y="291"/>
                  <a:pt x="231" y="291"/>
                </a:cubicBezTo>
                <a:cubicBezTo>
                  <a:pt x="219" y="295"/>
                  <a:pt x="207" y="299"/>
                  <a:pt x="195" y="304"/>
                </a:cubicBezTo>
                <a:cubicBezTo>
                  <a:pt x="195" y="303"/>
                  <a:pt x="195" y="302"/>
                  <a:pt x="195" y="302"/>
                </a:cubicBezTo>
                <a:close/>
                <a:moveTo>
                  <a:pt x="196" y="297"/>
                </a:moveTo>
                <a:cubicBezTo>
                  <a:pt x="201" y="296"/>
                  <a:pt x="205" y="294"/>
                  <a:pt x="210" y="292"/>
                </a:cubicBezTo>
                <a:cubicBezTo>
                  <a:pt x="216" y="290"/>
                  <a:pt x="221" y="288"/>
                  <a:pt x="227" y="286"/>
                </a:cubicBezTo>
                <a:cubicBezTo>
                  <a:pt x="233" y="284"/>
                  <a:pt x="239" y="282"/>
                  <a:pt x="244" y="280"/>
                </a:cubicBezTo>
                <a:cubicBezTo>
                  <a:pt x="247" y="279"/>
                  <a:pt x="250" y="278"/>
                  <a:pt x="253" y="277"/>
                </a:cubicBezTo>
                <a:cubicBezTo>
                  <a:pt x="254" y="277"/>
                  <a:pt x="255" y="276"/>
                  <a:pt x="256" y="276"/>
                </a:cubicBezTo>
                <a:cubicBezTo>
                  <a:pt x="257" y="276"/>
                  <a:pt x="257" y="275"/>
                  <a:pt x="257" y="275"/>
                </a:cubicBezTo>
                <a:cubicBezTo>
                  <a:pt x="257" y="275"/>
                  <a:pt x="257" y="275"/>
                  <a:pt x="257" y="275"/>
                </a:cubicBezTo>
                <a:cubicBezTo>
                  <a:pt x="253" y="278"/>
                  <a:pt x="248" y="280"/>
                  <a:pt x="244" y="282"/>
                </a:cubicBezTo>
                <a:cubicBezTo>
                  <a:pt x="238" y="285"/>
                  <a:pt x="231" y="287"/>
                  <a:pt x="225" y="289"/>
                </a:cubicBezTo>
                <a:cubicBezTo>
                  <a:pt x="215" y="293"/>
                  <a:pt x="205" y="296"/>
                  <a:pt x="195" y="300"/>
                </a:cubicBezTo>
                <a:cubicBezTo>
                  <a:pt x="196" y="299"/>
                  <a:pt x="196" y="298"/>
                  <a:pt x="196" y="297"/>
                </a:cubicBezTo>
                <a:close/>
                <a:moveTo>
                  <a:pt x="196" y="293"/>
                </a:moveTo>
                <a:cubicBezTo>
                  <a:pt x="201" y="292"/>
                  <a:pt x="205" y="290"/>
                  <a:pt x="209" y="288"/>
                </a:cubicBezTo>
                <a:cubicBezTo>
                  <a:pt x="215" y="286"/>
                  <a:pt x="222" y="284"/>
                  <a:pt x="228" y="282"/>
                </a:cubicBezTo>
                <a:cubicBezTo>
                  <a:pt x="234" y="280"/>
                  <a:pt x="240" y="278"/>
                  <a:pt x="245" y="276"/>
                </a:cubicBezTo>
                <a:cubicBezTo>
                  <a:pt x="249" y="274"/>
                  <a:pt x="254" y="273"/>
                  <a:pt x="258" y="271"/>
                </a:cubicBezTo>
                <a:cubicBezTo>
                  <a:pt x="254" y="273"/>
                  <a:pt x="250" y="274"/>
                  <a:pt x="246" y="276"/>
                </a:cubicBezTo>
                <a:cubicBezTo>
                  <a:pt x="240" y="279"/>
                  <a:pt x="233" y="281"/>
                  <a:pt x="227" y="283"/>
                </a:cubicBezTo>
                <a:cubicBezTo>
                  <a:pt x="217" y="287"/>
                  <a:pt x="206" y="291"/>
                  <a:pt x="196" y="296"/>
                </a:cubicBezTo>
                <a:cubicBezTo>
                  <a:pt x="196" y="295"/>
                  <a:pt x="196" y="294"/>
                  <a:pt x="196" y="293"/>
                </a:cubicBezTo>
                <a:close/>
                <a:moveTo>
                  <a:pt x="197" y="289"/>
                </a:moveTo>
                <a:cubicBezTo>
                  <a:pt x="202" y="286"/>
                  <a:pt x="207" y="285"/>
                  <a:pt x="212" y="283"/>
                </a:cubicBezTo>
                <a:cubicBezTo>
                  <a:pt x="218" y="281"/>
                  <a:pt x="225" y="279"/>
                  <a:pt x="231" y="276"/>
                </a:cubicBezTo>
                <a:cubicBezTo>
                  <a:pt x="237" y="274"/>
                  <a:pt x="242" y="272"/>
                  <a:pt x="248" y="270"/>
                </a:cubicBezTo>
                <a:cubicBezTo>
                  <a:pt x="251" y="269"/>
                  <a:pt x="253" y="268"/>
                  <a:pt x="256" y="267"/>
                </a:cubicBezTo>
                <a:cubicBezTo>
                  <a:pt x="257" y="266"/>
                  <a:pt x="258" y="266"/>
                  <a:pt x="259" y="265"/>
                </a:cubicBezTo>
                <a:cubicBezTo>
                  <a:pt x="263" y="263"/>
                  <a:pt x="259" y="266"/>
                  <a:pt x="258" y="266"/>
                </a:cubicBezTo>
                <a:cubicBezTo>
                  <a:pt x="255" y="268"/>
                  <a:pt x="251" y="270"/>
                  <a:pt x="247" y="271"/>
                </a:cubicBezTo>
                <a:cubicBezTo>
                  <a:pt x="241" y="274"/>
                  <a:pt x="234" y="276"/>
                  <a:pt x="228" y="279"/>
                </a:cubicBezTo>
                <a:cubicBezTo>
                  <a:pt x="222" y="281"/>
                  <a:pt x="216" y="283"/>
                  <a:pt x="211" y="285"/>
                </a:cubicBezTo>
                <a:cubicBezTo>
                  <a:pt x="206" y="287"/>
                  <a:pt x="201" y="289"/>
                  <a:pt x="197" y="291"/>
                </a:cubicBezTo>
                <a:cubicBezTo>
                  <a:pt x="197" y="290"/>
                  <a:pt x="197" y="290"/>
                  <a:pt x="197" y="289"/>
                </a:cubicBezTo>
                <a:close/>
                <a:moveTo>
                  <a:pt x="211" y="161"/>
                </a:moveTo>
                <a:cubicBezTo>
                  <a:pt x="209" y="162"/>
                  <a:pt x="208" y="162"/>
                  <a:pt x="207" y="162"/>
                </a:cubicBezTo>
                <a:cubicBezTo>
                  <a:pt x="207" y="162"/>
                  <a:pt x="207" y="162"/>
                  <a:pt x="207" y="161"/>
                </a:cubicBezTo>
                <a:cubicBezTo>
                  <a:pt x="208" y="161"/>
                  <a:pt x="209" y="161"/>
                  <a:pt x="211" y="161"/>
                </a:cubicBezTo>
                <a:close/>
                <a:moveTo>
                  <a:pt x="201" y="246"/>
                </a:moveTo>
                <a:cubicBezTo>
                  <a:pt x="212" y="241"/>
                  <a:pt x="223" y="236"/>
                  <a:pt x="235" y="232"/>
                </a:cubicBezTo>
                <a:cubicBezTo>
                  <a:pt x="240" y="230"/>
                  <a:pt x="246" y="228"/>
                  <a:pt x="251" y="226"/>
                </a:cubicBezTo>
                <a:cubicBezTo>
                  <a:pt x="253" y="225"/>
                  <a:pt x="255" y="224"/>
                  <a:pt x="257" y="224"/>
                </a:cubicBezTo>
                <a:cubicBezTo>
                  <a:pt x="257" y="224"/>
                  <a:pt x="257" y="224"/>
                  <a:pt x="257" y="224"/>
                </a:cubicBezTo>
                <a:cubicBezTo>
                  <a:pt x="246" y="229"/>
                  <a:pt x="235" y="233"/>
                  <a:pt x="224" y="238"/>
                </a:cubicBezTo>
                <a:cubicBezTo>
                  <a:pt x="219" y="240"/>
                  <a:pt x="214" y="242"/>
                  <a:pt x="209" y="245"/>
                </a:cubicBezTo>
                <a:cubicBezTo>
                  <a:pt x="206" y="246"/>
                  <a:pt x="204" y="247"/>
                  <a:pt x="201" y="249"/>
                </a:cubicBezTo>
                <a:cubicBezTo>
                  <a:pt x="201" y="248"/>
                  <a:pt x="201" y="247"/>
                  <a:pt x="201" y="246"/>
                </a:cubicBezTo>
                <a:close/>
                <a:moveTo>
                  <a:pt x="202" y="240"/>
                </a:moveTo>
                <a:cubicBezTo>
                  <a:pt x="205" y="239"/>
                  <a:pt x="209" y="236"/>
                  <a:pt x="213" y="234"/>
                </a:cubicBezTo>
                <a:cubicBezTo>
                  <a:pt x="218" y="232"/>
                  <a:pt x="223" y="230"/>
                  <a:pt x="228" y="227"/>
                </a:cubicBezTo>
                <a:cubicBezTo>
                  <a:pt x="234" y="225"/>
                  <a:pt x="239" y="223"/>
                  <a:pt x="244" y="220"/>
                </a:cubicBezTo>
                <a:cubicBezTo>
                  <a:pt x="247" y="219"/>
                  <a:pt x="249" y="218"/>
                  <a:pt x="252" y="216"/>
                </a:cubicBezTo>
                <a:cubicBezTo>
                  <a:pt x="253" y="216"/>
                  <a:pt x="255" y="215"/>
                  <a:pt x="256" y="214"/>
                </a:cubicBezTo>
                <a:cubicBezTo>
                  <a:pt x="257" y="214"/>
                  <a:pt x="263" y="210"/>
                  <a:pt x="260" y="213"/>
                </a:cubicBezTo>
                <a:cubicBezTo>
                  <a:pt x="250" y="220"/>
                  <a:pt x="238" y="224"/>
                  <a:pt x="228" y="229"/>
                </a:cubicBezTo>
                <a:cubicBezTo>
                  <a:pt x="219" y="233"/>
                  <a:pt x="209" y="237"/>
                  <a:pt x="201" y="242"/>
                </a:cubicBezTo>
                <a:cubicBezTo>
                  <a:pt x="202" y="242"/>
                  <a:pt x="202" y="241"/>
                  <a:pt x="202" y="240"/>
                </a:cubicBezTo>
                <a:close/>
                <a:moveTo>
                  <a:pt x="208" y="236"/>
                </a:moveTo>
                <a:cubicBezTo>
                  <a:pt x="207" y="236"/>
                  <a:pt x="200" y="241"/>
                  <a:pt x="204" y="238"/>
                </a:cubicBezTo>
                <a:cubicBezTo>
                  <a:pt x="206" y="237"/>
                  <a:pt x="208" y="236"/>
                  <a:pt x="210" y="235"/>
                </a:cubicBezTo>
                <a:cubicBezTo>
                  <a:pt x="209" y="235"/>
                  <a:pt x="209" y="236"/>
                  <a:pt x="208" y="236"/>
                </a:cubicBezTo>
                <a:close/>
                <a:moveTo>
                  <a:pt x="213" y="233"/>
                </a:moveTo>
                <a:cubicBezTo>
                  <a:pt x="209" y="234"/>
                  <a:pt x="205" y="236"/>
                  <a:pt x="202" y="239"/>
                </a:cubicBezTo>
                <a:cubicBezTo>
                  <a:pt x="202" y="238"/>
                  <a:pt x="202" y="238"/>
                  <a:pt x="202" y="237"/>
                </a:cubicBezTo>
                <a:cubicBezTo>
                  <a:pt x="202" y="237"/>
                  <a:pt x="202" y="236"/>
                  <a:pt x="202" y="236"/>
                </a:cubicBezTo>
                <a:cubicBezTo>
                  <a:pt x="211" y="231"/>
                  <a:pt x="220" y="226"/>
                  <a:pt x="230" y="221"/>
                </a:cubicBezTo>
                <a:cubicBezTo>
                  <a:pt x="235" y="219"/>
                  <a:pt x="241" y="216"/>
                  <a:pt x="247" y="214"/>
                </a:cubicBezTo>
                <a:cubicBezTo>
                  <a:pt x="250" y="212"/>
                  <a:pt x="252" y="211"/>
                  <a:pt x="255" y="210"/>
                </a:cubicBezTo>
                <a:cubicBezTo>
                  <a:pt x="256" y="209"/>
                  <a:pt x="257" y="208"/>
                  <a:pt x="259" y="207"/>
                </a:cubicBezTo>
                <a:cubicBezTo>
                  <a:pt x="259" y="207"/>
                  <a:pt x="259" y="207"/>
                  <a:pt x="259" y="207"/>
                </a:cubicBezTo>
                <a:cubicBezTo>
                  <a:pt x="259" y="207"/>
                  <a:pt x="259" y="207"/>
                  <a:pt x="259" y="207"/>
                </a:cubicBezTo>
                <a:cubicBezTo>
                  <a:pt x="255" y="210"/>
                  <a:pt x="250" y="212"/>
                  <a:pt x="246" y="215"/>
                </a:cubicBezTo>
                <a:cubicBezTo>
                  <a:pt x="240" y="218"/>
                  <a:pt x="235" y="221"/>
                  <a:pt x="229" y="224"/>
                </a:cubicBezTo>
                <a:cubicBezTo>
                  <a:pt x="224" y="227"/>
                  <a:pt x="219" y="230"/>
                  <a:pt x="213" y="233"/>
                </a:cubicBezTo>
                <a:close/>
                <a:moveTo>
                  <a:pt x="248" y="212"/>
                </a:moveTo>
                <a:cubicBezTo>
                  <a:pt x="243" y="215"/>
                  <a:pt x="238" y="217"/>
                  <a:pt x="232" y="219"/>
                </a:cubicBezTo>
                <a:cubicBezTo>
                  <a:pt x="225" y="223"/>
                  <a:pt x="218" y="227"/>
                  <a:pt x="210" y="231"/>
                </a:cubicBezTo>
                <a:cubicBezTo>
                  <a:pt x="212" y="230"/>
                  <a:pt x="213" y="229"/>
                  <a:pt x="214" y="228"/>
                </a:cubicBezTo>
                <a:cubicBezTo>
                  <a:pt x="219" y="225"/>
                  <a:pt x="224" y="222"/>
                  <a:pt x="229" y="220"/>
                </a:cubicBezTo>
                <a:cubicBezTo>
                  <a:pt x="240" y="215"/>
                  <a:pt x="251" y="209"/>
                  <a:pt x="261" y="203"/>
                </a:cubicBezTo>
                <a:cubicBezTo>
                  <a:pt x="261" y="203"/>
                  <a:pt x="261" y="204"/>
                  <a:pt x="262" y="205"/>
                </a:cubicBezTo>
                <a:cubicBezTo>
                  <a:pt x="261" y="205"/>
                  <a:pt x="261" y="205"/>
                  <a:pt x="261" y="205"/>
                </a:cubicBezTo>
                <a:cubicBezTo>
                  <a:pt x="257" y="207"/>
                  <a:pt x="253" y="210"/>
                  <a:pt x="248" y="212"/>
                </a:cubicBezTo>
                <a:close/>
                <a:moveTo>
                  <a:pt x="259" y="187"/>
                </a:moveTo>
                <a:cubicBezTo>
                  <a:pt x="250" y="191"/>
                  <a:pt x="240" y="195"/>
                  <a:pt x="231" y="199"/>
                </a:cubicBezTo>
                <a:cubicBezTo>
                  <a:pt x="226" y="201"/>
                  <a:pt x="221" y="204"/>
                  <a:pt x="216" y="206"/>
                </a:cubicBezTo>
                <a:cubicBezTo>
                  <a:pt x="214" y="207"/>
                  <a:pt x="213" y="208"/>
                  <a:pt x="211" y="209"/>
                </a:cubicBezTo>
                <a:cubicBezTo>
                  <a:pt x="209" y="211"/>
                  <a:pt x="206" y="211"/>
                  <a:pt x="204" y="213"/>
                </a:cubicBezTo>
                <a:cubicBezTo>
                  <a:pt x="212" y="207"/>
                  <a:pt x="221" y="203"/>
                  <a:pt x="229" y="198"/>
                </a:cubicBezTo>
                <a:cubicBezTo>
                  <a:pt x="234" y="195"/>
                  <a:pt x="239" y="193"/>
                  <a:pt x="244" y="191"/>
                </a:cubicBezTo>
                <a:cubicBezTo>
                  <a:pt x="247" y="190"/>
                  <a:pt x="250" y="188"/>
                  <a:pt x="252" y="187"/>
                </a:cubicBezTo>
                <a:cubicBezTo>
                  <a:pt x="253" y="187"/>
                  <a:pt x="255" y="186"/>
                  <a:pt x="256" y="186"/>
                </a:cubicBezTo>
                <a:cubicBezTo>
                  <a:pt x="256" y="185"/>
                  <a:pt x="257" y="185"/>
                  <a:pt x="257" y="185"/>
                </a:cubicBezTo>
                <a:cubicBezTo>
                  <a:pt x="258" y="185"/>
                  <a:pt x="259" y="184"/>
                  <a:pt x="259" y="184"/>
                </a:cubicBezTo>
                <a:cubicBezTo>
                  <a:pt x="259" y="184"/>
                  <a:pt x="260" y="184"/>
                  <a:pt x="260" y="183"/>
                </a:cubicBezTo>
                <a:cubicBezTo>
                  <a:pt x="260" y="186"/>
                  <a:pt x="260" y="188"/>
                  <a:pt x="260" y="191"/>
                </a:cubicBezTo>
                <a:cubicBezTo>
                  <a:pt x="250" y="194"/>
                  <a:pt x="241" y="199"/>
                  <a:pt x="232" y="204"/>
                </a:cubicBezTo>
                <a:cubicBezTo>
                  <a:pt x="226" y="206"/>
                  <a:pt x="221" y="209"/>
                  <a:pt x="216" y="211"/>
                </a:cubicBezTo>
                <a:cubicBezTo>
                  <a:pt x="214" y="213"/>
                  <a:pt x="211" y="214"/>
                  <a:pt x="209" y="215"/>
                </a:cubicBezTo>
                <a:cubicBezTo>
                  <a:pt x="208" y="216"/>
                  <a:pt x="207" y="217"/>
                  <a:pt x="206" y="217"/>
                </a:cubicBezTo>
                <a:cubicBezTo>
                  <a:pt x="205" y="218"/>
                  <a:pt x="201" y="220"/>
                  <a:pt x="205" y="218"/>
                </a:cubicBezTo>
                <a:cubicBezTo>
                  <a:pt x="213" y="211"/>
                  <a:pt x="223" y="206"/>
                  <a:pt x="233" y="201"/>
                </a:cubicBezTo>
                <a:cubicBezTo>
                  <a:pt x="238" y="199"/>
                  <a:pt x="243" y="196"/>
                  <a:pt x="248" y="194"/>
                </a:cubicBezTo>
                <a:cubicBezTo>
                  <a:pt x="252" y="192"/>
                  <a:pt x="256" y="190"/>
                  <a:pt x="260" y="187"/>
                </a:cubicBezTo>
                <a:cubicBezTo>
                  <a:pt x="260" y="187"/>
                  <a:pt x="260" y="186"/>
                  <a:pt x="259" y="187"/>
                </a:cubicBezTo>
                <a:close/>
                <a:moveTo>
                  <a:pt x="204" y="206"/>
                </a:moveTo>
                <a:cubicBezTo>
                  <a:pt x="213" y="202"/>
                  <a:pt x="222" y="197"/>
                  <a:pt x="231" y="193"/>
                </a:cubicBezTo>
                <a:cubicBezTo>
                  <a:pt x="236" y="190"/>
                  <a:pt x="241" y="188"/>
                  <a:pt x="246" y="186"/>
                </a:cubicBezTo>
                <a:cubicBezTo>
                  <a:pt x="248" y="185"/>
                  <a:pt x="251" y="183"/>
                  <a:pt x="254" y="182"/>
                </a:cubicBezTo>
                <a:cubicBezTo>
                  <a:pt x="254" y="182"/>
                  <a:pt x="254" y="182"/>
                  <a:pt x="254" y="182"/>
                </a:cubicBezTo>
                <a:cubicBezTo>
                  <a:pt x="247" y="187"/>
                  <a:pt x="239" y="190"/>
                  <a:pt x="231" y="193"/>
                </a:cubicBezTo>
                <a:cubicBezTo>
                  <a:pt x="221" y="198"/>
                  <a:pt x="212" y="204"/>
                  <a:pt x="204" y="209"/>
                </a:cubicBezTo>
                <a:cubicBezTo>
                  <a:pt x="204" y="208"/>
                  <a:pt x="204" y="207"/>
                  <a:pt x="204" y="206"/>
                </a:cubicBezTo>
                <a:close/>
                <a:moveTo>
                  <a:pt x="204" y="199"/>
                </a:moveTo>
                <a:cubicBezTo>
                  <a:pt x="204" y="199"/>
                  <a:pt x="204" y="199"/>
                  <a:pt x="204" y="199"/>
                </a:cubicBezTo>
                <a:cubicBezTo>
                  <a:pt x="213" y="194"/>
                  <a:pt x="222" y="190"/>
                  <a:pt x="231" y="186"/>
                </a:cubicBezTo>
                <a:cubicBezTo>
                  <a:pt x="240" y="182"/>
                  <a:pt x="249" y="177"/>
                  <a:pt x="258" y="172"/>
                </a:cubicBezTo>
                <a:cubicBezTo>
                  <a:pt x="258" y="172"/>
                  <a:pt x="259" y="173"/>
                  <a:pt x="259" y="173"/>
                </a:cubicBezTo>
                <a:cubicBezTo>
                  <a:pt x="259" y="173"/>
                  <a:pt x="259" y="174"/>
                  <a:pt x="259" y="174"/>
                </a:cubicBezTo>
                <a:cubicBezTo>
                  <a:pt x="259" y="174"/>
                  <a:pt x="259" y="174"/>
                  <a:pt x="259" y="174"/>
                </a:cubicBezTo>
                <a:cubicBezTo>
                  <a:pt x="250" y="179"/>
                  <a:pt x="241" y="183"/>
                  <a:pt x="232" y="188"/>
                </a:cubicBezTo>
                <a:cubicBezTo>
                  <a:pt x="226" y="190"/>
                  <a:pt x="221" y="192"/>
                  <a:pt x="216" y="194"/>
                </a:cubicBezTo>
                <a:cubicBezTo>
                  <a:pt x="212" y="196"/>
                  <a:pt x="208" y="199"/>
                  <a:pt x="204" y="201"/>
                </a:cubicBezTo>
                <a:cubicBezTo>
                  <a:pt x="204" y="200"/>
                  <a:pt x="204" y="200"/>
                  <a:pt x="204" y="199"/>
                </a:cubicBezTo>
                <a:close/>
                <a:moveTo>
                  <a:pt x="259" y="175"/>
                </a:moveTo>
                <a:cubicBezTo>
                  <a:pt x="259" y="176"/>
                  <a:pt x="259" y="177"/>
                  <a:pt x="259" y="179"/>
                </a:cubicBezTo>
                <a:cubicBezTo>
                  <a:pt x="259" y="178"/>
                  <a:pt x="259" y="178"/>
                  <a:pt x="259" y="179"/>
                </a:cubicBezTo>
                <a:cubicBezTo>
                  <a:pt x="250" y="184"/>
                  <a:pt x="240" y="188"/>
                  <a:pt x="231" y="192"/>
                </a:cubicBezTo>
                <a:cubicBezTo>
                  <a:pt x="226" y="195"/>
                  <a:pt x="221" y="197"/>
                  <a:pt x="216" y="200"/>
                </a:cubicBezTo>
                <a:cubicBezTo>
                  <a:pt x="213" y="201"/>
                  <a:pt x="210" y="202"/>
                  <a:pt x="207" y="204"/>
                </a:cubicBezTo>
                <a:cubicBezTo>
                  <a:pt x="201" y="207"/>
                  <a:pt x="205" y="204"/>
                  <a:pt x="208" y="203"/>
                </a:cubicBezTo>
                <a:cubicBezTo>
                  <a:pt x="216" y="197"/>
                  <a:pt x="226" y="193"/>
                  <a:pt x="235" y="189"/>
                </a:cubicBezTo>
                <a:cubicBezTo>
                  <a:pt x="243" y="185"/>
                  <a:pt x="252" y="181"/>
                  <a:pt x="259" y="175"/>
                </a:cubicBezTo>
                <a:close/>
                <a:moveTo>
                  <a:pt x="232" y="193"/>
                </a:moveTo>
                <a:cubicBezTo>
                  <a:pt x="242" y="189"/>
                  <a:pt x="251" y="185"/>
                  <a:pt x="259" y="179"/>
                </a:cubicBezTo>
                <a:cubicBezTo>
                  <a:pt x="260" y="179"/>
                  <a:pt x="260" y="179"/>
                  <a:pt x="260" y="179"/>
                </a:cubicBezTo>
                <a:cubicBezTo>
                  <a:pt x="260" y="180"/>
                  <a:pt x="260" y="181"/>
                  <a:pt x="260" y="183"/>
                </a:cubicBezTo>
                <a:cubicBezTo>
                  <a:pt x="258" y="184"/>
                  <a:pt x="255" y="185"/>
                  <a:pt x="253" y="186"/>
                </a:cubicBezTo>
                <a:cubicBezTo>
                  <a:pt x="246" y="190"/>
                  <a:pt x="238" y="193"/>
                  <a:pt x="230" y="196"/>
                </a:cubicBezTo>
                <a:cubicBezTo>
                  <a:pt x="225" y="199"/>
                  <a:pt x="220" y="201"/>
                  <a:pt x="215" y="203"/>
                </a:cubicBezTo>
                <a:cubicBezTo>
                  <a:pt x="213" y="205"/>
                  <a:pt x="211" y="206"/>
                  <a:pt x="209" y="207"/>
                </a:cubicBezTo>
                <a:cubicBezTo>
                  <a:pt x="209" y="207"/>
                  <a:pt x="208" y="207"/>
                  <a:pt x="208" y="207"/>
                </a:cubicBezTo>
                <a:cubicBezTo>
                  <a:pt x="216" y="202"/>
                  <a:pt x="224" y="197"/>
                  <a:pt x="232" y="193"/>
                </a:cubicBezTo>
                <a:close/>
                <a:moveTo>
                  <a:pt x="229" y="206"/>
                </a:moveTo>
                <a:cubicBezTo>
                  <a:pt x="234" y="204"/>
                  <a:pt x="238" y="201"/>
                  <a:pt x="243" y="199"/>
                </a:cubicBezTo>
                <a:cubicBezTo>
                  <a:pt x="248" y="197"/>
                  <a:pt x="255" y="195"/>
                  <a:pt x="259" y="192"/>
                </a:cubicBezTo>
                <a:cubicBezTo>
                  <a:pt x="250" y="198"/>
                  <a:pt x="239" y="202"/>
                  <a:pt x="230" y="207"/>
                </a:cubicBezTo>
                <a:cubicBezTo>
                  <a:pt x="220" y="211"/>
                  <a:pt x="212" y="217"/>
                  <a:pt x="203" y="222"/>
                </a:cubicBezTo>
                <a:cubicBezTo>
                  <a:pt x="203" y="221"/>
                  <a:pt x="203" y="220"/>
                  <a:pt x="203" y="219"/>
                </a:cubicBezTo>
                <a:cubicBezTo>
                  <a:pt x="212" y="215"/>
                  <a:pt x="220" y="210"/>
                  <a:pt x="229" y="206"/>
                </a:cubicBezTo>
                <a:close/>
                <a:moveTo>
                  <a:pt x="203" y="223"/>
                </a:moveTo>
                <a:cubicBezTo>
                  <a:pt x="207" y="222"/>
                  <a:pt x="210" y="220"/>
                  <a:pt x="214" y="218"/>
                </a:cubicBezTo>
                <a:cubicBezTo>
                  <a:pt x="219" y="215"/>
                  <a:pt x="224" y="212"/>
                  <a:pt x="229" y="210"/>
                </a:cubicBezTo>
                <a:cubicBezTo>
                  <a:pt x="233" y="208"/>
                  <a:pt x="236" y="207"/>
                  <a:pt x="239" y="205"/>
                </a:cubicBezTo>
                <a:cubicBezTo>
                  <a:pt x="234" y="207"/>
                  <a:pt x="230" y="210"/>
                  <a:pt x="225" y="212"/>
                </a:cubicBezTo>
                <a:cubicBezTo>
                  <a:pt x="220" y="214"/>
                  <a:pt x="215" y="218"/>
                  <a:pt x="211" y="221"/>
                </a:cubicBezTo>
                <a:cubicBezTo>
                  <a:pt x="208" y="223"/>
                  <a:pt x="205" y="224"/>
                  <a:pt x="202" y="226"/>
                </a:cubicBezTo>
                <a:cubicBezTo>
                  <a:pt x="203" y="225"/>
                  <a:pt x="203" y="224"/>
                  <a:pt x="203" y="223"/>
                </a:cubicBezTo>
                <a:close/>
                <a:moveTo>
                  <a:pt x="202" y="228"/>
                </a:moveTo>
                <a:cubicBezTo>
                  <a:pt x="212" y="224"/>
                  <a:pt x="220" y="219"/>
                  <a:pt x="229" y="214"/>
                </a:cubicBezTo>
                <a:cubicBezTo>
                  <a:pt x="235" y="212"/>
                  <a:pt x="240" y="210"/>
                  <a:pt x="246" y="207"/>
                </a:cubicBezTo>
                <a:cubicBezTo>
                  <a:pt x="248" y="206"/>
                  <a:pt x="250" y="205"/>
                  <a:pt x="252" y="204"/>
                </a:cubicBezTo>
                <a:cubicBezTo>
                  <a:pt x="244" y="208"/>
                  <a:pt x="235" y="212"/>
                  <a:pt x="227" y="216"/>
                </a:cubicBezTo>
                <a:cubicBezTo>
                  <a:pt x="221" y="219"/>
                  <a:pt x="216" y="222"/>
                  <a:pt x="211" y="225"/>
                </a:cubicBezTo>
                <a:cubicBezTo>
                  <a:pt x="208" y="227"/>
                  <a:pt x="205" y="228"/>
                  <a:pt x="202" y="231"/>
                </a:cubicBezTo>
                <a:cubicBezTo>
                  <a:pt x="202" y="230"/>
                  <a:pt x="202" y="229"/>
                  <a:pt x="202" y="228"/>
                </a:cubicBezTo>
                <a:close/>
                <a:moveTo>
                  <a:pt x="215" y="224"/>
                </a:moveTo>
                <a:cubicBezTo>
                  <a:pt x="220" y="221"/>
                  <a:pt x="225" y="218"/>
                  <a:pt x="230" y="216"/>
                </a:cubicBezTo>
                <a:cubicBezTo>
                  <a:pt x="241" y="211"/>
                  <a:pt x="251" y="206"/>
                  <a:pt x="261" y="200"/>
                </a:cubicBezTo>
                <a:cubicBezTo>
                  <a:pt x="261" y="200"/>
                  <a:pt x="261" y="199"/>
                  <a:pt x="260" y="199"/>
                </a:cubicBezTo>
                <a:cubicBezTo>
                  <a:pt x="250" y="204"/>
                  <a:pt x="239" y="209"/>
                  <a:pt x="229" y="214"/>
                </a:cubicBezTo>
                <a:cubicBezTo>
                  <a:pt x="224" y="216"/>
                  <a:pt x="219" y="218"/>
                  <a:pt x="215" y="221"/>
                </a:cubicBezTo>
                <a:cubicBezTo>
                  <a:pt x="212" y="222"/>
                  <a:pt x="210" y="224"/>
                  <a:pt x="207" y="225"/>
                </a:cubicBezTo>
                <a:cubicBezTo>
                  <a:pt x="206" y="226"/>
                  <a:pt x="204" y="226"/>
                  <a:pt x="202" y="227"/>
                </a:cubicBezTo>
                <a:cubicBezTo>
                  <a:pt x="202" y="227"/>
                  <a:pt x="202" y="227"/>
                  <a:pt x="202" y="227"/>
                </a:cubicBezTo>
                <a:cubicBezTo>
                  <a:pt x="203" y="226"/>
                  <a:pt x="204" y="226"/>
                  <a:pt x="205" y="225"/>
                </a:cubicBezTo>
                <a:cubicBezTo>
                  <a:pt x="213" y="220"/>
                  <a:pt x="221" y="215"/>
                  <a:pt x="230" y="210"/>
                </a:cubicBezTo>
                <a:cubicBezTo>
                  <a:pt x="240" y="205"/>
                  <a:pt x="250" y="201"/>
                  <a:pt x="260" y="195"/>
                </a:cubicBezTo>
                <a:cubicBezTo>
                  <a:pt x="261" y="195"/>
                  <a:pt x="260" y="194"/>
                  <a:pt x="260" y="194"/>
                </a:cubicBezTo>
                <a:cubicBezTo>
                  <a:pt x="250" y="199"/>
                  <a:pt x="240" y="204"/>
                  <a:pt x="231" y="208"/>
                </a:cubicBezTo>
                <a:cubicBezTo>
                  <a:pt x="222" y="213"/>
                  <a:pt x="211" y="218"/>
                  <a:pt x="203" y="223"/>
                </a:cubicBezTo>
                <a:cubicBezTo>
                  <a:pt x="213" y="217"/>
                  <a:pt x="222" y="211"/>
                  <a:pt x="231" y="206"/>
                </a:cubicBezTo>
                <a:cubicBezTo>
                  <a:pt x="241" y="202"/>
                  <a:pt x="251" y="197"/>
                  <a:pt x="260" y="192"/>
                </a:cubicBezTo>
                <a:cubicBezTo>
                  <a:pt x="261" y="193"/>
                  <a:pt x="261" y="194"/>
                  <a:pt x="261" y="195"/>
                </a:cubicBezTo>
                <a:cubicBezTo>
                  <a:pt x="261" y="197"/>
                  <a:pt x="261" y="200"/>
                  <a:pt x="261" y="202"/>
                </a:cubicBezTo>
                <a:cubicBezTo>
                  <a:pt x="261" y="202"/>
                  <a:pt x="261" y="202"/>
                  <a:pt x="261" y="202"/>
                </a:cubicBezTo>
                <a:cubicBezTo>
                  <a:pt x="260" y="202"/>
                  <a:pt x="260" y="202"/>
                  <a:pt x="259" y="203"/>
                </a:cubicBezTo>
                <a:cubicBezTo>
                  <a:pt x="259" y="203"/>
                  <a:pt x="259" y="203"/>
                  <a:pt x="258" y="203"/>
                </a:cubicBezTo>
                <a:cubicBezTo>
                  <a:pt x="249" y="208"/>
                  <a:pt x="239" y="213"/>
                  <a:pt x="230" y="217"/>
                </a:cubicBezTo>
                <a:cubicBezTo>
                  <a:pt x="225" y="220"/>
                  <a:pt x="220" y="222"/>
                  <a:pt x="215" y="225"/>
                </a:cubicBezTo>
                <a:cubicBezTo>
                  <a:pt x="213" y="226"/>
                  <a:pt x="211" y="227"/>
                  <a:pt x="209" y="228"/>
                </a:cubicBezTo>
                <a:cubicBezTo>
                  <a:pt x="207" y="230"/>
                  <a:pt x="204" y="230"/>
                  <a:pt x="202" y="232"/>
                </a:cubicBezTo>
                <a:cubicBezTo>
                  <a:pt x="206" y="228"/>
                  <a:pt x="211" y="226"/>
                  <a:pt x="215" y="224"/>
                </a:cubicBezTo>
                <a:close/>
                <a:moveTo>
                  <a:pt x="207" y="163"/>
                </a:moveTo>
                <a:cubicBezTo>
                  <a:pt x="208" y="163"/>
                  <a:pt x="210" y="163"/>
                  <a:pt x="210" y="162"/>
                </a:cubicBezTo>
                <a:cubicBezTo>
                  <a:pt x="209" y="163"/>
                  <a:pt x="208" y="164"/>
                  <a:pt x="207" y="165"/>
                </a:cubicBezTo>
                <a:cubicBezTo>
                  <a:pt x="207" y="164"/>
                  <a:pt x="207" y="164"/>
                  <a:pt x="207" y="163"/>
                </a:cubicBezTo>
                <a:close/>
                <a:moveTo>
                  <a:pt x="207" y="166"/>
                </a:moveTo>
                <a:cubicBezTo>
                  <a:pt x="210" y="165"/>
                  <a:pt x="213" y="164"/>
                  <a:pt x="215" y="163"/>
                </a:cubicBezTo>
                <a:cubicBezTo>
                  <a:pt x="213" y="165"/>
                  <a:pt x="210" y="167"/>
                  <a:pt x="207" y="169"/>
                </a:cubicBezTo>
                <a:cubicBezTo>
                  <a:pt x="207" y="168"/>
                  <a:pt x="207" y="167"/>
                  <a:pt x="207" y="166"/>
                </a:cubicBezTo>
                <a:close/>
                <a:moveTo>
                  <a:pt x="207" y="171"/>
                </a:moveTo>
                <a:cubicBezTo>
                  <a:pt x="212" y="169"/>
                  <a:pt x="217" y="166"/>
                  <a:pt x="220" y="164"/>
                </a:cubicBezTo>
                <a:cubicBezTo>
                  <a:pt x="216" y="167"/>
                  <a:pt x="211" y="170"/>
                  <a:pt x="207" y="173"/>
                </a:cubicBezTo>
                <a:cubicBezTo>
                  <a:pt x="207" y="172"/>
                  <a:pt x="207" y="171"/>
                  <a:pt x="207" y="171"/>
                </a:cubicBezTo>
                <a:close/>
                <a:moveTo>
                  <a:pt x="207" y="175"/>
                </a:moveTo>
                <a:cubicBezTo>
                  <a:pt x="214" y="173"/>
                  <a:pt x="220" y="167"/>
                  <a:pt x="227" y="164"/>
                </a:cubicBezTo>
                <a:cubicBezTo>
                  <a:pt x="220" y="167"/>
                  <a:pt x="213" y="174"/>
                  <a:pt x="206" y="178"/>
                </a:cubicBezTo>
                <a:cubicBezTo>
                  <a:pt x="207" y="177"/>
                  <a:pt x="207" y="176"/>
                  <a:pt x="207" y="175"/>
                </a:cubicBezTo>
                <a:close/>
                <a:moveTo>
                  <a:pt x="228" y="163"/>
                </a:moveTo>
                <a:cubicBezTo>
                  <a:pt x="229" y="164"/>
                  <a:pt x="230" y="164"/>
                  <a:pt x="231" y="164"/>
                </a:cubicBezTo>
                <a:cubicBezTo>
                  <a:pt x="226" y="166"/>
                  <a:pt x="221" y="169"/>
                  <a:pt x="216" y="172"/>
                </a:cubicBezTo>
                <a:cubicBezTo>
                  <a:pt x="220" y="169"/>
                  <a:pt x="224" y="166"/>
                  <a:pt x="228" y="164"/>
                </a:cubicBezTo>
                <a:cubicBezTo>
                  <a:pt x="228" y="164"/>
                  <a:pt x="228" y="164"/>
                  <a:pt x="228" y="163"/>
                </a:cubicBezTo>
                <a:close/>
                <a:moveTo>
                  <a:pt x="206" y="179"/>
                </a:moveTo>
                <a:cubicBezTo>
                  <a:pt x="207" y="179"/>
                  <a:pt x="207" y="179"/>
                  <a:pt x="208" y="178"/>
                </a:cubicBezTo>
                <a:cubicBezTo>
                  <a:pt x="211" y="176"/>
                  <a:pt x="214" y="174"/>
                  <a:pt x="217" y="172"/>
                </a:cubicBezTo>
                <a:cubicBezTo>
                  <a:pt x="220" y="170"/>
                  <a:pt x="222" y="169"/>
                  <a:pt x="224" y="168"/>
                </a:cubicBezTo>
                <a:cubicBezTo>
                  <a:pt x="227" y="166"/>
                  <a:pt x="230" y="166"/>
                  <a:pt x="232" y="164"/>
                </a:cubicBezTo>
                <a:cubicBezTo>
                  <a:pt x="228" y="168"/>
                  <a:pt x="223" y="170"/>
                  <a:pt x="218" y="173"/>
                </a:cubicBezTo>
                <a:cubicBezTo>
                  <a:pt x="214" y="176"/>
                  <a:pt x="210" y="179"/>
                  <a:pt x="206" y="182"/>
                </a:cubicBezTo>
                <a:cubicBezTo>
                  <a:pt x="206" y="181"/>
                  <a:pt x="206" y="180"/>
                  <a:pt x="206" y="179"/>
                </a:cubicBezTo>
                <a:cubicBezTo>
                  <a:pt x="206" y="179"/>
                  <a:pt x="206" y="179"/>
                  <a:pt x="206" y="179"/>
                </a:cubicBezTo>
                <a:close/>
                <a:moveTo>
                  <a:pt x="210" y="180"/>
                </a:moveTo>
                <a:cubicBezTo>
                  <a:pt x="213" y="178"/>
                  <a:pt x="216" y="176"/>
                  <a:pt x="219" y="174"/>
                </a:cubicBezTo>
                <a:cubicBezTo>
                  <a:pt x="224" y="171"/>
                  <a:pt x="229" y="168"/>
                  <a:pt x="233" y="164"/>
                </a:cubicBezTo>
                <a:cubicBezTo>
                  <a:pt x="234" y="164"/>
                  <a:pt x="236" y="164"/>
                  <a:pt x="237" y="164"/>
                </a:cubicBezTo>
                <a:cubicBezTo>
                  <a:pt x="233" y="167"/>
                  <a:pt x="228" y="169"/>
                  <a:pt x="223" y="172"/>
                </a:cubicBezTo>
                <a:cubicBezTo>
                  <a:pt x="219" y="174"/>
                  <a:pt x="214" y="177"/>
                  <a:pt x="210" y="180"/>
                </a:cubicBezTo>
                <a:cubicBezTo>
                  <a:pt x="210" y="180"/>
                  <a:pt x="210" y="180"/>
                  <a:pt x="210" y="180"/>
                </a:cubicBezTo>
                <a:close/>
                <a:moveTo>
                  <a:pt x="238" y="164"/>
                </a:moveTo>
                <a:cubicBezTo>
                  <a:pt x="240" y="165"/>
                  <a:pt x="241" y="165"/>
                  <a:pt x="243" y="165"/>
                </a:cubicBezTo>
                <a:cubicBezTo>
                  <a:pt x="240" y="166"/>
                  <a:pt x="238" y="168"/>
                  <a:pt x="236" y="169"/>
                </a:cubicBezTo>
                <a:cubicBezTo>
                  <a:pt x="233" y="172"/>
                  <a:pt x="229" y="173"/>
                  <a:pt x="226" y="175"/>
                </a:cubicBezTo>
                <a:cubicBezTo>
                  <a:pt x="219" y="178"/>
                  <a:pt x="213" y="183"/>
                  <a:pt x="207" y="186"/>
                </a:cubicBezTo>
                <a:cubicBezTo>
                  <a:pt x="206" y="186"/>
                  <a:pt x="206" y="186"/>
                  <a:pt x="206" y="186"/>
                </a:cubicBezTo>
                <a:cubicBezTo>
                  <a:pt x="206" y="186"/>
                  <a:pt x="206" y="186"/>
                  <a:pt x="206" y="186"/>
                </a:cubicBezTo>
                <a:cubicBezTo>
                  <a:pt x="207" y="185"/>
                  <a:pt x="211" y="183"/>
                  <a:pt x="212" y="182"/>
                </a:cubicBezTo>
                <a:cubicBezTo>
                  <a:pt x="215" y="180"/>
                  <a:pt x="218" y="178"/>
                  <a:pt x="222" y="176"/>
                </a:cubicBezTo>
                <a:cubicBezTo>
                  <a:pt x="227" y="172"/>
                  <a:pt x="233" y="169"/>
                  <a:pt x="238" y="164"/>
                </a:cubicBezTo>
                <a:close/>
                <a:moveTo>
                  <a:pt x="205" y="187"/>
                </a:moveTo>
                <a:cubicBezTo>
                  <a:pt x="212" y="184"/>
                  <a:pt x="217" y="180"/>
                  <a:pt x="223" y="177"/>
                </a:cubicBezTo>
                <a:cubicBezTo>
                  <a:pt x="229" y="173"/>
                  <a:pt x="236" y="170"/>
                  <a:pt x="243" y="166"/>
                </a:cubicBezTo>
                <a:cubicBezTo>
                  <a:pt x="230" y="174"/>
                  <a:pt x="217" y="181"/>
                  <a:pt x="205" y="190"/>
                </a:cubicBezTo>
                <a:cubicBezTo>
                  <a:pt x="205" y="189"/>
                  <a:pt x="205" y="188"/>
                  <a:pt x="205" y="187"/>
                </a:cubicBezTo>
                <a:close/>
                <a:moveTo>
                  <a:pt x="205" y="190"/>
                </a:moveTo>
                <a:cubicBezTo>
                  <a:pt x="207" y="189"/>
                  <a:pt x="209" y="188"/>
                  <a:pt x="211" y="186"/>
                </a:cubicBezTo>
                <a:cubicBezTo>
                  <a:pt x="215" y="184"/>
                  <a:pt x="218" y="181"/>
                  <a:pt x="222" y="179"/>
                </a:cubicBezTo>
                <a:cubicBezTo>
                  <a:pt x="229" y="175"/>
                  <a:pt x="237" y="171"/>
                  <a:pt x="244" y="166"/>
                </a:cubicBezTo>
                <a:cubicBezTo>
                  <a:pt x="244" y="166"/>
                  <a:pt x="244" y="166"/>
                  <a:pt x="244" y="165"/>
                </a:cubicBezTo>
                <a:cubicBezTo>
                  <a:pt x="245" y="166"/>
                  <a:pt x="247" y="166"/>
                  <a:pt x="249" y="167"/>
                </a:cubicBezTo>
                <a:cubicBezTo>
                  <a:pt x="243" y="171"/>
                  <a:pt x="236" y="174"/>
                  <a:pt x="229" y="177"/>
                </a:cubicBezTo>
                <a:cubicBezTo>
                  <a:pt x="222" y="181"/>
                  <a:pt x="215" y="185"/>
                  <a:pt x="208" y="189"/>
                </a:cubicBezTo>
                <a:cubicBezTo>
                  <a:pt x="208" y="189"/>
                  <a:pt x="205" y="191"/>
                  <a:pt x="205" y="190"/>
                </a:cubicBezTo>
                <a:close/>
                <a:moveTo>
                  <a:pt x="207" y="174"/>
                </a:moveTo>
                <a:cubicBezTo>
                  <a:pt x="207" y="174"/>
                  <a:pt x="207" y="174"/>
                  <a:pt x="207" y="174"/>
                </a:cubicBezTo>
                <a:cubicBezTo>
                  <a:pt x="210" y="173"/>
                  <a:pt x="213" y="170"/>
                  <a:pt x="215" y="168"/>
                </a:cubicBezTo>
                <a:cubicBezTo>
                  <a:pt x="218" y="166"/>
                  <a:pt x="220" y="165"/>
                  <a:pt x="223" y="163"/>
                </a:cubicBezTo>
                <a:cubicBezTo>
                  <a:pt x="224" y="163"/>
                  <a:pt x="226" y="163"/>
                  <a:pt x="227" y="163"/>
                </a:cubicBezTo>
                <a:cubicBezTo>
                  <a:pt x="220" y="166"/>
                  <a:pt x="214" y="171"/>
                  <a:pt x="207" y="174"/>
                </a:cubicBezTo>
                <a:close/>
                <a:moveTo>
                  <a:pt x="211" y="168"/>
                </a:moveTo>
                <a:cubicBezTo>
                  <a:pt x="210" y="169"/>
                  <a:pt x="209" y="169"/>
                  <a:pt x="208" y="169"/>
                </a:cubicBezTo>
                <a:cubicBezTo>
                  <a:pt x="204" y="171"/>
                  <a:pt x="211" y="166"/>
                  <a:pt x="211" y="167"/>
                </a:cubicBezTo>
                <a:cubicBezTo>
                  <a:pt x="213" y="165"/>
                  <a:pt x="215" y="164"/>
                  <a:pt x="217" y="162"/>
                </a:cubicBezTo>
                <a:cubicBezTo>
                  <a:pt x="217" y="162"/>
                  <a:pt x="217" y="162"/>
                  <a:pt x="217" y="162"/>
                </a:cubicBezTo>
                <a:cubicBezTo>
                  <a:pt x="218" y="162"/>
                  <a:pt x="220" y="162"/>
                  <a:pt x="221" y="162"/>
                </a:cubicBezTo>
                <a:cubicBezTo>
                  <a:pt x="221" y="162"/>
                  <a:pt x="221" y="162"/>
                  <a:pt x="221" y="162"/>
                </a:cubicBezTo>
                <a:cubicBezTo>
                  <a:pt x="217" y="164"/>
                  <a:pt x="214" y="166"/>
                  <a:pt x="211" y="168"/>
                </a:cubicBezTo>
                <a:close/>
                <a:moveTo>
                  <a:pt x="216" y="162"/>
                </a:moveTo>
                <a:cubicBezTo>
                  <a:pt x="213" y="163"/>
                  <a:pt x="211" y="164"/>
                  <a:pt x="209" y="165"/>
                </a:cubicBezTo>
                <a:cubicBezTo>
                  <a:pt x="208" y="165"/>
                  <a:pt x="207" y="166"/>
                  <a:pt x="207" y="166"/>
                </a:cubicBezTo>
                <a:cubicBezTo>
                  <a:pt x="207" y="166"/>
                  <a:pt x="207" y="166"/>
                  <a:pt x="207" y="166"/>
                </a:cubicBezTo>
                <a:cubicBezTo>
                  <a:pt x="208" y="165"/>
                  <a:pt x="208" y="165"/>
                  <a:pt x="209" y="164"/>
                </a:cubicBezTo>
                <a:cubicBezTo>
                  <a:pt x="210" y="164"/>
                  <a:pt x="211" y="163"/>
                  <a:pt x="211" y="162"/>
                </a:cubicBezTo>
                <a:cubicBezTo>
                  <a:pt x="212" y="162"/>
                  <a:pt x="212" y="161"/>
                  <a:pt x="212" y="161"/>
                </a:cubicBezTo>
                <a:cubicBezTo>
                  <a:pt x="213" y="161"/>
                  <a:pt x="214" y="162"/>
                  <a:pt x="216" y="162"/>
                </a:cubicBezTo>
                <a:close/>
                <a:moveTo>
                  <a:pt x="206" y="183"/>
                </a:moveTo>
                <a:cubicBezTo>
                  <a:pt x="211" y="180"/>
                  <a:pt x="216" y="177"/>
                  <a:pt x="221" y="174"/>
                </a:cubicBezTo>
                <a:cubicBezTo>
                  <a:pt x="225" y="171"/>
                  <a:pt x="229" y="170"/>
                  <a:pt x="233" y="168"/>
                </a:cubicBezTo>
                <a:cubicBezTo>
                  <a:pt x="233" y="168"/>
                  <a:pt x="233" y="168"/>
                  <a:pt x="233" y="168"/>
                </a:cubicBezTo>
                <a:cubicBezTo>
                  <a:pt x="231" y="169"/>
                  <a:pt x="230" y="170"/>
                  <a:pt x="228" y="171"/>
                </a:cubicBezTo>
                <a:cubicBezTo>
                  <a:pt x="226" y="172"/>
                  <a:pt x="223" y="174"/>
                  <a:pt x="220" y="176"/>
                </a:cubicBezTo>
                <a:cubicBezTo>
                  <a:pt x="215" y="180"/>
                  <a:pt x="210" y="182"/>
                  <a:pt x="206" y="186"/>
                </a:cubicBezTo>
                <a:cubicBezTo>
                  <a:pt x="206" y="185"/>
                  <a:pt x="206" y="184"/>
                  <a:pt x="206" y="183"/>
                </a:cubicBezTo>
                <a:close/>
                <a:moveTo>
                  <a:pt x="205" y="191"/>
                </a:moveTo>
                <a:cubicBezTo>
                  <a:pt x="212" y="188"/>
                  <a:pt x="219" y="183"/>
                  <a:pt x="226" y="179"/>
                </a:cubicBezTo>
                <a:cubicBezTo>
                  <a:pt x="234" y="175"/>
                  <a:pt x="242" y="172"/>
                  <a:pt x="249" y="167"/>
                </a:cubicBezTo>
                <a:cubicBezTo>
                  <a:pt x="249" y="167"/>
                  <a:pt x="249" y="167"/>
                  <a:pt x="249" y="167"/>
                </a:cubicBezTo>
                <a:cubicBezTo>
                  <a:pt x="250" y="167"/>
                  <a:pt x="250" y="167"/>
                  <a:pt x="250" y="167"/>
                </a:cubicBezTo>
                <a:cubicBezTo>
                  <a:pt x="248" y="169"/>
                  <a:pt x="245" y="171"/>
                  <a:pt x="242" y="173"/>
                </a:cubicBezTo>
                <a:cubicBezTo>
                  <a:pt x="238" y="175"/>
                  <a:pt x="234" y="177"/>
                  <a:pt x="229" y="179"/>
                </a:cubicBezTo>
                <a:cubicBezTo>
                  <a:pt x="222" y="184"/>
                  <a:pt x="213" y="188"/>
                  <a:pt x="205" y="192"/>
                </a:cubicBezTo>
                <a:cubicBezTo>
                  <a:pt x="205" y="193"/>
                  <a:pt x="205" y="193"/>
                  <a:pt x="206" y="193"/>
                </a:cubicBezTo>
                <a:cubicBezTo>
                  <a:pt x="214" y="189"/>
                  <a:pt x="222" y="185"/>
                  <a:pt x="230" y="180"/>
                </a:cubicBezTo>
                <a:cubicBezTo>
                  <a:pt x="233" y="178"/>
                  <a:pt x="237" y="176"/>
                  <a:pt x="241" y="174"/>
                </a:cubicBezTo>
                <a:cubicBezTo>
                  <a:pt x="243" y="173"/>
                  <a:pt x="245" y="172"/>
                  <a:pt x="247" y="171"/>
                </a:cubicBezTo>
                <a:cubicBezTo>
                  <a:pt x="248" y="170"/>
                  <a:pt x="250" y="169"/>
                  <a:pt x="251" y="168"/>
                </a:cubicBezTo>
                <a:cubicBezTo>
                  <a:pt x="253" y="169"/>
                  <a:pt x="254" y="169"/>
                  <a:pt x="256" y="170"/>
                </a:cubicBezTo>
                <a:cubicBezTo>
                  <a:pt x="239" y="179"/>
                  <a:pt x="221" y="187"/>
                  <a:pt x="205" y="196"/>
                </a:cubicBezTo>
                <a:cubicBezTo>
                  <a:pt x="204" y="196"/>
                  <a:pt x="205" y="197"/>
                  <a:pt x="205" y="197"/>
                </a:cubicBezTo>
                <a:cubicBezTo>
                  <a:pt x="222" y="187"/>
                  <a:pt x="240" y="180"/>
                  <a:pt x="256" y="171"/>
                </a:cubicBezTo>
                <a:cubicBezTo>
                  <a:pt x="257" y="171"/>
                  <a:pt x="257" y="171"/>
                  <a:pt x="258" y="172"/>
                </a:cubicBezTo>
                <a:cubicBezTo>
                  <a:pt x="249" y="176"/>
                  <a:pt x="240" y="181"/>
                  <a:pt x="231" y="185"/>
                </a:cubicBezTo>
                <a:cubicBezTo>
                  <a:pt x="222" y="189"/>
                  <a:pt x="213" y="193"/>
                  <a:pt x="204" y="198"/>
                </a:cubicBezTo>
                <a:cubicBezTo>
                  <a:pt x="204" y="197"/>
                  <a:pt x="204" y="196"/>
                  <a:pt x="205" y="195"/>
                </a:cubicBezTo>
                <a:cubicBezTo>
                  <a:pt x="212" y="191"/>
                  <a:pt x="220" y="187"/>
                  <a:pt x="228" y="183"/>
                </a:cubicBezTo>
                <a:cubicBezTo>
                  <a:pt x="236" y="179"/>
                  <a:pt x="245" y="175"/>
                  <a:pt x="254" y="170"/>
                </a:cubicBezTo>
                <a:cubicBezTo>
                  <a:pt x="254" y="170"/>
                  <a:pt x="254" y="169"/>
                  <a:pt x="254" y="170"/>
                </a:cubicBezTo>
                <a:cubicBezTo>
                  <a:pt x="245" y="174"/>
                  <a:pt x="236" y="178"/>
                  <a:pt x="227" y="183"/>
                </a:cubicBezTo>
                <a:cubicBezTo>
                  <a:pt x="220" y="187"/>
                  <a:pt x="212" y="190"/>
                  <a:pt x="205" y="194"/>
                </a:cubicBezTo>
                <a:cubicBezTo>
                  <a:pt x="205" y="193"/>
                  <a:pt x="205" y="192"/>
                  <a:pt x="205" y="191"/>
                </a:cubicBezTo>
                <a:close/>
                <a:moveTo>
                  <a:pt x="204" y="202"/>
                </a:moveTo>
                <a:cubicBezTo>
                  <a:pt x="208" y="200"/>
                  <a:pt x="212" y="197"/>
                  <a:pt x="217" y="195"/>
                </a:cubicBezTo>
                <a:cubicBezTo>
                  <a:pt x="222" y="193"/>
                  <a:pt x="227" y="190"/>
                  <a:pt x="232" y="188"/>
                </a:cubicBezTo>
                <a:cubicBezTo>
                  <a:pt x="237" y="186"/>
                  <a:pt x="242" y="183"/>
                  <a:pt x="247" y="181"/>
                </a:cubicBezTo>
                <a:cubicBezTo>
                  <a:pt x="249" y="180"/>
                  <a:pt x="251" y="179"/>
                  <a:pt x="253" y="178"/>
                </a:cubicBezTo>
                <a:cubicBezTo>
                  <a:pt x="254" y="177"/>
                  <a:pt x="261" y="173"/>
                  <a:pt x="256" y="177"/>
                </a:cubicBezTo>
                <a:cubicBezTo>
                  <a:pt x="248" y="182"/>
                  <a:pt x="238" y="186"/>
                  <a:pt x="229" y="190"/>
                </a:cubicBezTo>
                <a:cubicBezTo>
                  <a:pt x="221" y="195"/>
                  <a:pt x="212" y="199"/>
                  <a:pt x="204" y="205"/>
                </a:cubicBezTo>
                <a:cubicBezTo>
                  <a:pt x="204" y="204"/>
                  <a:pt x="204" y="203"/>
                  <a:pt x="204" y="202"/>
                </a:cubicBezTo>
                <a:close/>
                <a:moveTo>
                  <a:pt x="203" y="210"/>
                </a:moveTo>
                <a:cubicBezTo>
                  <a:pt x="213" y="206"/>
                  <a:pt x="222" y="201"/>
                  <a:pt x="232" y="196"/>
                </a:cubicBezTo>
                <a:cubicBezTo>
                  <a:pt x="233" y="196"/>
                  <a:pt x="235" y="195"/>
                  <a:pt x="236" y="194"/>
                </a:cubicBezTo>
                <a:cubicBezTo>
                  <a:pt x="225" y="200"/>
                  <a:pt x="214" y="205"/>
                  <a:pt x="203" y="212"/>
                </a:cubicBezTo>
                <a:cubicBezTo>
                  <a:pt x="203" y="212"/>
                  <a:pt x="203" y="211"/>
                  <a:pt x="203" y="210"/>
                </a:cubicBezTo>
                <a:close/>
                <a:moveTo>
                  <a:pt x="203" y="214"/>
                </a:moveTo>
                <a:cubicBezTo>
                  <a:pt x="206" y="213"/>
                  <a:pt x="209" y="212"/>
                  <a:pt x="212" y="210"/>
                </a:cubicBezTo>
                <a:cubicBezTo>
                  <a:pt x="216" y="207"/>
                  <a:pt x="221" y="204"/>
                  <a:pt x="226" y="202"/>
                </a:cubicBezTo>
                <a:cubicBezTo>
                  <a:pt x="237" y="197"/>
                  <a:pt x="248" y="193"/>
                  <a:pt x="258" y="188"/>
                </a:cubicBezTo>
                <a:cubicBezTo>
                  <a:pt x="239" y="197"/>
                  <a:pt x="220" y="206"/>
                  <a:pt x="203" y="218"/>
                </a:cubicBezTo>
                <a:cubicBezTo>
                  <a:pt x="203" y="217"/>
                  <a:pt x="203" y="215"/>
                  <a:pt x="203" y="214"/>
                </a:cubicBezTo>
                <a:close/>
                <a:moveTo>
                  <a:pt x="202" y="232"/>
                </a:moveTo>
                <a:cubicBezTo>
                  <a:pt x="206" y="231"/>
                  <a:pt x="209" y="229"/>
                  <a:pt x="212" y="227"/>
                </a:cubicBezTo>
                <a:cubicBezTo>
                  <a:pt x="217" y="225"/>
                  <a:pt x="222" y="222"/>
                  <a:pt x="227" y="220"/>
                </a:cubicBezTo>
                <a:cubicBezTo>
                  <a:pt x="234" y="216"/>
                  <a:pt x="242" y="212"/>
                  <a:pt x="250" y="208"/>
                </a:cubicBezTo>
                <a:cubicBezTo>
                  <a:pt x="248" y="209"/>
                  <a:pt x="247" y="210"/>
                  <a:pt x="245" y="211"/>
                </a:cubicBezTo>
                <a:cubicBezTo>
                  <a:pt x="240" y="214"/>
                  <a:pt x="234" y="217"/>
                  <a:pt x="229" y="219"/>
                </a:cubicBezTo>
                <a:cubicBezTo>
                  <a:pt x="224" y="222"/>
                  <a:pt x="219" y="224"/>
                  <a:pt x="214" y="228"/>
                </a:cubicBezTo>
                <a:cubicBezTo>
                  <a:pt x="210" y="230"/>
                  <a:pt x="206" y="232"/>
                  <a:pt x="202" y="234"/>
                </a:cubicBezTo>
                <a:cubicBezTo>
                  <a:pt x="202" y="234"/>
                  <a:pt x="202" y="233"/>
                  <a:pt x="202" y="232"/>
                </a:cubicBezTo>
                <a:close/>
                <a:moveTo>
                  <a:pt x="201" y="250"/>
                </a:moveTo>
                <a:cubicBezTo>
                  <a:pt x="212" y="245"/>
                  <a:pt x="223" y="241"/>
                  <a:pt x="234" y="237"/>
                </a:cubicBezTo>
                <a:cubicBezTo>
                  <a:pt x="239" y="235"/>
                  <a:pt x="245" y="233"/>
                  <a:pt x="250" y="231"/>
                </a:cubicBezTo>
                <a:cubicBezTo>
                  <a:pt x="243" y="234"/>
                  <a:pt x="236" y="237"/>
                  <a:pt x="229" y="240"/>
                </a:cubicBezTo>
                <a:cubicBezTo>
                  <a:pt x="224" y="242"/>
                  <a:pt x="219" y="245"/>
                  <a:pt x="213" y="248"/>
                </a:cubicBezTo>
                <a:cubicBezTo>
                  <a:pt x="209" y="250"/>
                  <a:pt x="205" y="251"/>
                  <a:pt x="201" y="254"/>
                </a:cubicBezTo>
                <a:cubicBezTo>
                  <a:pt x="201" y="253"/>
                  <a:pt x="201" y="252"/>
                  <a:pt x="201" y="250"/>
                </a:cubicBezTo>
                <a:close/>
                <a:moveTo>
                  <a:pt x="206" y="252"/>
                </a:moveTo>
                <a:cubicBezTo>
                  <a:pt x="204" y="253"/>
                  <a:pt x="199" y="256"/>
                  <a:pt x="202" y="254"/>
                </a:cubicBezTo>
                <a:cubicBezTo>
                  <a:pt x="203" y="253"/>
                  <a:pt x="204" y="253"/>
                  <a:pt x="206" y="252"/>
                </a:cubicBezTo>
                <a:close/>
                <a:moveTo>
                  <a:pt x="198" y="276"/>
                </a:moveTo>
                <a:cubicBezTo>
                  <a:pt x="204" y="274"/>
                  <a:pt x="209" y="272"/>
                  <a:pt x="215" y="270"/>
                </a:cubicBezTo>
                <a:cubicBezTo>
                  <a:pt x="217" y="269"/>
                  <a:pt x="220" y="268"/>
                  <a:pt x="222" y="267"/>
                </a:cubicBezTo>
                <a:cubicBezTo>
                  <a:pt x="218" y="269"/>
                  <a:pt x="213" y="271"/>
                  <a:pt x="209" y="273"/>
                </a:cubicBezTo>
                <a:cubicBezTo>
                  <a:pt x="205" y="274"/>
                  <a:pt x="201" y="275"/>
                  <a:pt x="198" y="277"/>
                </a:cubicBezTo>
                <a:cubicBezTo>
                  <a:pt x="198" y="277"/>
                  <a:pt x="198" y="276"/>
                  <a:pt x="198" y="276"/>
                </a:cubicBezTo>
                <a:close/>
                <a:moveTo>
                  <a:pt x="198" y="282"/>
                </a:moveTo>
                <a:cubicBezTo>
                  <a:pt x="198" y="281"/>
                  <a:pt x="198" y="280"/>
                  <a:pt x="198" y="279"/>
                </a:cubicBezTo>
                <a:cubicBezTo>
                  <a:pt x="204" y="277"/>
                  <a:pt x="209" y="275"/>
                  <a:pt x="215" y="273"/>
                </a:cubicBezTo>
                <a:cubicBezTo>
                  <a:pt x="221" y="271"/>
                  <a:pt x="228" y="269"/>
                  <a:pt x="234" y="267"/>
                </a:cubicBezTo>
                <a:cubicBezTo>
                  <a:pt x="237" y="266"/>
                  <a:pt x="240" y="265"/>
                  <a:pt x="244" y="264"/>
                </a:cubicBezTo>
                <a:cubicBezTo>
                  <a:pt x="228" y="270"/>
                  <a:pt x="212" y="274"/>
                  <a:pt x="198" y="282"/>
                </a:cubicBezTo>
                <a:close/>
                <a:moveTo>
                  <a:pt x="213" y="268"/>
                </a:moveTo>
                <a:cubicBezTo>
                  <a:pt x="208" y="270"/>
                  <a:pt x="203" y="272"/>
                  <a:pt x="199" y="275"/>
                </a:cubicBezTo>
                <a:cubicBezTo>
                  <a:pt x="199" y="274"/>
                  <a:pt x="199" y="273"/>
                  <a:pt x="199" y="273"/>
                </a:cubicBezTo>
                <a:cubicBezTo>
                  <a:pt x="205" y="270"/>
                  <a:pt x="211" y="268"/>
                  <a:pt x="217" y="265"/>
                </a:cubicBezTo>
                <a:cubicBezTo>
                  <a:pt x="216" y="266"/>
                  <a:pt x="214" y="267"/>
                  <a:pt x="213" y="268"/>
                </a:cubicBezTo>
                <a:close/>
                <a:moveTo>
                  <a:pt x="199" y="272"/>
                </a:moveTo>
                <a:cubicBezTo>
                  <a:pt x="199" y="271"/>
                  <a:pt x="199" y="270"/>
                  <a:pt x="199" y="268"/>
                </a:cubicBezTo>
                <a:cubicBezTo>
                  <a:pt x="204" y="267"/>
                  <a:pt x="208" y="265"/>
                  <a:pt x="212" y="263"/>
                </a:cubicBezTo>
                <a:cubicBezTo>
                  <a:pt x="218" y="260"/>
                  <a:pt x="225" y="258"/>
                  <a:pt x="231" y="255"/>
                </a:cubicBezTo>
                <a:cubicBezTo>
                  <a:pt x="242" y="251"/>
                  <a:pt x="254" y="247"/>
                  <a:pt x="263" y="243"/>
                </a:cubicBezTo>
                <a:cubicBezTo>
                  <a:pt x="258" y="245"/>
                  <a:pt x="254" y="248"/>
                  <a:pt x="249" y="250"/>
                </a:cubicBezTo>
                <a:cubicBezTo>
                  <a:pt x="243" y="253"/>
                  <a:pt x="236" y="255"/>
                  <a:pt x="230" y="258"/>
                </a:cubicBezTo>
                <a:cubicBezTo>
                  <a:pt x="219" y="262"/>
                  <a:pt x="209" y="266"/>
                  <a:pt x="199" y="272"/>
                </a:cubicBezTo>
                <a:close/>
                <a:moveTo>
                  <a:pt x="206" y="265"/>
                </a:moveTo>
                <a:cubicBezTo>
                  <a:pt x="204" y="266"/>
                  <a:pt x="202" y="267"/>
                  <a:pt x="200" y="268"/>
                </a:cubicBezTo>
                <a:cubicBezTo>
                  <a:pt x="201" y="267"/>
                  <a:pt x="203" y="266"/>
                  <a:pt x="204" y="265"/>
                </a:cubicBezTo>
                <a:cubicBezTo>
                  <a:pt x="207" y="264"/>
                  <a:pt x="210" y="263"/>
                  <a:pt x="212" y="262"/>
                </a:cubicBezTo>
                <a:cubicBezTo>
                  <a:pt x="213" y="262"/>
                  <a:pt x="214" y="262"/>
                  <a:pt x="214" y="261"/>
                </a:cubicBezTo>
                <a:cubicBezTo>
                  <a:pt x="212" y="263"/>
                  <a:pt x="209" y="264"/>
                  <a:pt x="206" y="265"/>
                </a:cubicBezTo>
                <a:close/>
                <a:moveTo>
                  <a:pt x="210" y="262"/>
                </a:moveTo>
                <a:cubicBezTo>
                  <a:pt x="207" y="264"/>
                  <a:pt x="203" y="265"/>
                  <a:pt x="200" y="267"/>
                </a:cubicBezTo>
                <a:cubicBezTo>
                  <a:pt x="200" y="266"/>
                  <a:pt x="200" y="265"/>
                  <a:pt x="200" y="264"/>
                </a:cubicBezTo>
                <a:cubicBezTo>
                  <a:pt x="206" y="262"/>
                  <a:pt x="210" y="259"/>
                  <a:pt x="216" y="257"/>
                </a:cubicBezTo>
                <a:cubicBezTo>
                  <a:pt x="222" y="254"/>
                  <a:pt x="228" y="252"/>
                  <a:pt x="234" y="250"/>
                </a:cubicBezTo>
                <a:cubicBezTo>
                  <a:pt x="240" y="248"/>
                  <a:pt x="246" y="247"/>
                  <a:pt x="252" y="245"/>
                </a:cubicBezTo>
                <a:cubicBezTo>
                  <a:pt x="253" y="245"/>
                  <a:pt x="253" y="244"/>
                  <a:pt x="254" y="244"/>
                </a:cubicBezTo>
                <a:cubicBezTo>
                  <a:pt x="253" y="245"/>
                  <a:pt x="252" y="245"/>
                  <a:pt x="251" y="246"/>
                </a:cubicBezTo>
                <a:cubicBezTo>
                  <a:pt x="244" y="249"/>
                  <a:pt x="237" y="252"/>
                  <a:pt x="230" y="254"/>
                </a:cubicBezTo>
                <a:cubicBezTo>
                  <a:pt x="223" y="256"/>
                  <a:pt x="217" y="259"/>
                  <a:pt x="210" y="262"/>
                </a:cubicBezTo>
                <a:close/>
                <a:moveTo>
                  <a:pt x="200" y="263"/>
                </a:moveTo>
                <a:cubicBezTo>
                  <a:pt x="200" y="261"/>
                  <a:pt x="200" y="260"/>
                  <a:pt x="200" y="259"/>
                </a:cubicBezTo>
                <a:cubicBezTo>
                  <a:pt x="205" y="258"/>
                  <a:pt x="210" y="255"/>
                  <a:pt x="215" y="253"/>
                </a:cubicBezTo>
                <a:cubicBezTo>
                  <a:pt x="221" y="251"/>
                  <a:pt x="227" y="249"/>
                  <a:pt x="233" y="247"/>
                </a:cubicBezTo>
                <a:cubicBezTo>
                  <a:pt x="238" y="245"/>
                  <a:pt x="244" y="243"/>
                  <a:pt x="250" y="241"/>
                </a:cubicBezTo>
                <a:cubicBezTo>
                  <a:pt x="244" y="244"/>
                  <a:pt x="238" y="246"/>
                  <a:pt x="232" y="248"/>
                </a:cubicBezTo>
                <a:cubicBezTo>
                  <a:pt x="221" y="252"/>
                  <a:pt x="211" y="258"/>
                  <a:pt x="200" y="263"/>
                </a:cubicBezTo>
                <a:close/>
                <a:moveTo>
                  <a:pt x="201" y="255"/>
                </a:moveTo>
                <a:cubicBezTo>
                  <a:pt x="211" y="251"/>
                  <a:pt x="221" y="247"/>
                  <a:pt x="232" y="243"/>
                </a:cubicBezTo>
                <a:cubicBezTo>
                  <a:pt x="237" y="242"/>
                  <a:pt x="243" y="240"/>
                  <a:pt x="248" y="237"/>
                </a:cubicBezTo>
                <a:cubicBezTo>
                  <a:pt x="251" y="236"/>
                  <a:pt x="254" y="235"/>
                  <a:pt x="257" y="234"/>
                </a:cubicBezTo>
                <a:cubicBezTo>
                  <a:pt x="257" y="234"/>
                  <a:pt x="258" y="234"/>
                  <a:pt x="258" y="234"/>
                </a:cubicBezTo>
                <a:cubicBezTo>
                  <a:pt x="248" y="238"/>
                  <a:pt x="238" y="243"/>
                  <a:pt x="228" y="246"/>
                </a:cubicBezTo>
                <a:cubicBezTo>
                  <a:pt x="219" y="250"/>
                  <a:pt x="209" y="253"/>
                  <a:pt x="200" y="258"/>
                </a:cubicBezTo>
                <a:cubicBezTo>
                  <a:pt x="200" y="257"/>
                  <a:pt x="201" y="256"/>
                  <a:pt x="201" y="255"/>
                </a:cubicBezTo>
                <a:close/>
                <a:moveTo>
                  <a:pt x="249" y="231"/>
                </a:moveTo>
                <a:cubicBezTo>
                  <a:pt x="243" y="233"/>
                  <a:pt x="238" y="234"/>
                  <a:pt x="232" y="236"/>
                </a:cubicBezTo>
                <a:cubicBezTo>
                  <a:pt x="227" y="238"/>
                  <a:pt x="222" y="240"/>
                  <a:pt x="217" y="243"/>
                </a:cubicBezTo>
                <a:cubicBezTo>
                  <a:pt x="214" y="244"/>
                  <a:pt x="211" y="245"/>
                  <a:pt x="208" y="246"/>
                </a:cubicBezTo>
                <a:cubicBezTo>
                  <a:pt x="207" y="247"/>
                  <a:pt x="206" y="247"/>
                  <a:pt x="205" y="248"/>
                </a:cubicBezTo>
                <a:cubicBezTo>
                  <a:pt x="205" y="248"/>
                  <a:pt x="200" y="251"/>
                  <a:pt x="202" y="249"/>
                </a:cubicBezTo>
                <a:cubicBezTo>
                  <a:pt x="206" y="246"/>
                  <a:pt x="211" y="245"/>
                  <a:pt x="216" y="243"/>
                </a:cubicBezTo>
                <a:cubicBezTo>
                  <a:pt x="221" y="241"/>
                  <a:pt x="225" y="238"/>
                  <a:pt x="229" y="236"/>
                </a:cubicBezTo>
                <a:cubicBezTo>
                  <a:pt x="240" y="231"/>
                  <a:pt x="251" y="228"/>
                  <a:pt x="261" y="223"/>
                </a:cubicBezTo>
                <a:cubicBezTo>
                  <a:pt x="261" y="223"/>
                  <a:pt x="261" y="223"/>
                  <a:pt x="262" y="222"/>
                </a:cubicBezTo>
                <a:cubicBezTo>
                  <a:pt x="262" y="222"/>
                  <a:pt x="263" y="222"/>
                  <a:pt x="263" y="222"/>
                </a:cubicBezTo>
                <a:cubicBezTo>
                  <a:pt x="263" y="223"/>
                  <a:pt x="264" y="224"/>
                  <a:pt x="264" y="225"/>
                </a:cubicBezTo>
                <a:cubicBezTo>
                  <a:pt x="259" y="227"/>
                  <a:pt x="254" y="229"/>
                  <a:pt x="249" y="231"/>
                </a:cubicBezTo>
                <a:close/>
                <a:moveTo>
                  <a:pt x="262" y="211"/>
                </a:moveTo>
                <a:cubicBezTo>
                  <a:pt x="257" y="213"/>
                  <a:pt x="253" y="215"/>
                  <a:pt x="248" y="217"/>
                </a:cubicBezTo>
                <a:cubicBezTo>
                  <a:pt x="243" y="220"/>
                  <a:pt x="237" y="223"/>
                  <a:pt x="231" y="225"/>
                </a:cubicBezTo>
                <a:cubicBezTo>
                  <a:pt x="226" y="228"/>
                  <a:pt x="220" y="230"/>
                  <a:pt x="214" y="233"/>
                </a:cubicBezTo>
                <a:cubicBezTo>
                  <a:pt x="216" y="232"/>
                  <a:pt x="217" y="232"/>
                  <a:pt x="218" y="231"/>
                </a:cubicBezTo>
                <a:cubicBezTo>
                  <a:pt x="224" y="228"/>
                  <a:pt x="229" y="225"/>
                  <a:pt x="234" y="222"/>
                </a:cubicBezTo>
                <a:cubicBezTo>
                  <a:pt x="239" y="219"/>
                  <a:pt x="245" y="216"/>
                  <a:pt x="250" y="214"/>
                </a:cubicBezTo>
                <a:cubicBezTo>
                  <a:pt x="254" y="211"/>
                  <a:pt x="258" y="209"/>
                  <a:pt x="261" y="205"/>
                </a:cubicBezTo>
                <a:cubicBezTo>
                  <a:pt x="262" y="205"/>
                  <a:pt x="262" y="205"/>
                  <a:pt x="262" y="205"/>
                </a:cubicBezTo>
                <a:cubicBezTo>
                  <a:pt x="262" y="207"/>
                  <a:pt x="262" y="209"/>
                  <a:pt x="262" y="211"/>
                </a:cubicBezTo>
                <a:cubicBezTo>
                  <a:pt x="262" y="211"/>
                  <a:pt x="262" y="211"/>
                  <a:pt x="262" y="211"/>
                </a:cubicBezTo>
                <a:close/>
                <a:moveTo>
                  <a:pt x="225" y="160"/>
                </a:moveTo>
                <a:cubicBezTo>
                  <a:pt x="223" y="160"/>
                  <a:pt x="220" y="160"/>
                  <a:pt x="218" y="159"/>
                </a:cubicBezTo>
                <a:cubicBezTo>
                  <a:pt x="218" y="159"/>
                  <a:pt x="218" y="159"/>
                  <a:pt x="218" y="159"/>
                </a:cubicBezTo>
                <a:cubicBezTo>
                  <a:pt x="218" y="159"/>
                  <a:pt x="218" y="158"/>
                  <a:pt x="218" y="158"/>
                </a:cubicBezTo>
                <a:cubicBezTo>
                  <a:pt x="218" y="158"/>
                  <a:pt x="219" y="159"/>
                  <a:pt x="219" y="159"/>
                </a:cubicBezTo>
                <a:cubicBezTo>
                  <a:pt x="222" y="159"/>
                  <a:pt x="225" y="160"/>
                  <a:pt x="228" y="161"/>
                </a:cubicBezTo>
                <a:cubicBezTo>
                  <a:pt x="227" y="161"/>
                  <a:pt x="226" y="160"/>
                  <a:pt x="225" y="160"/>
                </a:cubicBezTo>
                <a:close/>
                <a:moveTo>
                  <a:pt x="215" y="159"/>
                </a:moveTo>
                <a:cubicBezTo>
                  <a:pt x="214" y="159"/>
                  <a:pt x="212" y="159"/>
                  <a:pt x="210" y="158"/>
                </a:cubicBezTo>
                <a:cubicBezTo>
                  <a:pt x="210" y="158"/>
                  <a:pt x="210" y="157"/>
                  <a:pt x="210" y="157"/>
                </a:cubicBezTo>
                <a:cubicBezTo>
                  <a:pt x="212" y="157"/>
                  <a:pt x="213" y="157"/>
                  <a:pt x="215" y="158"/>
                </a:cubicBezTo>
                <a:cubicBezTo>
                  <a:pt x="215" y="158"/>
                  <a:pt x="215" y="158"/>
                  <a:pt x="215" y="159"/>
                </a:cubicBezTo>
                <a:cubicBezTo>
                  <a:pt x="215" y="159"/>
                  <a:pt x="215" y="159"/>
                  <a:pt x="215" y="159"/>
                </a:cubicBezTo>
                <a:close/>
                <a:moveTo>
                  <a:pt x="207" y="157"/>
                </a:moveTo>
                <a:cubicBezTo>
                  <a:pt x="208" y="158"/>
                  <a:pt x="208" y="158"/>
                  <a:pt x="208" y="158"/>
                </a:cubicBezTo>
                <a:cubicBezTo>
                  <a:pt x="207" y="158"/>
                  <a:pt x="206" y="158"/>
                  <a:pt x="205" y="158"/>
                </a:cubicBezTo>
                <a:cubicBezTo>
                  <a:pt x="205" y="158"/>
                  <a:pt x="205" y="158"/>
                  <a:pt x="205" y="158"/>
                </a:cubicBezTo>
                <a:cubicBezTo>
                  <a:pt x="205" y="157"/>
                  <a:pt x="205" y="157"/>
                  <a:pt x="205" y="156"/>
                </a:cubicBezTo>
                <a:cubicBezTo>
                  <a:pt x="206" y="156"/>
                  <a:pt x="207" y="156"/>
                  <a:pt x="207" y="157"/>
                </a:cubicBezTo>
                <a:cubicBezTo>
                  <a:pt x="207" y="157"/>
                  <a:pt x="207" y="157"/>
                  <a:pt x="207" y="157"/>
                </a:cubicBezTo>
                <a:close/>
                <a:moveTo>
                  <a:pt x="202" y="158"/>
                </a:moveTo>
                <a:cubicBezTo>
                  <a:pt x="202" y="158"/>
                  <a:pt x="201" y="158"/>
                  <a:pt x="201" y="158"/>
                </a:cubicBezTo>
                <a:cubicBezTo>
                  <a:pt x="200" y="158"/>
                  <a:pt x="200" y="158"/>
                  <a:pt x="199" y="158"/>
                </a:cubicBezTo>
                <a:cubicBezTo>
                  <a:pt x="199" y="157"/>
                  <a:pt x="199" y="157"/>
                  <a:pt x="199" y="156"/>
                </a:cubicBezTo>
                <a:cubicBezTo>
                  <a:pt x="200" y="156"/>
                  <a:pt x="201" y="156"/>
                  <a:pt x="202" y="156"/>
                </a:cubicBezTo>
                <a:cubicBezTo>
                  <a:pt x="202" y="157"/>
                  <a:pt x="202" y="157"/>
                  <a:pt x="202" y="158"/>
                </a:cubicBezTo>
                <a:close/>
                <a:moveTo>
                  <a:pt x="196" y="158"/>
                </a:moveTo>
                <a:cubicBezTo>
                  <a:pt x="195" y="158"/>
                  <a:pt x="195" y="158"/>
                  <a:pt x="194" y="158"/>
                </a:cubicBezTo>
                <a:cubicBezTo>
                  <a:pt x="194" y="157"/>
                  <a:pt x="194" y="157"/>
                  <a:pt x="194" y="156"/>
                </a:cubicBezTo>
                <a:cubicBezTo>
                  <a:pt x="194" y="156"/>
                  <a:pt x="195" y="156"/>
                  <a:pt x="196" y="156"/>
                </a:cubicBezTo>
                <a:cubicBezTo>
                  <a:pt x="196" y="157"/>
                  <a:pt x="196" y="157"/>
                  <a:pt x="196" y="158"/>
                </a:cubicBezTo>
                <a:close/>
                <a:moveTo>
                  <a:pt x="191" y="156"/>
                </a:moveTo>
                <a:cubicBezTo>
                  <a:pt x="191" y="157"/>
                  <a:pt x="191" y="158"/>
                  <a:pt x="191" y="158"/>
                </a:cubicBezTo>
                <a:cubicBezTo>
                  <a:pt x="190" y="158"/>
                  <a:pt x="190" y="158"/>
                  <a:pt x="189" y="158"/>
                </a:cubicBezTo>
                <a:cubicBezTo>
                  <a:pt x="189" y="158"/>
                  <a:pt x="189" y="157"/>
                  <a:pt x="189" y="156"/>
                </a:cubicBezTo>
                <a:cubicBezTo>
                  <a:pt x="190" y="156"/>
                  <a:pt x="190" y="156"/>
                  <a:pt x="191" y="156"/>
                </a:cubicBezTo>
                <a:close/>
                <a:moveTo>
                  <a:pt x="186" y="159"/>
                </a:moveTo>
                <a:cubicBezTo>
                  <a:pt x="185" y="159"/>
                  <a:pt x="184" y="159"/>
                  <a:pt x="183" y="159"/>
                </a:cubicBezTo>
                <a:cubicBezTo>
                  <a:pt x="183" y="158"/>
                  <a:pt x="183" y="158"/>
                  <a:pt x="183" y="157"/>
                </a:cubicBezTo>
                <a:cubicBezTo>
                  <a:pt x="184" y="157"/>
                  <a:pt x="185" y="156"/>
                  <a:pt x="187" y="156"/>
                </a:cubicBezTo>
                <a:cubicBezTo>
                  <a:pt x="186" y="157"/>
                  <a:pt x="186" y="158"/>
                  <a:pt x="186" y="159"/>
                </a:cubicBezTo>
                <a:close/>
                <a:moveTo>
                  <a:pt x="180" y="159"/>
                </a:moveTo>
                <a:cubicBezTo>
                  <a:pt x="180" y="159"/>
                  <a:pt x="180" y="159"/>
                  <a:pt x="180" y="159"/>
                </a:cubicBezTo>
                <a:cubicBezTo>
                  <a:pt x="179" y="160"/>
                  <a:pt x="178" y="160"/>
                  <a:pt x="177" y="160"/>
                </a:cubicBezTo>
                <a:cubicBezTo>
                  <a:pt x="177" y="159"/>
                  <a:pt x="177" y="158"/>
                  <a:pt x="177" y="158"/>
                </a:cubicBezTo>
                <a:cubicBezTo>
                  <a:pt x="177" y="158"/>
                  <a:pt x="177" y="158"/>
                  <a:pt x="177" y="158"/>
                </a:cubicBezTo>
                <a:cubicBezTo>
                  <a:pt x="178" y="157"/>
                  <a:pt x="179" y="157"/>
                  <a:pt x="180" y="157"/>
                </a:cubicBezTo>
                <a:cubicBezTo>
                  <a:pt x="180" y="158"/>
                  <a:pt x="180" y="159"/>
                  <a:pt x="180" y="159"/>
                </a:cubicBezTo>
                <a:close/>
                <a:moveTo>
                  <a:pt x="163" y="313"/>
                </a:moveTo>
                <a:cubicBezTo>
                  <a:pt x="164" y="313"/>
                  <a:pt x="165" y="312"/>
                  <a:pt x="165" y="312"/>
                </a:cubicBezTo>
                <a:cubicBezTo>
                  <a:pt x="165" y="312"/>
                  <a:pt x="165" y="313"/>
                  <a:pt x="165" y="314"/>
                </a:cubicBezTo>
                <a:cubicBezTo>
                  <a:pt x="163" y="315"/>
                  <a:pt x="159" y="316"/>
                  <a:pt x="163" y="313"/>
                </a:cubicBezTo>
                <a:close/>
                <a:moveTo>
                  <a:pt x="155" y="312"/>
                </a:moveTo>
                <a:cubicBezTo>
                  <a:pt x="153" y="313"/>
                  <a:pt x="151" y="314"/>
                  <a:pt x="150" y="315"/>
                </a:cubicBezTo>
                <a:cubicBezTo>
                  <a:pt x="155" y="310"/>
                  <a:pt x="161" y="307"/>
                  <a:pt x="166" y="302"/>
                </a:cubicBezTo>
                <a:cubicBezTo>
                  <a:pt x="166" y="303"/>
                  <a:pt x="166" y="304"/>
                  <a:pt x="166" y="305"/>
                </a:cubicBezTo>
                <a:cubicBezTo>
                  <a:pt x="163" y="307"/>
                  <a:pt x="161" y="308"/>
                  <a:pt x="158" y="310"/>
                </a:cubicBezTo>
                <a:cubicBezTo>
                  <a:pt x="158" y="310"/>
                  <a:pt x="155" y="312"/>
                  <a:pt x="155" y="312"/>
                </a:cubicBezTo>
                <a:close/>
                <a:moveTo>
                  <a:pt x="166" y="306"/>
                </a:moveTo>
                <a:cubicBezTo>
                  <a:pt x="166" y="307"/>
                  <a:pt x="166" y="308"/>
                  <a:pt x="165" y="309"/>
                </a:cubicBezTo>
                <a:cubicBezTo>
                  <a:pt x="164" y="310"/>
                  <a:pt x="163" y="310"/>
                  <a:pt x="162" y="311"/>
                </a:cubicBezTo>
                <a:cubicBezTo>
                  <a:pt x="161" y="312"/>
                  <a:pt x="161" y="312"/>
                  <a:pt x="160" y="313"/>
                </a:cubicBezTo>
                <a:cubicBezTo>
                  <a:pt x="160" y="313"/>
                  <a:pt x="156" y="316"/>
                  <a:pt x="157" y="314"/>
                </a:cubicBezTo>
                <a:cubicBezTo>
                  <a:pt x="160" y="311"/>
                  <a:pt x="163" y="309"/>
                  <a:pt x="166" y="306"/>
                </a:cubicBezTo>
                <a:close/>
                <a:moveTo>
                  <a:pt x="166" y="301"/>
                </a:moveTo>
                <a:cubicBezTo>
                  <a:pt x="166" y="301"/>
                  <a:pt x="166" y="301"/>
                  <a:pt x="166" y="301"/>
                </a:cubicBezTo>
                <a:cubicBezTo>
                  <a:pt x="162" y="304"/>
                  <a:pt x="158" y="306"/>
                  <a:pt x="154" y="309"/>
                </a:cubicBezTo>
                <a:cubicBezTo>
                  <a:pt x="151" y="310"/>
                  <a:pt x="149" y="312"/>
                  <a:pt x="147" y="313"/>
                </a:cubicBezTo>
                <a:cubicBezTo>
                  <a:pt x="147" y="314"/>
                  <a:pt x="145" y="315"/>
                  <a:pt x="144" y="316"/>
                </a:cubicBezTo>
                <a:cubicBezTo>
                  <a:pt x="144" y="316"/>
                  <a:pt x="144" y="316"/>
                  <a:pt x="144" y="316"/>
                </a:cubicBezTo>
                <a:cubicBezTo>
                  <a:pt x="144" y="316"/>
                  <a:pt x="144" y="315"/>
                  <a:pt x="145" y="315"/>
                </a:cubicBezTo>
                <a:cubicBezTo>
                  <a:pt x="152" y="309"/>
                  <a:pt x="160" y="304"/>
                  <a:pt x="167" y="298"/>
                </a:cubicBezTo>
                <a:cubicBezTo>
                  <a:pt x="167" y="299"/>
                  <a:pt x="167" y="300"/>
                  <a:pt x="166" y="301"/>
                </a:cubicBezTo>
                <a:close/>
                <a:moveTo>
                  <a:pt x="167" y="296"/>
                </a:moveTo>
                <a:cubicBezTo>
                  <a:pt x="162" y="299"/>
                  <a:pt x="157" y="302"/>
                  <a:pt x="152" y="305"/>
                </a:cubicBezTo>
                <a:cubicBezTo>
                  <a:pt x="150" y="307"/>
                  <a:pt x="147" y="309"/>
                  <a:pt x="145" y="310"/>
                </a:cubicBezTo>
                <a:cubicBezTo>
                  <a:pt x="144" y="311"/>
                  <a:pt x="143" y="312"/>
                  <a:pt x="141" y="312"/>
                </a:cubicBezTo>
                <a:cubicBezTo>
                  <a:pt x="150" y="306"/>
                  <a:pt x="160" y="301"/>
                  <a:pt x="168" y="293"/>
                </a:cubicBezTo>
                <a:cubicBezTo>
                  <a:pt x="168" y="293"/>
                  <a:pt x="168" y="293"/>
                  <a:pt x="168" y="293"/>
                </a:cubicBezTo>
                <a:cubicBezTo>
                  <a:pt x="168" y="294"/>
                  <a:pt x="167" y="295"/>
                  <a:pt x="167" y="296"/>
                </a:cubicBezTo>
                <a:close/>
                <a:moveTo>
                  <a:pt x="168" y="293"/>
                </a:moveTo>
                <a:cubicBezTo>
                  <a:pt x="168" y="293"/>
                  <a:pt x="167" y="293"/>
                  <a:pt x="167" y="293"/>
                </a:cubicBezTo>
                <a:cubicBezTo>
                  <a:pt x="160" y="296"/>
                  <a:pt x="154" y="301"/>
                  <a:pt x="148" y="304"/>
                </a:cubicBezTo>
                <a:cubicBezTo>
                  <a:pt x="145" y="306"/>
                  <a:pt x="142" y="308"/>
                  <a:pt x="140" y="310"/>
                </a:cubicBezTo>
                <a:cubicBezTo>
                  <a:pt x="138" y="311"/>
                  <a:pt x="137" y="312"/>
                  <a:pt x="136" y="312"/>
                </a:cubicBezTo>
                <a:cubicBezTo>
                  <a:pt x="135" y="313"/>
                  <a:pt x="132" y="316"/>
                  <a:pt x="135" y="313"/>
                </a:cubicBezTo>
                <a:cubicBezTo>
                  <a:pt x="141" y="307"/>
                  <a:pt x="149" y="303"/>
                  <a:pt x="155" y="298"/>
                </a:cubicBezTo>
                <a:cubicBezTo>
                  <a:pt x="160" y="295"/>
                  <a:pt x="165" y="293"/>
                  <a:pt x="168" y="290"/>
                </a:cubicBezTo>
                <a:cubicBezTo>
                  <a:pt x="168" y="291"/>
                  <a:pt x="168" y="292"/>
                  <a:pt x="168" y="293"/>
                </a:cubicBezTo>
                <a:close/>
                <a:moveTo>
                  <a:pt x="163" y="292"/>
                </a:moveTo>
                <a:cubicBezTo>
                  <a:pt x="165" y="292"/>
                  <a:pt x="166" y="291"/>
                  <a:pt x="167" y="290"/>
                </a:cubicBezTo>
                <a:cubicBezTo>
                  <a:pt x="166" y="291"/>
                  <a:pt x="164" y="292"/>
                  <a:pt x="165" y="292"/>
                </a:cubicBezTo>
                <a:cubicBezTo>
                  <a:pt x="164" y="292"/>
                  <a:pt x="164" y="292"/>
                  <a:pt x="163" y="292"/>
                </a:cubicBezTo>
                <a:close/>
                <a:moveTo>
                  <a:pt x="168" y="288"/>
                </a:moveTo>
                <a:cubicBezTo>
                  <a:pt x="162" y="293"/>
                  <a:pt x="155" y="297"/>
                  <a:pt x="148" y="301"/>
                </a:cubicBezTo>
                <a:cubicBezTo>
                  <a:pt x="145" y="303"/>
                  <a:pt x="141" y="305"/>
                  <a:pt x="138" y="307"/>
                </a:cubicBezTo>
                <a:cubicBezTo>
                  <a:pt x="137" y="307"/>
                  <a:pt x="137" y="308"/>
                  <a:pt x="137" y="308"/>
                </a:cubicBezTo>
                <a:cubicBezTo>
                  <a:pt x="142" y="304"/>
                  <a:pt x="147" y="300"/>
                  <a:pt x="152" y="296"/>
                </a:cubicBezTo>
                <a:cubicBezTo>
                  <a:pt x="158" y="293"/>
                  <a:pt x="164" y="290"/>
                  <a:pt x="169" y="285"/>
                </a:cubicBezTo>
                <a:cubicBezTo>
                  <a:pt x="169" y="286"/>
                  <a:pt x="168" y="287"/>
                  <a:pt x="168" y="288"/>
                </a:cubicBezTo>
                <a:close/>
                <a:moveTo>
                  <a:pt x="169" y="284"/>
                </a:moveTo>
                <a:cubicBezTo>
                  <a:pt x="162" y="289"/>
                  <a:pt x="154" y="293"/>
                  <a:pt x="147" y="297"/>
                </a:cubicBezTo>
                <a:cubicBezTo>
                  <a:pt x="142" y="300"/>
                  <a:pt x="137" y="304"/>
                  <a:pt x="132" y="308"/>
                </a:cubicBezTo>
                <a:cubicBezTo>
                  <a:pt x="133" y="307"/>
                  <a:pt x="133" y="306"/>
                  <a:pt x="134" y="305"/>
                </a:cubicBezTo>
                <a:cubicBezTo>
                  <a:pt x="139" y="302"/>
                  <a:pt x="144" y="298"/>
                  <a:pt x="149" y="295"/>
                </a:cubicBezTo>
                <a:cubicBezTo>
                  <a:pt x="155" y="290"/>
                  <a:pt x="164" y="286"/>
                  <a:pt x="169" y="280"/>
                </a:cubicBezTo>
                <a:cubicBezTo>
                  <a:pt x="169" y="281"/>
                  <a:pt x="169" y="283"/>
                  <a:pt x="169" y="284"/>
                </a:cubicBezTo>
                <a:close/>
                <a:moveTo>
                  <a:pt x="169" y="277"/>
                </a:moveTo>
                <a:cubicBezTo>
                  <a:pt x="169" y="278"/>
                  <a:pt x="169" y="278"/>
                  <a:pt x="169" y="279"/>
                </a:cubicBezTo>
                <a:cubicBezTo>
                  <a:pt x="162" y="285"/>
                  <a:pt x="153" y="290"/>
                  <a:pt x="144" y="295"/>
                </a:cubicBezTo>
                <a:cubicBezTo>
                  <a:pt x="139" y="299"/>
                  <a:pt x="133" y="302"/>
                  <a:pt x="128" y="306"/>
                </a:cubicBezTo>
                <a:cubicBezTo>
                  <a:pt x="128" y="305"/>
                  <a:pt x="129" y="305"/>
                  <a:pt x="130" y="304"/>
                </a:cubicBezTo>
                <a:cubicBezTo>
                  <a:pt x="135" y="301"/>
                  <a:pt x="140" y="297"/>
                  <a:pt x="145" y="294"/>
                </a:cubicBezTo>
                <a:cubicBezTo>
                  <a:pt x="153" y="288"/>
                  <a:pt x="162" y="283"/>
                  <a:pt x="170" y="276"/>
                </a:cubicBezTo>
                <a:cubicBezTo>
                  <a:pt x="169" y="276"/>
                  <a:pt x="169" y="277"/>
                  <a:pt x="169" y="277"/>
                </a:cubicBezTo>
                <a:close/>
                <a:moveTo>
                  <a:pt x="170" y="274"/>
                </a:moveTo>
                <a:cubicBezTo>
                  <a:pt x="160" y="282"/>
                  <a:pt x="149" y="289"/>
                  <a:pt x="138" y="295"/>
                </a:cubicBezTo>
                <a:cubicBezTo>
                  <a:pt x="135" y="297"/>
                  <a:pt x="132" y="298"/>
                  <a:pt x="129" y="300"/>
                </a:cubicBezTo>
                <a:cubicBezTo>
                  <a:pt x="134" y="296"/>
                  <a:pt x="140" y="293"/>
                  <a:pt x="146" y="289"/>
                </a:cubicBezTo>
                <a:cubicBezTo>
                  <a:pt x="150" y="286"/>
                  <a:pt x="155" y="283"/>
                  <a:pt x="159" y="280"/>
                </a:cubicBezTo>
                <a:cubicBezTo>
                  <a:pt x="162" y="277"/>
                  <a:pt x="167" y="274"/>
                  <a:pt x="170" y="271"/>
                </a:cubicBezTo>
                <a:cubicBezTo>
                  <a:pt x="170" y="272"/>
                  <a:pt x="170" y="273"/>
                  <a:pt x="170" y="274"/>
                </a:cubicBezTo>
                <a:close/>
                <a:moveTo>
                  <a:pt x="170" y="269"/>
                </a:moveTo>
                <a:cubicBezTo>
                  <a:pt x="161" y="279"/>
                  <a:pt x="148" y="284"/>
                  <a:pt x="137" y="291"/>
                </a:cubicBezTo>
                <a:cubicBezTo>
                  <a:pt x="132" y="294"/>
                  <a:pt x="126" y="297"/>
                  <a:pt x="121" y="301"/>
                </a:cubicBezTo>
                <a:cubicBezTo>
                  <a:pt x="124" y="298"/>
                  <a:pt x="127" y="296"/>
                  <a:pt x="131" y="294"/>
                </a:cubicBezTo>
                <a:cubicBezTo>
                  <a:pt x="136" y="290"/>
                  <a:pt x="142" y="286"/>
                  <a:pt x="147" y="283"/>
                </a:cubicBezTo>
                <a:cubicBezTo>
                  <a:pt x="154" y="277"/>
                  <a:pt x="165" y="272"/>
                  <a:pt x="170" y="264"/>
                </a:cubicBezTo>
                <a:cubicBezTo>
                  <a:pt x="170" y="266"/>
                  <a:pt x="170" y="268"/>
                  <a:pt x="170" y="269"/>
                </a:cubicBezTo>
                <a:close/>
                <a:moveTo>
                  <a:pt x="170" y="263"/>
                </a:moveTo>
                <a:cubicBezTo>
                  <a:pt x="162" y="268"/>
                  <a:pt x="155" y="275"/>
                  <a:pt x="146" y="281"/>
                </a:cubicBezTo>
                <a:cubicBezTo>
                  <a:pt x="138" y="287"/>
                  <a:pt x="128" y="292"/>
                  <a:pt x="119" y="297"/>
                </a:cubicBezTo>
                <a:cubicBezTo>
                  <a:pt x="114" y="300"/>
                  <a:pt x="110" y="303"/>
                  <a:pt x="105" y="305"/>
                </a:cubicBezTo>
                <a:cubicBezTo>
                  <a:pt x="105" y="306"/>
                  <a:pt x="104" y="306"/>
                  <a:pt x="103" y="306"/>
                </a:cubicBezTo>
                <a:cubicBezTo>
                  <a:pt x="103" y="306"/>
                  <a:pt x="103" y="306"/>
                  <a:pt x="103" y="306"/>
                </a:cubicBezTo>
                <a:cubicBezTo>
                  <a:pt x="109" y="303"/>
                  <a:pt x="113" y="299"/>
                  <a:pt x="118" y="296"/>
                </a:cubicBezTo>
                <a:cubicBezTo>
                  <a:pt x="125" y="291"/>
                  <a:pt x="133" y="286"/>
                  <a:pt x="140" y="281"/>
                </a:cubicBezTo>
                <a:cubicBezTo>
                  <a:pt x="147" y="277"/>
                  <a:pt x="153" y="272"/>
                  <a:pt x="160" y="267"/>
                </a:cubicBezTo>
                <a:cubicBezTo>
                  <a:pt x="163" y="264"/>
                  <a:pt x="168" y="262"/>
                  <a:pt x="170" y="258"/>
                </a:cubicBezTo>
                <a:cubicBezTo>
                  <a:pt x="170" y="260"/>
                  <a:pt x="170" y="261"/>
                  <a:pt x="170" y="263"/>
                </a:cubicBezTo>
                <a:close/>
                <a:moveTo>
                  <a:pt x="105" y="304"/>
                </a:moveTo>
                <a:cubicBezTo>
                  <a:pt x="105" y="304"/>
                  <a:pt x="105" y="304"/>
                  <a:pt x="105" y="304"/>
                </a:cubicBezTo>
                <a:cubicBezTo>
                  <a:pt x="107" y="302"/>
                  <a:pt x="109" y="301"/>
                  <a:pt x="111" y="299"/>
                </a:cubicBezTo>
                <a:cubicBezTo>
                  <a:pt x="120" y="292"/>
                  <a:pt x="129" y="286"/>
                  <a:pt x="139" y="279"/>
                </a:cubicBezTo>
                <a:cubicBezTo>
                  <a:pt x="147" y="274"/>
                  <a:pt x="155" y="268"/>
                  <a:pt x="163" y="262"/>
                </a:cubicBezTo>
                <a:cubicBezTo>
                  <a:pt x="164" y="261"/>
                  <a:pt x="166" y="260"/>
                  <a:pt x="167" y="259"/>
                </a:cubicBezTo>
                <a:cubicBezTo>
                  <a:pt x="168" y="258"/>
                  <a:pt x="169" y="257"/>
                  <a:pt x="170" y="257"/>
                </a:cubicBezTo>
                <a:cubicBezTo>
                  <a:pt x="170" y="257"/>
                  <a:pt x="170" y="257"/>
                  <a:pt x="170" y="257"/>
                </a:cubicBezTo>
                <a:cubicBezTo>
                  <a:pt x="169" y="259"/>
                  <a:pt x="168" y="260"/>
                  <a:pt x="166" y="261"/>
                </a:cubicBezTo>
                <a:cubicBezTo>
                  <a:pt x="163" y="264"/>
                  <a:pt x="159" y="267"/>
                  <a:pt x="155" y="270"/>
                </a:cubicBezTo>
                <a:cubicBezTo>
                  <a:pt x="146" y="277"/>
                  <a:pt x="136" y="283"/>
                  <a:pt x="127" y="289"/>
                </a:cubicBezTo>
                <a:cubicBezTo>
                  <a:pt x="120" y="294"/>
                  <a:pt x="113" y="300"/>
                  <a:pt x="105" y="304"/>
                </a:cubicBezTo>
                <a:close/>
                <a:moveTo>
                  <a:pt x="99" y="305"/>
                </a:moveTo>
                <a:cubicBezTo>
                  <a:pt x="99" y="304"/>
                  <a:pt x="100" y="304"/>
                  <a:pt x="100" y="304"/>
                </a:cubicBezTo>
                <a:cubicBezTo>
                  <a:pt x="112" y="292"/>
                  <a:pt x="125" y="283"/>
                  <a:pt x="138" y="273"/>
                </a:cubicBezTo>
                <a:cubicBezTo>
                  <a:pt x="145" y="268"/>
                  <a:pt x="151" y="262"/>
                  <a:pt x="157" y="257"/>
                </a:cubicBezTo>
                <a:cubicBezTo>
                  <a:pt x="162" y="253"/>
                  <a:pt x="167" y="249"/>
                  <a:pt x="171" y="244"/>
                </a:cubicBezTo>
                <a:cubicBezTo>
                  <a:pt x="171" y="246"/>
                  <a:pt x="171" y="247"/>
                  <a:pt x="171" y="249"/>
                </a:cubicBezTo>
                <a:cubicBezTo>
                  <a:pt x="166" y="253"/>
                  <a:pt x="160" y="256"/>
                  <a:pt x="155" y="260"/>
                </a:cubicBezTo>
                <a:cubicBezTo>
                  <a:pt x="149" y="265"/>
                  <a:pt x="143" y="271"/>
                  <a:pt x="137" y="276"/>
                </a:cubicBezTo>
                <a:cubicBezTo>
                  <a:pt x="130" y="282"/>
                  <a:pt x="123" y="287"/>
                  <a:pt x="116" y="293"/>
                </a:cubicBezTo>
                <a:cubicBezTo>
                  <a:pt x="113" y="295"/>
                  <a:pt x="109" y="298"/>
                  <a:pt x="106" y="301"/>
                </a:cubicBezTo>
                <a:cubicBezTo>
                  <a:pt x="104" y="302"/>
                  <a:pt x="103" y="302"/>
                  <a:pt x="101" y="303"/>
                </a:cubicBezTo>
                <a:cubicBezTo>
                  <a:pt x="101" y="304"/>
                  <a:pt x="100" y="304"/>
                  <a:pt x="99" y="305"/>
                </a:cubicBezTo>
                <a:cubicBezTo>
                  <a:pt x="99" y="305"/>
                  <a:pt x="99" y="305"/>
                  <a:pt x="99" y="305"/>
                </a:cubicBezTo>
                <a:close/>
                <a:moveTo>
                  <a:pt x="99" y="268"/>
                </a:moveTo>
                <a:cubicBezTo>
                  <a:pt x="101" y="266"/>
                  <a:pt x="103" y="263"/>
                  <a:pt x="106" y="261"/>
                </a:cubicBezTo>
                <a:cubicBezTo>
                  <a:pt x="112" y="256"/>
                  <a:pt x="118" y="251"/>
                  <a:pt x="125" y="247"/>
                </a:cubicBezTo>
                <a:cubicBezTo>
                  <a:pt x="134" y="240"/>
                  <a:pt x="143" y="235"/>
                  <a:pt x="152" y="229"/>
                </a:cubicBezTo>
                <a:cubicBezTo>
                  <a:pt x="155" y="226"/>
                  <a:pt x="159" y="223"/>
                  <a:pt x="162" y="220"/>
                </a:cubicBezTo>
                <a:cubicBezTo>
                  <a:pt x="164" y="218"/>
                  <a:pt x="166" y="216"/>
                  <a:pt x="168" y="214"/>
                </a:cubicBezTo>
                <a:cubicBezTo>
                  <a:pt x="169" y="213"/>
                  <a:pt x="170" y="213"/>
                  <a:pt x="171" y="212"/>
                </a:cubicBezTo>
                <a:cubicBezTo>
                  <a:pt x="171" y="212"/>
                  <a:pt x="171" y="212"/>
                  <a:pt x="171" y="212"/>
                </a:cubicBezTo>
                <a:cubicBezTo>
                  <a:pt x="172" y="211"/>
                  <a:pt x="173" y="210"/>
                  <a:pt x="174" y="210"/>
                </a:cubicBezTo>
                <a:cubicBezTo>
                  <a:pt x="174" y="211"/>
                  <a:pt x="174" y="213"/>
                  <a:pt x="174" y="214"/>
                </a:cubicBezTo>
                <a:cubicBezTo>
                  <a:pt x="172" y="215"/>
                  <a:pt x="171" y="217"/>
                  <a:pt x="169" y="218"/>
                </a:cubicBezTo>
                <a:cubicBezTo>
                  <a:pt x="166" y="221"/>
                  <a:pt x="162" y="223"/>
                  <a:pt x="158" y="226"/>
                </a:cubicBezTo>
                <a:cubicBezTo>
                  <a:pt x="157" y="227"/>
                  <a:pt x="156" y="228"/>
                  <a:pt x="154" y="229"/>
                </a:cubicBezTo>
                <a:cubicBezTo>
                  <a:pt x="146" y="235"/>
                  <a:pt x="137" y="241"/>
                  <a:pt x="128" y="246"/>
                </a:cubicBezTo>
                <a:cubicBezTo>
                  <a:pt x="117" y="254"/>
                  <a:pt x="106" y="262"/>
                  <a:pt x="96" y="271"/>
                </a:cubicBezTo>
                <a:cubicBezTo>
                  <a:pt x="91" y="276"/>
                  <a:pt x="98" y="269"/>
                  <a:pt x="99" y="268"/>
                </a:cubicBezTo>
                <a:close/>
                <a:moveTo>
                  <a:pt x="94" y="272"/>
                </a:moveTo>
                <a:cubicBezTo>
                  <a:pt x="94" y="270"/>
                  <a:pt x="94" y="269"/>
                  <a:pt x="94" y="267"/>
                </a:cubicBezTo>
                <a:cubicBezTo>
                  <a:pt x="96" y="266"/>
                  <a:pt x="98" y="264"/>
                  <a:pt x="100" y="263"/>
                </a:cubicBezTo>
                <a:cubicBezTo>
                  <a:pt x="103" y="260"/>
                  <a:pt x="106" y="258"/>
                  <a:pt x="110" y="256"/>
                </a:cubicBezTo>
                <a:cubicBezTo>
                  <a:pt x="117" y="251"/>
                  <a:pt x="124" y="246"/>
                  <a:pt x="131" y="241"/>
                </a:cubicBezTo>
                <a:cubicBezTo>
                  <a:pt x="142" y="234"/>
                  <a:pt x="153" y="225"/>
                  <a:pt x="164" y="217"/>
                </a:cubicBezTo>
                <a:cubicBezTo>
                  <a:pt x="162" y="219"/>
                  <a:pt x="159" y="222"/>
                  <a:pt x="157" y="224"/>
                </a:cubicBezTo>
                <a:cubicBezTo>
                  <a:pt x="149" y="230"/>
                  <a:pt x="140" y="235"/>
                  <a:pt x="132" y="241"/>
                </a:cubicBezTo>
                <a:cubicBezTo>
                  <a:pt x="118" y="250"/>
                  <a:pt x="105" y="260"/>
                  <a:pt x="94" y="272"/>
                </a:cubicBezTo>
                <a:close/>
                <a:moveTo>
                  <a:pt x="173" y="215"/>
                </a:moveTo>
                <a:cubicBezTo>
                  <a:pt x="173" y="215"/>
                  <a:pt x="173" y="215"/>
                  <a:pt x="173" y="215"/>
                </a:cubicBezTo>
                <a:cubicBezTo>
                  <a:pt x="173" y="215"/>
                  <a:pt x="173" y="215"/>
                  <a:pt x="173" y="215"/>
                </a:cubicBezTo>
                <a:close/>
                <a:moveTo>
                  <a:pt x="159" y="227"/>
                </a:moveTo>
                <a:cubicBezTo>
                  <a:pt x="164" y="223"/>
                  <a:pt x="169" y="220"/>
                  <a:pt x="174" y="216"/>
                </a:cubicBezTo>
                <a:cubicBezTo>
                  <a:pt x="173" y="216"/>
                  <a:pt x="173" y="217"/>
                  <a:pt x="173" y="217"/>
                </a:cubicBezTo>
                <a:cubicBezTo>
                  <a:pt x="162" y="225"/>
                  <a:pt x="152" y="234"/>
                  <a:pt x="140" y="242"/>
                </a:cubicBezTo>
                <a:cubicBezTo>
                  <a:pt x="128" y="250"/>
                  <a:pt x="116" y="259"/>
                  <a:pt x="105" y="268"/>
                </a:cubicBezTo>
                <a:cubicBezTo>
                  <a:pt x="103" y="270"/>
                  <a:pt x="100" y="272"/>
                  <a:pt x="98" y="274"/>
                </a:cubicBezTo>
                <a:cubicBezTo>
                  <a:pt x="98" y="274"/>
                  <a:pt x="93" y="279"/>
                  <a:pt x="96" y="275"/>
                </a:cubicBezTo>
                <a:cubicBezTo>
                  <a:pt x="97" y="274"/>
                  <a:pt x="98" y="273"/>
                  <a:pt x="99" y="272"/>
                </a:cubicBezTo>
                <a:cubicBezTo>
                  <a:pt x="105" y="266"/>
                  <a:pt x="111" y="261"/>
                  <a:pt x="117" y="256"/>
                </a:cubicBezTo>
                <a:cubicBezTo>
                  <a:pt x="129" y="247"/>
                  <a:pt x="141" y="240"/>
                  <a:pt x="153" y="231"/>
                </a:cubicBezTo>
                <a:cubicBezTo>
                  <a:pt x="155" y="230"/>
                  <a:pt x="157" y="228"/>
                  <a:pt x="159" y="227"/>
                </a:cubicBezTo>
                <a:close/>
                <a:moveTo>
                  <a:pt x="96" y="300"/>
                </a:moveTo>
                <a:cubicBezTo>
                  <a:pt x="96" y="298"/>
                  <a:pt x="96" y="296"/>
                  <a:pt x="96" y="295"/>
                </a:cubicBezTo>
                <a:cubicBezTo>
                  <a:pt x="98" y="294"/>
                  <a:pt x="100" y="292"/>
                  <a:pt x="102" y="290"/>
                </a:cubicBezTo>
                <a:cubicBezTo>
                  <a:pt x="105" y="287"/>
                  <a:pt x="108" y="284"/>
                  <a:pt x="111" y="281"/>
                </a:cubicBezTo>
                <a:cubicBezTo>
                  <a:pt x="118" y="275"/>
                  <a:pt x="125" y="269"/>
                  <a:pt x="133" y="263"/>
                </a:cubicBezTo>
                <a:cubicBezTo>
                  <a:pt x="140" y="258"/>
                  <a:pt x="147" y="253"/>
                  <a:pt x="154" y="248"/>
                </a:cubicBezTo>
                <a:cubicBezTo>
                  <a:pt x="158" y="245"/>
                  <a:pt x="161" y="242"/>
                  <a:pt x="164" y="240"/>
                </a:cubicBezTo>
                <a:cubicBezTo>
                  <a:pt x="160" y="244"/>
                  <a:pt x="156" y="247"/>
                  <a:pt x="152" y="251"/>
                </a:cubicBezTo>
                <a:cubicBezTo>
                  <a:pt x="145" y="257"/>
                  <a:pt x="138" y="262"/>
                  <a:pt x="131" y="268"/>
                </a:cubicBezTo>
                <a:cubicBezTo>
                  <a:pt x="124" y="274"/>
                  <a:pt x="117" y="280"/>
                  <a:pt x="111" y="286"/>
                </a:cubicBezTo>
                <a:cubicBezTo>
                  <a:pt x="106" y="291"/>
                  <a:pt x="100" y="294"/>
                  <a:pt x="96" y="300"/>
                </a:cubicBezTo>
                <a:close/>
                <a:moveTo>
                  <a:pt x="172" y="232"/>
                </a:moveTo>
                <a:cubicBezTo>
                  <a:pt x="172" y="232"/>
                  <a:pt x="172" y="232"/>
                  <a:pt x="172" y="233"/>
                </a:cubicBezTo>
                <a:cubicBezTo>
                  <a:pt x="159" y="244"/>
                  <a:pt x="145" y="253"/>
                  <a:pt x="131" y="264"/>
                </a:cubicBezTo>
                <a:cubicBezTo>
                  <a:pt x="125" y="269"/>
                  <a:pt x="118" y="274"/>
                  <a:pt x="112" y="280"/>
                </a:cubicBezTo>
                <a:cubicBezTo>
                  <a:pt x="109" y="282"/>
                  <a:pt x="106" y="285"/>
                  <a:pt x="103" y="288"/>
                </a:cubicBezTo>
                <a:cubicBezTo>
                  <a:pt x="102" y="289"/>
                  <a:pt x="100" y="290"/>
                  <a:pt x="99" y="291"/>
                </a:cubicBezTo>
                <a:cubicBezTo>
                  <a:pt x="98" y="293"/>
                  <a:pt x="94" y="296"/>
                  <a:pt x="98" y="292"/>
                </a:cubicBezTo>
                <a:cubicBezTo>
                  <a:pt x="110" y="280"/>
                  <a:pt x="123" y="268"/>
                  <a:pt x="137" y="257"/>
                </a:cubicBezTo>
                <a:cubicBezTo>
                  <a:pt x="149" y="247"/>
                  <a:pt x="162" y="238"/>
                  <a:pt x="173" y="226"/>
                </a:cubicBezTo>
                <a:cubicBezTo>
                  <a:pt x="172" y="228"/>
                  <a:pt x="172" y="230"/>
                  <a:pt x="172" y="232"/>
                </a:cubicBezTo>
                <a:close/>
                <a:moveTo>
                  <a:pt x="173" y="224"/>
                </a:moveTo>
                <a:cubicBezTo>
                  <a:pt x="171" y="225"/>
                  <a:pt x="169" y="227"/>
                  <a:pt x="168" y="229"/>
                </a:cubicBezTo>
                <a:cubicBezTo>
                  <a:pt x="166" y="231"/>
                  <a:pt x="163" y="233"/>
                  <a:pt x="160" y="236"/>
                </a:cubicBezTo>
                <a:cubicBezTo>
                  <a:pt x="153" y="241"/>
                  <a:pt x="145" y="247"/>
                  <a:pt x="138" y="252"/>
                </a:cubicBezTo>
                <a:cubicBezTo>
                  <a:pt x="124" y="262"/>
                  <a:pt x="112" y="273"/>
                  <a:pt x="99" y="284"/>
                </a:cubicBezTo>
                <a:cubicBezTo>
                  <a:pt x="98" y="285"/>
                  <a:pt x="94" y="288"/>
                  <a:pt x="97" y="285"/>
                </a:cubicBezTo>
                <a:cubicBezTo>
                  <a:pt x="98" y="283"/>
                  <a:pt x="100" y="282"/>
                  <a:pt x="102" y="280"/>
                </a:cubicBezTo>
                <a:cubicBezTo>
                  <a:pt x="105" y="277"/>
                  <a:pt x="108" y="275"/>
                  <a:pt x="111" y="272"/>
                </a:cubicBezTo>
                <a:cubicBezTo>
                  <a:pt x="118" y="266"/>
                  <a:pt x="126" y="260"/>
                  <a:pt x="133" y="254"/>
                </a:cubicBezTo>
                <a:cubicBezTo>
                  <a:pt x="147" y="244"/>
                  <a:pt x="160" y="234"/>
                  <a:pt x="173" y="222"/>
                </a:cubicBezTo>
                <a:cubicBezTo>
                  <a:pt x="173" y="223"/>
                  <a:pt x="173" y="224"/>
                  <a:pt x="173" y="224"/>
                </a:cubicBezTo>
                <a:close/>
                <a:moveTo>
                  <a:pt x="95" y="283"/>
                </a:moveTo>
                <a:cubicBezTo>
                  <a:pt x="96" y="283"/>
                  <a:pt x="97" y="282"/>
                  <a:pt x="98" y="281"/>
                </a:cubicBezTo>
                <a:cubicBezTo>
                  <a:pt x="101" y="278"/>
                  <a:pt x="104" y="275"/>
                  <a:pt x="107" y="273"/>
                </a:cubicBezTo>
                <a:cubicBezTo>
                  <a:pt x="114" y="266"/>
                  <a:pt x="121" y="260"/>
                  <a:pt x="129" y="255"/>
                </a:cubicBezTo>
                <a:cubicBezTo>
                  <a:pt x="136" y="250"/>
                  <a:pt x="144" y="245"/>
                  <a:pt x="151" y="240"/>
                </a:cubicBezTo>
                <a:cubicBezTo>
                  <a:pt x="145" y="245"/>
                  <a:pt x="139" y="249"/>
                  <a:pt x="133" y="254"/>
                </a:cubicBezTo>
                <a:cubicBezTo>
                  <a:pt x="120" y="264"/>
                  <a:pt x="105" y="273"/>
                  <a:pt x="95" y="286"/>
                </a:cubicBezTo>
                <a:cubicBezTo>
                  <a:pt x="95" y="285"/>
                  <a:pt x="95" y="284"/>
                  <a:pt x="95" y="283"/>
                </a:cubicBezTo>
                <a:close/>
                <a:moveTo>
                  <a:pt x="172" y="222"/>
                </a:moveTo>
                <a:cubicBezTo>
                  <a:pt x="170" y="224"/>
                  <a:pt x="169" y="225"/>
                  <a:pt x="167" y="227"/>
                </a:cubicBezTo>
                <a:cubicBezTo>
                  <a:pt x="165" y="228"/>
                  <a:pt x="164" y="229"/>
                  <a:pt x="163" y="230"/>
                </a:cubicBezTo>
                <a:cubicBezTo>
                  <a:pt x="165" y="228"/>
                  <a:pt x="167" y="226"/>
                  <a:pt x="169" y="225"/>
                </a:cubicBezTo>
                <a:cubicBezTo>
                  <a:pt x="169" y="225"/>
                  <a:pt x="174" y="221"/>
                  <a:pt x="172" y="222"/>
                </a:cubicBezTo>
                <a:close/>
                <a:moveTo>
                  <a:pt x="156" y="235"/>
                </a:moveTo>
                <a:cubicBezTo>
                  <a:pt x="148" y="241"/>
                  <a:pt x="140" y="247"/>
                  <a:pt x="131" y="252"/>
                </a:cubicBezTo>
                <a:cubicBezTo>
                  <a:pt x="124" y="257"/>
                  <a:pt x="118" y="262"/>
                  <a:pt x="111" y="267"/>
                </a:cubicBezTo>
                <a:cubicBezTo>
                  <a:pt x="108" y="271"/>
                  <a:pt x="104" y="274"/>
                  <a:pt x="101" y="277"/>
                </a:cubicBezTo>
                <a:cubicBezTo>
                  <a:pt x="99" y="278"/>
                  <a:pt x="98" y="280"/>
                  <a:pt x="97" y="281"/>
                </a:cubicBezTo>
                <a:cubicBezTo>
                  <a:pt x="95" y="282"/>
                  <a:pt x="95" y="282"/>
                  <a:pt x="96" y="280"/>
                </a:cubicBezTo>
                <a:cubicBezTo>
                  <a:pt x="97" y="279"/>
                  <a:pt x="98" y="278"/>
                  <a:pt x="99" y="277"/>
                </a:cubicBezTo>
                <a:cubicBezTo>
                  <a:pt x="101" y="274"/>
                  <a:pt x="105" y="272"/>
                  <a:pt x="108" y="270"/>
                </a:cubicBezTo>
                <a:cubicBezTo>
                  <a:pt x="111" y="267"/>
                  <a:pt x="114" y="264"/>
                  <a:pt x="117" y="261"/>
                </a:cubicBezTo>
                <a:cubicBezTo>
                  <a:pt x="125" y="254"/>
                  <a:pt x="133" y="249"/>
                  <a:pt x="141" y="243"/>
                </a:cubicBezTo>
                <a:cubicBezTo>
                  <a:pt x="148" y="239"/>
                  <a:pt x="154" y="234"/>
                  <a:pt x="161" y="229"/>
                </a:cubicBezTo>
                <a:cubicBezTo>
                  <a:pt x="163" y="228"/>
                  <a:pt x="165" y="227"/>
                  <a:pt x="166" y="226"/>
                </a:cubicBezTo>
                <a:cubicBezTo>
                  <a:pt x="163" y="229"/>
                  <a:pt x="160" y="232"/>
                  <a:pt x="156" y="235"/>
                </a:cubicBezTo>
                <a:close/>
                <a:moveTo>
                  <a:pt x="173" y="219"/>
                </a:moveTo>
                <a:cubicBezTo>
                  <a:pt x="173" y="219"/>
                  <a:pt x="172" y="220"/>
                  <a:pt x="172" y="220"/>
                </a:cubicBezTo>
                <a:cubicBezTo>
                  <a:pt x="167" y="226"/>
                  <a:pt x="160" y="229"/>
                  <a:pt x="154" y="233"/>
                </a:cubicBezTo>
                <a:cubicBezTo>
                  <a:pt x="155" y="233"/>
                  <a:pt x="155" y="233"/>
                  <a:pt x="155" y="232"/>
                </a:cubicBezTo>
                <a:cubicBezTo>
                  <a:pt x="159" y="230"/>
                  <a:pt x="162" y="227"/>
                  <a:pt x="166" y="224"/>
                </a:cubicBezTo>
                <a:cubicBezTo>
                  <a:pt x="168" y="222"/>
                  <a:pt x="170" y="220"/>
                  <a:pt x="172" y="219"/>
                </a:cubicBezTo>
                <a:cubicBezTo>
                  <a:pt x="173" y="219"/>
                  <a:pt x="173" y="218"/>
                  <a:pt x="173" y="218"/>
                </a:cubicBezTo>
                <a:cubicBezTo>
                  <a:pt x="173" y="218"/>
                  <a:pt x="173" y="219"/>
                  <a:pt x="173" y="219"/>
                </a:cubicBezTo>
                <a:close/>
                <a:moveTo>
                  <a:pt x="99" y="274"/>
                </a:moveTo>
                <a:cubicBezTo>
                  <a:pt x="103" y="271"/>
                  <a:pt x="106" y="268"/>
                  <a:pt x="110" y="265"/>
                </a:cubicBezTo>
                <a:cubicBezTo>
                  <a:pt x="118" y="258"/>
                  <a:pt x="126" y="253"/>
                  <a:pt x="135" y="247"/>
                </a:cubicBezTo>
                <a:cubicBezTo>
                  <a:pt x="139" y="244"/>
                  <a:pt x="144" y="241"/>
                  <a:pt x="148" y="238"/>
                </a:cubicBezTo>
                <a:cubicBezTo>
                  <a:pt x="142" y="242"/>
                  <a:pt x="136" y="246"/>
                  <a:pt x="130" y="250"/>
                </a:cubicBezTo>
                <a:cubicBezTo>
                  <a:pt x="123" y="255"/>
                  <a:pt x="117" y="260"/>
                  <a:pt x="111" y="266"/>
                </a:cubicBezTo>
                <a:cubicBezTo>
                  <a:pt x="105" y="271"/>
                  <a:pt x="99" y="275"/>
                  <a:pt x="95" y="281"/>
                </a:cubicBezTo>
                <a:cubicBezTo>
                  <a:pt x="94" y="280"/>
                  <a:pt x="94" y="279"/>
                  <a:pt x="94" y="278"/>
                </a:cubicBezTo>
                <a:cubicBezTo>
                  <a:pt x="96" y="277"/>
                  <a:pt x="98" y="276"/>
                  <a:pt x="99" y="274"/>
                </a:cubicBezTo>
                <a:close/>
                <a:moveTo>
                  <a:pt x="100" y="284"/>
                </a:moveTo>
                <a:cubicBezTo>
                  <a:pt x="104" y="281"/>
                  <a:pt x="108" y="277"/>
                  <a:pt x="111" y="274"/>
                </a:cubicBezTo>
                <a:cubicBezTo>
                  <a:pt x="118" y="268"/>
                  <a:pt x="126" y="262"/>
                  <a:pt x="134" y="256"/>
                </a:cubicBezTo>
                <a:cubicBezTo>
                  <a:pt x="141" y="251"/>
                  <a:pt x="148" y="246"/>
                  <a:pt x="155" y="240"/>
                </a:cubicBezTo>
                <a:cubicBezTo>
                  <a:pt x="158" y="238"/>
                  <a:pt x="162" y="235"/>
                  <a:pt x="165" y="233"/>
                </a:cubicBezTo>
                <a:cubicBezTo>
                  <a:pt x="168" y="230"/>
                  <a:pt x="170" y="227"/>
                  <a:pt x="173" y="225"/>
                </a:cubicBezTo>
                <a:cubicBezTo>
                  <a:pt x="173" y="225"/>
                  <a:pt x="173" y="225"/>
                  <a:pt x="173" y="225"/>
                </a:cubicBezTo>
                <a:cubicBezTo>
                  <a:pt x="170" y="227"/>
                  <a:pt x="168" y="230"/>
                  <a:pt x="166" y="232"/>
                </a:cubicBezTo>
                <a:cubicBezTo>
                  <a:pt x="163" y="235"/>
                  <a:pt x="159" y="238"/>
                  <a:pt x="156" y="241"/>
                </a:cubicBezTo>
                <a:cubicBezTo>
                  <a:pt x="149" y="246"/>
                  <a:pt x="142" y="252"/>
                  <a:pt x="135" y="257"/>
                </a:cubicBezTo>
                <a:cubicBezTo>
                  <a:pt x="121" y="268"/>
                  <a:pt x="108" y="281"/>
                  <a:pt x="96" y="294"/>
                </a:cubicBezTo>
                <a:cubicBezTo>
                  <a:pt x="95" y="292"/>
                  <a:pt x="95" y="290"/>
                  <a:pt x="95" y="287"/>
                </a:cubicBezTo>
                <a:cubicBezTo>
                  <a:pt x="97" y="287"/>
                  <a:pt x="99" y="285"/>
                  <a:pt x="100" y="284"/>
                </a:cubicBezTo>
                <a:close/>
                <a:moveTo>
                  <a:pt x="96" y="301"/>
                </a:moveTo>
                <a:cubicBezTo>
                  <a:pt x="96" y="301"/>
                  <a:pt x="97" y="301"/>
                  <a:pt x="97" y="301"/>
                </a:cubicBezTo>
                <a:cubicBezTo>
                  <a:pt x="97" y="301"/>
                  <a:pt x="96" y="301"/>
                  <a:pt x="96" y="301"/>
                </a:cubicBezTo>
                <a:cubicBezTo>
                  <a:pt x="96" y="301"/>
                  <a:pt x="96" y="301"/>
                  <a:pt x="96" y="301"/>
                </a:cubicBezTo>
                <a:close/>
                <a:moveTo>
                  <a:pt x="100" y="298"/>
                </a:moveTo>
                <a:cubicBezTo>
                  <a:pt x="104" y="295"/>
                  <a:pt x="108" y="292"/>
                  <a:pt x="112" y="288"/>
                </a:cubicBezTo>
                <a:cubicBezTo>
                  <a:pt x="114" y="286"/>
                  <a:pt x="117" y="284"/>
                  <a:pt x="120" y="282"/>
                </a:cubicBezTo>
                <a:cubicBezTo>
                  <a:pt x="127" y="276"/>
                  <a:pt x="134" y="270"/>
                  <a:pt x="141" y="265"/>
                </a:cubicBezTo>
                <a:cubicBezTo>
                  <a:pt x="148" y="259"/>
                  <a:pt x="155" y="254"/>
                  <a:pt x="162" y="248"/>
                </a:cubicBezTo>
                <a:cubicBezTo>
                  <a:pt x="166" y="245"/>
                  <a:pt x="170" y="242"/>
                  <a:pt x="172" y="238"/>
                </a:cubicBezTo>
                <a:cubicBezTo>
                  <a:pt x="172" y="240"/>
                  <a:pt x="171" y="241"/>
                  <a:pt x="171" y="243"/>
                </a:cubicBezTo>
                <a:cubicBezTo>
                  <a:pt x="157" y="253"/>
                  <a:pt x="144" y="264"/>
                  <a:pt x="132" y="276"/>
                </a:cubicBezTo>
                <a:cubicBezTo>
                  <a:pt x="125" y="282"/>
                  <a:pt x="117" y="288"/>
                  <a:pt x="110" y="293"/>
                </a:cubicBezTo>
                <a:cubicBezTo>
                  <a:pt x="107" y="295"/>
                  <a:pt x="105" y="296"/>
                  <a:pt x="103" y="298"/>
                </a:cubicBezTo>
                <a:cubicBezTo>
                  <a:pt x="101" y="300"/>
                  <a:pt x="99" y="302"/>
                  <a:pt x="97" y="303"/>
                </a:cubicBezTo>
                <a:cubicBezTo>
                  <a:pt x="97" y="303"/>
                  <a:pt x="99" y="300"/>
                  <a:pt x="100" y="298"/>
                </a:cubicBezTo>
                <a:close/>
                <a:moveTo>
                  <a:pt x="124" y="278"/>
                </a:moveTo>
                <a:cubicBezTo>
                  <a:pt x="127" y="275"/>
                  <a:pt x="131" y="271"/>
                  <a:pt x="134" y="268"/>
                </a:cubicBezTo>
                <a:cubicBezTo>
                  <a:pt x="141" y="262"/>
                  <a:pt x="148" y="256"/>
                  <a:pt x="155" y="250"/>
                </a:cubicBezTo>
                <a:cubicBezTo>
                  <a:pt x="158" y="248"/>
                  <a:pt x="162" y="246"/>
                  <a:pt x="165" y="243"/>
                </a:cubicBezTo>
                <a:cubicBezTo>
                  <a:pt x="166" y="242"/>
                  <a:pt x="167" y="241"/>
                  <a:pt x="169" y="240"/>
                </a:cubicBezTo>
                <a:cubicBezTo>
                  <a:pt x="169" y="240"/>
                  <a:pt x="172" y="237"/>
                  <a:pt x="170" y="240"/>
                </a:cubicBezTo>
                <a:cubicBezTo>
                  <a:pt x="167" y="245"/>
                  <a:pt x="159" y="250"/>
                  <a:pt x="154" y="254"/>
                </a:cubicBezTo>
                <a:cubicBezTo>
                  <a:pt x="147" y="260"/>
                  <a:pt x="139" y="265"/>
                  <a:pt x="132" y="271"/>
                </a:cubicBezTo>
                <a:cubicBezTo>
                  <a:pt x="129" y="273"/>
                  <a:pt x="126" y="276"/>
                  <a:pt x="124" y="278"/>
                </a:cubicBezTo>
                <a:close/>
                <a:moveTo>
                  <a:pt x="169" y="245"/>
                </a:moveTo>
                <a:cubicBezTo>
                  <a:pt x="173" y="243"/>
                  <a:pt x="169" y="246"/>
                  <a:pt x="169" y="246"/>
                </a:cubicBezTo>
                <a:cubicBezTo>
                  <a:pt x="167" y="248"/>
                  <a:pt x="166" y="249"/>
                  <a:pt x="164" y="251"/>
                </a:cubicBezTo>
                <a:cubicBezTo>
                  <a:pt x="162" y="253"/>
                  <a:pt x="159" y="255"/>
                  <a:pt x="156" y="258"/>
                </a:cubicBezTo>
                <a:cubicBezTo>
                  <a:pt x="149" y="263"/>
                  <a:pt x="143" y="268"/>
                  <a:pt x="136" y="273"/>
                </a:cubicBezTo>
                <a:cubicBezTo>
                  <a:pt x="133" y="276"/>
                  <a:pt x="130" y="278"/>
                  <a:pt x="127" y="281"/>
                </a:cubicBezTo>
                <a:cubicBezTo>
                  <a:pt x="127" y="280"/>
                  <a:pt x="128" y="280"/>
                  <a:pt x="128" y="280"/>
                </a:cubicBezTo>
                <a:cubicBezTo>
                  <a:pt x="142" y="268"/>
                  <a:pt x="155" y="256"/>
                  <a:pt x="169" y="245"/>
                </a:cubicBezTo>
                <a:close/>
                <a:moveTo>
                  <a:pt x="172" y="236"/>
                </a:moveTo>
                <a:cubicBezTo>
                  <a:pt x="172" y="236"/>
                  <a:pt x="172" y="236"/>
                  <a:pt x="172" y="236"/>
                </a:cubicBezTo>
                <a:cubicBezTo>
                  <a:pt x="166" y="242"/>
                  <a:pt x="160" y="246"/>
                  <a:pt x="154" y="250"/>
                </a:cubicBezTo>
                <a:cubicBezTo>
                  <a:pt x="147" y="256"/>
                  <a:pt x="140" y="262"/>
                  <a:pt x="134" y="268"/>
                </a:cubicBezTo>
                <a:cubicBezTo>
                  <a:pt x="127" y="274"/>
                  <a:pt x="121" y="280"/>
                  <a:pt x="114" y="285"/>
                </a:cubicBezTo>
                <a:cubicBezTo>
                  <a:pt x="111" y="288"/>
                  <a:pt x="108" y="291"/>
                  <a:pt x="104" y="293"/>
                </a:cubicBezTo>
                <a:cubicBezTo>
                  <a:pt x="102" y="295"/>
                  <a:pt x="98" y="298"/>
                  <a:pt x="97" y="300"/>
                </a:cubicBezTo>
                <a:cubicBezTo>
                  <a:pt x="99" y="297"/>
                  <a:pt x="102" y="295"/>
                  <a:pt x="105" y="293"/>
                </a:cubicBezTo>
                <a:cubicBezTo>
                  <a:pt x="108" y="290"/>
                  <a:pt x="111" y="287"/>
                  <a:pt x="114" y="284"/>
                </a:cubicBezTo>
                <a:cubicBezTo>
                  <a:pt x="120" y="278"/>
                  <a:pt x="127" y="272"/>
                  <a:pt x="134" y="267"/>
                </a:cubicBezTo>
                <a:cubicBezTo>
                  <a:pt x="141" y="261"/>
                  <a:pt x="148" y="255"/>
                  <a:pt x="155" y="249"/>
                </a:cubicBezTo>
                <a:cubicBezTo>
                  <a:pt x="161" y="244"/>
                  <a:pt x="166" y="239"/>
                  <a:pt x="172" y="234"/>
                </a:cubicBezTo>
                <a:cubicBezTo>
                  <a:pt x="172" y="234"/>
                  <a:pt x="172" y="235"/>
                  <a:pt x="172" y="236"/>
                </a:cubicBezTo>
                <a:close/>
                <a:moveTo>
                  <a:pt x="173" y="221"/>
                </a:moveTo>
                <a:cubicBezTo>
                  <a:pt x="172" y="222"/>
                  <a:pt x="171" y="222"/>
                  <a:pt x="170" y="223"/>
                </a:cubicBezTo>
                <a:cubicBezTo>
                  <a:pt x="171" y="222"/>
                  <a:pt x="172" y="221"/>
                  <a:pt x="173" y="220"/>
                </a:cubicBezTo>
                <a:cubicBezTo>
                  <a:pt x="173" y="220"/>
                  <a:pt x="173" y="221"/>
                  <a:pt x="173" y="221"/>
                </a:cubicBezTo>
                <a:close/>
                <a:moveTo>
                  <a:pt x="174" y="209"/>
                </a:moveTo>
                <a:cubicBezTo>
                  <a:pt x="174" y="209"/>
                  <a:pt x="173" y="210"/>
                  <a:pt x="172" y="210"/>
                </a:cubicBezTo>
                <a:cubicBezTo>
                  <a:pt x="172" y="210"/>
                  <a:pt x="172" y="211"/>
                  <a:pt x="172" y="211"/>
                </a:cubicBezTo>
                <a:cubicBezTo>
                  <a:pt x="162" y="218"/>
                  <a:pt x="153" y="225"/>
                  <a:pt x="143" y="232"/>
                </a:cubicBezTo>
                <a:cubicBezTo>
                  <a:pt x="133" y="239"/>
                  <a:pt x="123" y="245"/>
                  <a:pt x="114" y="252"/>
                </a:cubicBezTo>
                <a:cubicBezTo>
                  <a:pt x="109" y="255"/>
                  <a:pt x="105" y="258"/>
                  <a:pt x="101" y="261"/>
                </a:cubicBezTo>
                <a:cubicBezTo>
                  <a:pt x="99" y="263"/>
                  <a:pt x="97" y="264"/>
                  <a:pt x="95" y="266"/>
                </a:cubicBezTo>
                <a:cubicBezTo>
                  <a:pt x="93" y="267"/>
                  <a:pt x="93" y="267"/>
                  <a:pt x="95" y="265"/>
                </a:cubicBezTo>
                <a:cubicBezTo>
                  <a:pt x="96" y="264"/>
                  <a:pt x="98" y="263"/>
                  <a:pt x="100" y="261"/>
                </a:cubicBezTo>
                <a:cubicBezTo>
                  <a:pt x="108" y="255"/>
                  <a:pt x="117" y="249"/>
                  <a:pt x="125" y="242"/>
                </a:cubicBezTo>
                <a:cubicBezTo>
                  <a:pt x="142" y="229"/>
                  <a:pt x="160" y="217"/>
                  <a:pt x="175" y="202"/>
                </a:cubicBezTo>
                <a:cubicBezTo>
                  <a:pt x="175" y="204"/>
                  <a:pt x="174" y="207"/>
                  <a:pt x="174" y="209"/>
                </a:cubicBezTo>
                <a:close/>
                <a:moveTo>
                  <a:pt x="175" y="199"/>
                </a:moveTo>
                <a:cubicBezTo>
                  <a:pt x="175" y="199"/>
                  <a:pt x="175" y="200"/>
                  <a:pt x="175" y="201"/>
                </a:cubicBezTo>
                <a:cubicBezTo>
                  <a:pt x="168" y="205"/>
                  <a:pt x="163" y="211"/>
                  <a:pt x="156" y="216"/>
                </a:cubicBezTo>
                <a:cubicBezTo>
                  <a:pt x="149" y="221"/>
                  <a:pt x="142" y="226"/>
                  <a:pt x="134" y="232"/>
                </a:cubicBezTo>
                <a:cubicBezTo>
                  <a:pt x="128" y="236"/>
                  <a:pt x="122" y="240"/>
                  <a:pt x="115" y="245"/>
                </a:cubicBezTo>
                <a:cubicBezTo>
                  <a:pt x="122" y="240"/>
                  <a:pt x="128" y="235"/>
                  <a:pt x="135" y="230"/>
                </a:cubicBezTo>
                <a:cubicBezTo>
                  <a:pt x="149" y="219"/>
                  <a:pt x="162" y="207"/>
                  <a:pt x="175" y="195"/>
                </a:cubicBezTo>
                <a:cubicBezTo>
                  <a:pt x="175" y="196"/>
                  <a:pt x="175" y="198"/>
                  <a:pt x="175" y="199"/>
                </a:cubicBezTo>
                <a:close/>
                <a:moveTo>
                  <a:pt x="103" y="246"/>
                </a:moveTo>
                <a:cubicBezTo>
                  <a:pt x="100" y="248"/>
                  <a:pt x="98" y="251"/>
                  <a:pt x="95" y="253"/>
                </a:cubicBezTo>
                <a:cubicBezTo>
                  <a:pt x="95" y="253"/>
                  <a:pt x="93" y="254"/>
                  <a:pt x="93" y="254"/>
                </a:cubicBezTo>
                <a:cubicBezTo>
                  <a:pt x="93" y="254"/>
                  <a:pt x="93" y="254"/>
                  <a:pt x="93" y="254"/>
                </a:cubicBezTo>
                <a:cubicBezTo>
                  <a:pt x="94" y="253"/>
                  <a:pt x="95" y="252"/>
                  <a:pt x="97" y="251"/>
                </a:cubicBezTo>
                <a:cubicBezTo>
                  <a:pt x="102" y="246"/>
                  <a:pt x="108" y="242"/>
                  <a:pt x="113" y="237"/>
                </a:cubicBezTo>
                <a:cubicBezTo>
                  <a:pt x="118" y="232"/>
                  <a:pt x="124" y="228"/>
                  <a:pt x="129" y="224"/>
                </a:cubicBezTo>
                <a:cubicBezTo>
                  <a:pt x="136" y="219"/>
                  <a:pt x="143" y="214"/>
                  <a:pt x="149" y="209"/>
                </a:cubicBezTo>
                <a:cubicBezTo>
                  <a:pt x="155" y="205"/>
                  <a:pt x="160" y="201"/>
                  <a:pt x="165" y="197"/>
                </a:cubicBezTo>
                <a:cubicBezTo>
                  <a:pt x="167" y="196"/>
                  <a:pt x="169" y="194"/>
                  <a:pt x="170" y="193"/>
                </a:cubicBezTo>
                <a:cubicBezTo>
                  <a:pt x="172" y="192"/>
                  <a:pt x="174" y="190"/>
                  <a:pt x="176" y="189"/>
                </a:cubicBezTo>
                <a:cubicBezTo>
                  <a:pt x="176" y="189"/>
                  <a:pt x="176" y="189"/>
                  <a:pt x="176" y="189"/>
                </a:cubicBezTo>
                <a:cubicBezTo>
                  <a:pt x="176" y="190"/>
                  <a:pt x="176" y="192"/>
                  <a:pt x="176" y="194"/>
                </a:cubicBezTo>
                <a:cubicBezTo>
                  <a:pt x="152" y="212"/>
                  <a:pt x="127" y="229"/>
                  <a:pt x="103" y="246"/>
                </a:cubicBezTo>
                <a:close/>
                <a:moveTo>
                  <a:pt x="176" y="187"/>
                </a:moveTo>
                <a:cubicBezTo>
                  <a:pt x="175" y="188"/>
                  <a:pt x="174" y="189"/>
                  <a:pt x="172" y="190"/>
                </a:cubicBezTo>
                <a:cubicBezTo>
                  <a:pt x="172" y="191"/>
                  <a:pt x="171" y="191"/>
                  <a:pt x="170" y="192"/>
                </a:cubicBezTo>
                <a:cubicBezTo>
                  <a:pt x="158" y="199"/>
                  <a:pt x="147" y="209"/>
                  <a:pt x="135" y="217"/>
                </a:cubicBezTo>
                <a:cubicBezTo>
                  <a:pt x="123" y="226"/>
                  <a:pt x="111" y="234"/>
                  <a:pt x="100" y="243"/>
                </a:cubicBezTo>
                <a:cubicBezTo>
                  <a:pt x="97" y="245"/>
                  <a:pt x="95" y="247"/>
                  <a:pt x="93" y="249"/>
                </a:cubicBezTo>
                <a:cubicBezTo>
                  <a:pt x="95" y="247"/>
                  <a:pt x="96" y="245"/>
                  <a:pt x="98" y="244"/>
                </a:cubicBezTo>
                <a:cubicBezTo>
                  <a:pt x="104" y="239"/>
                  <a:pt x="109" y="234"/>
                  <a:pt x="114" y="229"/>
                </a:cubicBezTo>
                <a:cubicBezTo>
                  <a:pt x="125" y="221"/>
                  <a:pt x="136" y="212"/>
                  <a:pt x="148" y="204"/>
                </a:cubicBezTo>
                <a:cubicBezTo>
                  <a:pt x="158" y="197"/>
                  <a:pt x="168" y="189"/>
                  <a:pt x="177" y="180"/>
                </a:cubicBezTo>
                <a:cubicBezTo>
                  <a:pt x="177" y="182"/>
                  <a:pt x="177" y="185"/>
                  <a:pt x="176" y="187"/>
                </a:cubicBezTo>
                <a:close/>
                <a:moveTo>
                  <a:pt x="131" y="215"/>
                </a:moveTo>
                <a:cubicBezTo>
                  <a:pt x="123" y="221"/>
                  <a:pt x="116" y="227"/>
                  <a:pt x="109" y="233"/>
                </a:cubicBezTo>
                <a:cubicBezTo>
                  <a:pt x="105" y="236"/>
                  <a:pt x="102" y="239"/>
                  <a:pt x="99" y="242"/>
                </a:cubicBezTo>
                <a:cubicBezTo>
                  <a:pt x="97" y="244"/>
                  <a:pt x="94" y="246"/>
                  <a:pt x="93" y="248"/>
                </a:cubicBezTo>
                <a:cubicBezTo>
                  <a:pt x="93" y="246"/>
                  <a:pt x="92" y="245"/>
                  <a:pt x="92" y="244"/>
                </a:cubicBezTo>
                <a:cubicBezTo>
                  <a:pt x="99" y="239"/>
                  <a:pt x="105" y="234"/>
                  <a:pt x="111" y="229"/>
                </a:cubicBezTo>
                <a:cubicBezTo>
                  <a:pt x="119" y="222"/>
                  <a:pt x="128" y="215"/>
                  <a:pt x="136" y="209"/>
                </a:cubicBezTo>
                <a:cubicBezTo>
                  <a:pt x="144" y="203"/>
                  <a:pt x="152" y="198"/>
                  <a:pt x="160" y="192"/>
                </a:cubicBezTo>
                <a:cubicBezTo>
                  <a:pt x="163" y="189"/>
                  <a:pt x="167" y="186"/>
                  <a:pt x="171" y="184"/>
                </a:cubicBezTo>
                <a:cubicBezTo>
                  <a:pt x="172" y="183"/>
                  <a:pt x="173" y="182"/>
                  <a:pt x="174" y="182"/>
                </a:cubicBezTo>
                <a:cubicBezTo>
                  <a:pt x="161" y="195"/>
                  <a:pt x="145" y="204"/>
                  <a:pt x="131" y="215"/>
                </a:cubicBezTo>
                <a:close/>
                <a:moveTo>
                  <a:pt x="93" y="250"/>
                </a:moveTo>
                <a:cubicBezTo>
                  <a:pt x="95" y="248"/>
                  <a:pt x="97" y="246"/>
                  <a:pt x="99" y="245"/>
                </a:cubicBezTo>
                <a:cubicBezTo>
                  <a:pt x="103" y="241"/>
                  <a:pt x="107" y="238"/>
                  <a:pt x="111" y="235"/>
                </a:cubicBezTo>
                <a:cubicBezTo>
                  <a:pt x="119" y="229"/>
                  <a:pt x="127" y="224"/>
                  <a:pt x="135" y="218"/>
                </a:cubicBezTo>
                <a:cubicBezTo>
                  <a:pt x="143" y="212"/>
                  <a:pt x="151" y="206"/>
                  <a:pt x="159" y="201"/>
                </a:cubicBezTo>
                <a:cubicBezTo>
                  <a:pt x="160" y="199"/>
                  <a:pt x="162" y="198"/>
                  <a:pt x="164" y="197"/>
                </a:cubicBezTo>
                <a:cubicBezTo>
                  <a:pt x="140" y="216"/>
                  <a:pt x="115" y="233"/>
                  <a:pt x="93" y="253"/>
                </a:cubicBezTo>
                <a:cubicBezTo>
                  <a:pt x="93" y="252"/>
                  <a:pt x="93" y="251"/>
                  <a:pt x="93" y="250"/>
                </a:cubicBezTo>
                <a:close/>
                <a:moveTo>
                  <a:pt x="93" y="255"/>
                </a:moveTo>
                <a:cubicBezTo>
                  <a:pt x="100" y="251"/>
                  <a:pt x="106" y="246"/>
                  <a:pt x="112" y="241"/>
                </a:cubicBezTo>
                <a:cubicBezTo>
                  <a:pt x="119" y="236"/>
                  <a:pt x="127" y="231"/>
                  <a:pt x="134" y="226"/>
                </a:cubicBezTo>
                <a:cubicBezTo>
                  <a:pt x="141" y="220"/>
                  <a:pt x="149" y="215"/>
                  <a:pt x="156" y="209"/>
                </a:cubicBezTo>
                <a:cubicBezTo>
                  <a:pt x="160" y="207"/>
                  <a:pt x="164" y="204"/>
                  <a:pt x="167" y="201"/>
                </a:cubicBezTo>
                <a:cubicBezTo>
                  <a:pt x="168" y="200"/>
                  <a:pt x="169" y="200"/>
                  <a:pt x="170" y="199"/>
                </a:cubicBezTo>
                <a:cubicBezTo>
                  <a:pt x="157" y="210"/>
                  <a:pt x="145" y="221"/>
                  <a:pt x="131" y="231"/>
                </a:cubicBezTo>
                <a:cubicBezTo>
                  <a:pt x="125" y="236"/>
                  <a:pt x="118" y="241"/>
                  <a:pt x="112" y="246"/>
                </a:cubicBezTo>
                <a:cubicBezTo>
                  <a:pt x="106" y="251"/>
                  <a:pt x="99" y="255"/>
                  <a:pt x="93" y="261"/>
                </a:cubicBezTo>
                <a:cubicBezTo>
                  <a:pt x="93" y="259"/>
                  <a:pt x="93" y="257"/>
                  <a:pt x="93" y="255"/>
                </a:cubicBezTo>
                <a:close/>
                <a:moveTo>
                  <a:pt x="93" y="262"/>
                </a:moveTo>
                <a:cubicBezTo>
                  <a:pt x="96" y="258"/>
                  <a:pt x="101" y="255"/>
                  <a:pt x="105" y="252"/>
                </a:cubicBezTo>
                <a:cubicBezTo>
                  <a:pt x="104" y="253"/>
                  <a:pt x="103" y="254"/>
                  <a:pt x="102" y="255"/>
                </a:cubicBezTo>
                <a:cubicBezTo>
                  <a:pt x="99" y="257"/>
                  <a:pt x="95" y="259"/>
                  <a:pt x="93" y="262"/>
                </a:cubicBezTo>
                <a:cubicBezTo>
                  <a:pt x="93" y="262"/>
                  <a:pt x="93" y="262"/>
                  <a:pt x="93" y="262"/>
                </a:cubicBezTo>
                <a:close/>
                <a:moveTo>
                  <a:pt x="93" y="196"/>
                </a:moveTo>
                <a:cubicBezTo>
                  <a:pt x="96" y="193"/>
                  <a:pt x="99" y="190"/>
                  <a:pt x="103" y="187"/>
                </a:cubicBezTo>
                <a:cubicBezTo>
                  <a:pt x="99" y="190"/>
                  <a:pt x="96" y="193"/>
                  <a:pt x="93" y="197"/>
                </a:cubicBezTo>
                <a:cubicBezTo>
                  <a:pt x="93" y="197"/>
                  <a:pt x="93" y="196"/>
                  <a:pt x="93" y="196"/>
                </a:cubicBezTo>
                <a:cubicBezTo>
                  <a:pt x="93" y="196"/>
                  <a:pt x="93" y="196"/>
                  <a:pt x="93" y="196"/>
                </a:cubicBezTo>
                <a:close/>
                <a:moveTo>
                  <a:pt x="153" y="167"/>
                </a:moveTo>
                <a:cubicBezTo>
                  <a:pt x="147" y="171"/>
                  <a:pt x="142" y="175"/>
                  <a:pt x="136" y="179"/>
                </a:cubicBezTo>
                <a:cubicBezTo>
                  <a:pt x="136" y="177"/>
                  <a:pt x="136" y="176"/>
                  <a:pt x="136" y="175"/>
                </a:cubicBezTo>
                <a:cubicBezTo>
                  <a:pt x="138" y="173"/>
                  <a:pt x="140" y="171"/>
                  <a:pt x="141" y="170"/>
                </a:cubicBezTo>
                <a:cubicBezTo>
                  <a:pt x="145" y="168"/>
                  <a:pt x="149" y="167"/>
                  <a:pt x="153" y="167"/>
                </a:cubicBezTo>
                <a:close/>
                <a:moveTo>
                  <a:pt x="161" y="165"/>
                </a:moveTo>
                <a:cubicBezTo>
                  <a:pt x="153" y="172"/>
                  <a:pt x="144" y="178"/>
                  <a:pt x="135" y="185"/>
                </a:cubicBezTo>
                <a:cubicBezTo>
                  <a:pt x="135" y="185"/>
                  <a:pt x="135" y="184"/>
                  <a:pt x="135" y="184"/>
                </a:cubicBezTo>
                <a:cubicBezTo>
                  <a:pt x="142" y="179"/>
                  <a:pt x="148" y="173"/>
                  <a:pt x="154" y="167"/>
                </a:cubicBezTo>
                <a:cubicBezTo>
                  <a:pt x="154" y="167"/>
                  <a:pt x="154" y="167"/>
                  <a:pt x="154" y="166"/>
                </a:cubicBezTo>
                <a:cubicBezTo>
                  <a:pt x="156" y="166"/>
                  <a:pt x="159" y="165"/>
                  <a:pt x="161" y="165"/>
                </a:cubicBezTo>
                <a:close/>
                <a:moveTo>
                  <a:pt x="168" y="164"/>
                </a:moveTo>
                <a:cubicBezTo>
                  <a:pt x="155" y="174"/>
                  <a:pt x="143" y="184"/>
                  <a:pt x="130" y="194"/>
                </a:cubicBezTo>
                <a:cubicBezTo>
                  <a:pt x="130" y="194"/>
                  <a:pt x="130" y="194"/>
                  <a:pt x="130" y="194"/>
                </a:cubicBezTo>
                <a:cubicBezTo>
                  <a:pt x="128" y="196"/>
                  <a:pt x="125" y="197"/>
                  <a:pt x="123" y="199"/>
                </a:cubicBezTo>
                <a:cubicBezTo>
                  <a:pt x="117" y="203"/>
                  <a:pt x="111" y="208"/>
                  <a:pt x="105" y="214"/>
                </a:cubicBezTo>
                <a:cubicBezTo>
                  <a:pt x="103" y="216"/>
                  <a:pt x="101" y="217"/>
                  <a:pt x="99" y="219"/>
                </a:cubicBezTo>
                <a:cubicBezTo>
                  <a:pt x="97" y="221"/>
                  <a:pt x="95" y="223"/>
                  <a:pt x="92" y="225"/>
                </a:cubicBezTo>
                <a:cubicBezTo>
                  <a:pt x="92" y="225"/>
                  <a:pt x="92" y="225"/>
                  <a:pt x="92" y="225"/>
                </a:cubicBezTo>
                <a:cubicBezTo>
                  <a:pt x="95" y="223"/>
                  <a:pt x="97" y="220"/>
                  <a:pt x="99" y="218"/>
                </a:cubicBezTo>
                <a:cubicBezTo>
                  <a:pt x="102" y="215"/>
                  <a:pt x="105" y="212"/>
                  <a:pt x="108" y="209"/>
                </a:cubicBezTo>
                <a:cubicBezTo>
                  <a:pt x="114" y="204"/>
                  <a:pt x="120" y="199"/>
                  <a:pt x="127" y="194"/>
                </a:cubicBezTo>
                <a:cubicBezTo>
                  <a:pt x="128" y="193"/>
                  <a:pt x="129" y="192"/>
                  <a:pt x="131" y="191"/>
                </a:cubicBezTo>
                <a:cubicBezTo>
                  <a:pt x="132" y="191"/>
                  <a:pt x="133" y="190"/>
                  <a:pt x="133" y="189"/>
                </a:cubicBezTo>
                <a:cubicBezTo>
                  <a:pt x="144" y="182"/>
                  <a:pt x="154" y="174"/>
                  <a:pt x="163" y="165"/>
                </a:cubicBezTo>
                <a:cubicBezTo>
                  <a:pt x="163" y="165"/>
                  <a:pt x="163" y="165"/>
                  <a:pt x="163" y="165"/>
                </a:cubicBezTo>
                <a:cubicBezTo>
                  <a:pt x="165" y="165"/>
                  <a:pt x="166" y="164"/>
                  <a:pt x="168" y="164"/>
                </a:cubicBezTo>
                <a:close/>
                <a:moveTo>
                  <a:pt x="140" y="170"/>
                </a:moveTo>
                <a:cubicBezTo>
                  <a:pt x="139" y="171"/>
                  <a:pt x="138" y="172"/>
                  <a:pt x="138" y="172"/>
                </a:cubicBezTo>
                <a:cubicBezTo>
                  <a:pt x="138" y="172"/>
                  <a:pt x="137" y="173"/>
                  <a:pt x="136" y="174"/>
                </a:cubicBezTo>
                <a:cubicBezTo>
                  <a:pt x="136" y="173"/>
                  <a:pt x="136" y="172"/>
                  <a:pt x="136" y="171"/>
                </a:cubicBezTo>
                <a:cubicBezTo>
                  <a:pt x="136" y="171"/>
                  <a:pt x="136" y="171"/>
                  <a:pt x="136" y="171"/>
                </a:cubicBezTo>
                <a:cubicBezTo>
                  <a:pt x="137" y="171"/>
                  <a:pt x="137" y="171"/>
                  <a:pt x="137" y="171"/>
                </a:cubicBezTo>
                <a:cubicBezTo>
                  <a:pt x="138" y="170"/>
                  <a:pt x="139" y="170"/>
                  <a:pt x="140" y="170"/>
                </a:cubicBezTo>
                <a:close/>
                <a:moveTo>
                  <a:pt x="133" y="173"/>
                </a:moveTo>
                <a:cubicBezTo>
                  <a:pt x="133" y="173"/>
                  <a:pt x="133" y="173"/>
                  <a:pt x="133" y="173"/>
                </a:cubicBezTo>
                <a:cubicBezTo>
                  <a:pt x="133" y="173"/>
                  <a:pt x="133" y="173"/>
                  <a:pt x="133" y="172"/>
                </a:cubicBezTo>
                <a:cubicBezTo>
                  <a:pt x="133" y="172"/>
                  <a:pt x="133" y="173"/>
                  <a:pt x="133" y="173"/>
                </a:cubicBezTo>
                <a:close/>
                <a:moveTo>
                  <a:pt x="132" y="175"/>
                </a:moveTo>
                <a:cubicBezTo>
                  <a:pt x="132" y="174"/>
                  <a:pt x="133" y="174"/>
                  <a:pt x="133" y="174"/>
                </a:cubicBezTo>
                <a:cubicBezTo>
                  <a:pt x="133" y="174"/>
                  <a:pt x="133" y="175"/>
                  <a:pt x="133" y="176"/>
                </a:cubicBezTo>
                <a:cubicBezTo>
                  <a:pt x="132" y="178"/>
                  <a:pt x="131" y="179"/>
                  <a:pt x="129" y="180"/>
                </a:cubicBezTo>
                <a:cubicBezTo>
                  <a:pt x="130" y="178"/>
                  <a:pt x="131" y="176"/>
                  <a:pt x="132" y="175"/>
                </a:cubicBezTo>
                <a:close/>
                <a:moveTo>
                  <a:pt x="132" y="178"/>
                </a:moveTo>
                <a:cubicBezTo>
                  <a:pt x="132" y="178"/>
                  <a:pt x="133" y="177"/>
                  <a:pt x="133" y="177"/>
                </a:cubicBezTo>
                <a:cubicBezTo>
                  <a:pt x="133" y="178"/>
                  <a:pt x="133" y="180"/>
                  <a:pt x="133" y="181"/>
                </a:cubicBezTo>
                <a:cubicBezTo>
                  <a:pt x="131" y="182"/>
                  <a:pt x="130" y="183"/>
                  <a:pt x="128" y="185"/>
                </a:cubicBezTo>
                <a:cubicBezTo>
                  <a:pt x="128" y="183"/>
                  <a:pt x="129" y="181"/>
                  <a:pt x="129" y="180"/>
                </a:cubicBezTo>
                <a:cubicBezTo>
                  <a:pt x="130" y="179"/>
                  <a:pt x="131" y="179"/>
                  <a:pt x="132" y="178"/>
                </a:cubicBezTo>
                <a:close/>
                <a:moveTo>
                  <a:pt x="132" y="186"/>
                </a:moveTo>
                <a:cubicBezTo>
                  <a:pt x="131" y="187"/>
                  <a:pt x="130" y="188"/>
                  <a:pt x="128" y="188"/>
                </a:cubicBezTo>
                <a:cubicBezTo>
                  <a:pt x="128" y="188"/>
                  <a:pt x="128" y="187"/>
                  <a:pt x="128" y="186"/>
                </a:cubicBezTo>
                <a:cubicBezTo>
                  <a:pt x="130" y="184"/>
                  <a:pt x="131" y="183"/>
                  <a:pt x="133" y="182"/>
                </a:cubicBezTo>
                <a:cubicBezTo>
                  <a:pt x="133" y="183"/>
                  <a:pt x="133" y="185"/>
                  <a:pt x="132" y="186"/>
                </a:cubicBezTo>
                <a:close/>
                <a:moveTo>
                  <a:pt x="136" y="180"/>
                </a:moveTo>
                <a:cubicBezTo>
                  <a:pt x="137" y="179"/>
                  <a:pt x="138" y="178"/>
                  <a:pt x="139" y="178"/>
                </a:cubicBezTo>
                <a:cubicBezTo>
                  <a:pt x="142" y="175"/>
                  <a:pt x="145" y="173"/>
                  <a:pt x="148" y="171"/>
                </a:cubicBezTo>
                <a:cubicBezTo>
                  <a:pt x="149" y="170"/>
                  <a:pt x="150" y="169"/>
                  <a:pt x="151" y="169"/>
                </a:cubicBezTo>
                <a:cubicBezTo>
                  <a:pt x="151" y="169"/>
                  <a:pt x="151" y="169"/>
                  <a:pt x="151" y="169"/>
                </a:cubicBezTo>
                <a:cubicBezTo>
                  <a:pt x="150" y="169"/>
                  <a:pt x="150" y="170"/>
                  <a:pt x="149" y="171"/>
                </a:cubicBezTo>
                <a:cubicBezTo>
                  <a:pt x="145" y="175"/>
                  <a:pt x="140" y="179"/>
                  <a:pt x="136" y="183"/>
                </a:cubicBezTo>
                <a:cubicBezTo>
                  <a:pt x="136" y="182"/>
                  <a:pt x="136" y="181"/>
                  <a:pt x="136" y="180"/>
                </a:cubicBezTo>
                <a:close/>
                <a:moveTo>
                  <a:pt x="128" y="191"/>
                </a:moveTo>
                <a:cubicBezTo>
                  <a:pt x="128" y="191"/>
                  <a:pt x="129" y="191"/>
                  <a:pt x="129" y="191"/>
                </a:cubicBezTo>
                <a:cubicBezTo>
                  <a:pt x="126" y="193"/>
                  <a:pt x="124" y="195"/>
                  <a:pt x="121" y="197"/>
                </a:cubicBezTo>
                <a:cubicBezTo>
                  <a:pt x="115" y="201"/>
                  <a:pt x="110" y="206"/>
                  <a:pt x="105" y="211"/>
                </a:cubicBezTo>
                <a:cubicBezTo>
                  <a:pt x="102" y="214"/>
                  <a:pt x="100" y="217"/>
                  <a:pt x="97" y="219"/>
                </a:cubicBezTo>
                <a:cubicBezTo>
                  <a:pt x="95" y="221"/>
                  <a:pt x="94" y="222"/>
                  <a:pt x="92" y="224"/>
                </a:cubicBezTo>
                <a:cubicBezTo>
                  <a:pt x="92" y="223"/>
                  <a:pt x="92" y="222"/>
                  <a:pt x="92" y="221"/>
                </a:cubicBezTo>
                <a:cubicBezTo>
                  <a:pt x="97" y="217"/>
                  <a:pt x="101" y="212"/>
                  <a:pt x="106" y="209"/>
                </a:cubicBezTo>
                <a:cubicBezTo>
                  <a:pt x="112" y="203"/>
                  <a:pt x="119" y="197"/>
                  <a:pt x="126" y="192"/>
                </a:cubicBezTo>
                <a:cubicBezTo>
                  <a:pt x="127" y="192"/>
                  <a:pt x="127" y="192"/>
                  <a:pt x="128" y="191"/>
                </a:cubicBezTo>
                <a:cubicBezTo>
                  <a:pt x="128" y="191"/>
                  <a:pt x="128" y="191"/>
                  <a:pt x="128" y="191"/>
                </a:cubicBezTo>
                <a:close/>
                <a:moveTo>
                  <a:pt x="135" y="186"/>
                </a:moveTo>
                <a:cubicBezTo>
                  <a:pt x="139" y="183"/>
                  <a:pt x="143" y="180"/>
                  <a:pt x="147" y="177"/>
                </a:cubicBezTo>
                <a:cubicBezTo>
                  <a:pt x="150" y="175"/>
                  <a:pt x="153" y="173"/>
                  <a:pt x="156" y="171"/>
                </a:cubicBezTo>
                <a:cubicBezTo>
                  <a:pt x="156" y="170"/>
                  <a:pt x="157" y="169"/>
                  <a:pt x="158" y="169"/>
                </a:cubicBezTo>
                <a:cubicBezTo>
                  <a:pt x="151" y="176"/>
                  <a:pt x="142" y="182"/>
                  <a:pt x="134" y="188"/>
                </a:cubicBezTo>
                <a:cubicBezTo>
                  <a:pt x="134" y="187"/>
                  <a:pt x="135" y="187"/>
                  <a:pt x="135" y="186"/>
                </a:cubicBezTo>
                <a:close/>
                <a:moveTo>
                  <a:pt x="92" y="213"/>
                </a:moveTo>
                <a:cubicBezTo>
                  <a:pt x="96" y="211"/>
                  <a:pt x="99" y="207"/>
                  <a:pt x="103" y="204"/>
                </a:cubicBezTo>
                <a:cubicBezTo>
                  <a:pt x="109" y="199"/>
                  <a:pt x="115" y="195"/>
                  <a:pt x="121" y="190"/>
                </a:cubicBezTo>
                <a:cubicBezTo>
                  <a:pt x="122" y="190"/>
                  <a:pt x="123" y="189"/>
                  <a:pt x="125" y="188"/>
                </a:cubicBezTo>
                <a:cubicBezTo>
                  <a:pt x="125" y="189"/>
                  <a:pt x="125" y="190"/>
                  <a:pt x="126" y="190"/>
                </a:cubicBezTo>
                <a:cubicBezTo>
                  <a:pt x="123" y="193"/>
                  <a:pt x="120" y="195"/>
                  <a:pt x="117" y="197"/>
                </a:cubicBezTo>
                <a:cubicBezTo>
                  <a:pt x="112" y="201"/>
                  <a:pt x="107" y="204"/>
                  <a:pt x="103" y="208"/>
                </a:cubicBezTo>
                <a:cubicBezTo>
                  <a:pt x="99" y="211"/>
                  <a:pt x="95" y="215"/>
                  <a:pt x="92" y="218"/>
                </a:cubicBezTo>
                <a:cubicBezTo>
                  <a:pt x="92" y="217"/>
                  <a:pt x="92" y="215"/>
                  <a:pt x="92" y="213"/>
                </a:cubicBezTo>
                <a:close/>
                <a:moveTo>
                  <a:pt x="125" y="193"/>
                </a:moveTo>
                <a:cubicBezTo>
                  <a:pt x="119" y="197"/>
                  <a:pt x="113" y="201"/>
                  <a:pt x="108" y="206"/>
                </a:cubicBezTo>
                <a:cubicBezTo>
                  <a:pt x="105" y="208"/>
                  <a:pt x="103" y="210"/>
                  <a:pt x="100" y="213"/>
                </a:cubicBezTo>
                <a:cubicBezTo>
                  <a:pt x="99" y="214"/>
                  <a:pt x="98" y="215"/>
                  <a:pt x="96" y="216"/>
                </a:cubicBezTo>
                <a:cubicBezTo>
                  <a:pt x="95" y="217"/>
                  <a:pt x="93" y="218"/>
                  <a:pt x="92" y="220"/>
                </a:cubicBezTo>
                <a:cubicBezTo>
                  <a:pt x="92" y="220"/>
                  <a:pt x="92" y="220"/>
                  <a:pt x="92" y="220"/>
                </a:cubicBezTo>
                <a:cubicBezTo>
                  <a:pt x="94" y="217"/>
                  <a:pt x="96" y="215"/>
                  <a:pt x="98" y="213"/>
                </a:cubicBezTo>
                <a:cubicBezTo>
                  <a:pt x="101" y="211"/>
                  <a:pt x="103" y="209"/>
                  <a:pt x="106" y="206"/>
                </a:cubicBezTo>
                <a:cubicBezTo>
                  <a:pt x="111" y="202"/>
                  <a:pt x="117" y="197"/>
                  <a:pt x="123" y="193"/>
                </a:cubicBezTo>
                <a:cubicBezTo>
                  <a:pt x="124" y="192"/>
                  <a:pt x="125" y="191"/>
                  <a:pt x="126" y="191"/>
                </a:cubicBezTo>
                <a:cubicBezTo>
                  <a:pt x="126" y="191"/>
                  <a:pt x="127" y="191"/>
                  <a:pt x="127" y="191"/>
                </a:cubicBezTo>
                <a:cubicBezTo>
                  <a:pt x="126" y="191"/>
                  <a:pt x="125" y="192"/>
                  <a:pt x="125" y="193"/>
                </a:cubicBezTo>
                <a:close/>
                <a:moveTo>
                  <a:pt x="130" y="188"/>
                </a:moveTo>
                <a:cubicBezTo>
                  <a:pt x="130" y="189"/>
                  <a:pt x="129" y="189"/>
                  <a:pt x="129" y="189"/>
                </a:cubicBezTo>
                <a:cubicBezTo>
                  <a:pt x="130" y="188"/>
                  <a:pt x="131" y="188"/>
                  <a:pt x="131" y="187"/>
                </a:cubicBezTo>
                <a:cubicBezTo>
                  <a:pt x="131" y="188"/>
                  <a:pt x="130" y="188"/>
                  <a:pt x="130" y="188"/>
                </a:cubicBezTo>
                <a:close/>
                <a:moveTo>
                  <a:pt x="124" y="187"/>
                </a:moveTo>
                <a:cubicBezTo>
                  <a:pt x="123" y="188"/>
                  <a:pt x="122" y="189"/>
                  <a:pt x="121" y="190"/>
                </a:cubicBezTo>
                <a:cubicBezTo>
                  <a:pt x="116" y="193"/>
                  <a:pt x="111" y="197"/>
                  <a:pt x="107" y="200"/>
                </a:cubicBezTo>
                <a:cubicBezTo>
                  <a:pt x="102" y="204"/>
                  <a:pt x="98" y="209"/>
                  <a:pt x="93" y="212"/>
                </a:cubicBezTo>
                <a:cubicBezTo>
                  <a:pt x="93" y="212"/>
                  <a:pt x="92" y="213"/>
                  <a:pt x="92" y="213"/>
                </a:cubicBezTo>
                <a:cubicBezTo>
                  <a:pt x="92" y="213"/>
                  <a:pt x="92" y="212"/>
                  <a:pt x="92" y="212"/>
                </a:cubicBezTo>
                <a:cubicBezTo>
                  <a:pt x="93" y="211"/>
                  <a:pt x="95" y="209"/>
                  <a:pt x="96" y="209"/>
                </a:cubicBezTo>
                <a:cubicBezTo>
                  <a:pt x="98" y="207"/>
                  <a:pt x="100" y="204"/>
                  <a:pt x="102" y="202"/>
                </a:cubicBezTo>
                <a:cubicBezTo>
                  <a:pt x="107" y="198"/>
                  <a:pt x="112" y="194"/>
                  <a:pt x="117" y="190"/>
                </a:cubicBezTo>
                <a:cubicBezTo>
                  <a:pt x="119" y="187"/>
                  <a:pt x="122" y="185"/>
                  <a:pt x="125" y="183"/>
                </a:cubicBezTo>
                <a:cubicBezTo>
                  <a:pt x="125" y="185"/>
                  <a:pt x="124" y="186"/>
                  <a:pt x="124" y="187"/>
                </a:cubicBezTo>
                <a:close/>
                <a:moveTo>
                  <a:pt x="92" y="230"/>
                </a:moveTo>
                <a:cubicBezTo>
                  <a:pt x="94" y="229"/>
                  <a:pt x="95" y="228"/>
                  <a:pt x="96" y="227"/>
                </a:cubicBezTo>
                <a:cubicBezTo>
                  <a:pt x="95" y="228"/>
                  <a:pt x="93" y="230"/>
                  <a:pt x="92" y="231"/>
                </a:cubicBezTo>
                <a:cubicBezTo>
                  <a:pt x="92" y="231"/>
                  <a:pt x="92" y="230"/>
                  <a:pt x="92" y="230"/>
                </a:cubicBezTo>
                <a:close/>
                <a:moveTo>
                  <a:pt x="92" y="226"/>
                </a:moveTo>
                <a:cubicBezTo>
                  <a:pt x="93" y="225"/>
                  <a:pt x="94" y="225"/>
                  <a:pt x="95" y="224"/>
                </a:cubicBezTo>
                <a:cubicBezTo>
                  <a:pt x="94" y="225"/>
                  <a:pt x="93" y="226"/>
                  <a:pt x="92" y="228"/>
                </a:cubicBezTo>
                <a:cubicBezTo>
                  <a:pt x="92" y="227"/>
                  <a:pt x="92" y="226"/>
                  <a:pt x="92" y="226"/>
                </a:cubicBezTo>
                <a:close/>
                <a:moveTo>
                  <a:pt x="93" y="198"/>
                </a:moveTo>
                <a:cubicBezTo>
                  <a:pt x="97" y="193"/>
                  <a:pt x="101" y="189"/>
                  <a:pt x="106" y="186"/>
                </a:cubicBezTo>
                <a:cubicBezTo>
                  <a:pt x="107" y="185"/>
                  <a:pt x="108" y="184"/>
                  <a:pt x="109" y="183"/>
                </a:cubicBezTo>
                <a:cubicBezTo>
                  <a:pt x="111" y="182"/>
                  <a:pt x="113" y="181"/>
                  <a:pt x="115" y="180"/>
                </a:cubicBezTo>
                <a:cubicBezTo>
                  <a:pt x="107" y="187"/>
                  <a:pt x="99" y="193"/>
                  <a:pt x="93" y="200"/>
                </a:cubicBezTo>
                <a:cubicBezTo>
                  <a:pt x="93" y="199"/>
                  <a:pt x="93" y="199"/>
                  <a:pt x="93" y="198"/>
                </a:cubicBezTo>
                <a:close/>
                <a:moveTo>
                  <a:pt x="93" y="201"/>
                </a:moveTo>
                <a:cubicBezTo>
                  <a:pt x="94" y="200"/>
                  <a:pt x="95" y="199"/>
                  <a:pt x="96" y="198"/>
                </a:cubicBezTo>
                <a:cubicBezTo>
                  <a:pt x="98" y="195"/>
                  <a:pt x="102" y="192"/>
                  <a:pt x="105" y="190"/>
                </a:cubicBezTo>
                <a:cubicBezTo>
                  <a:pt x="109" y="186"/>
                  <a:pt x="113" y="183"/>
                  <a:pt x="117" y="179"/>
                </a:cubicBezTo>
                <a:cubicBezTo>
                  <a:pt x="118" y="179"/>
                  <a:pt x="119" y="178"/>
                  <a:pt x="120" y="178"/>
                </a:cubicBezTo>
                <a:cubicBezTo>
                  <a:pt x="118" y="179"/>
                  <a:pt x="116" y="181"/>
                  <a:pt x="114" y="183"/>
                </a:cubicBezTo>
                <a:cubicBezTo>
                  <a:pt x="108" y="188"/>
                  <a:pt x="101" y="192"/>
                  <a:pt x="96" y="198"/>
                </a:cubicBezTo>
                <a:cubicBezTo>
                  <a:pt x="95" y="199"/>
                  <a:pt x="94" y="200"/>
                  <a:pt x="93" y="201"/>
                </a:cubicBezTo>
                <a:cubicBezTo>
                  <a:pt x="93" y="201"/>
                  <a:pt x="93" y="201"/>
                  <a:pt x="93" y="201"/>
                </a:cubicBezTo>
                <a:close/>
                <a:moveTo>
                  <a:pt x="127" y="178"/>
                </a:moveTo>
                <a:cubicBezTo>
                  <a:pt x="124" y="180"/>
                  <a:pt x="122" y="182"/>
                  <a:pt x="119" y="184"/>
                </a:cubicBezTo>
                <a:cubicBezTo>
                  <a:pt x="111" y="191"/>
                  <a:pt x="103" y="198"/>
                  <a:pt x="95" y="205"/>
                </a:cubicBezTo>
                <a:cubicBezTo>
                  <a:pt x="95" y="205"/>
                  <a:pt x="93" y="206"/>
                  <a:pt x="92" y="207"/>
                </a:cubicBezTo>
                <a:cubicBezTo>
                  <a:pt x="92" y="207"/>
                  <a:pt x="92" y="207"/>
                  <a:pt x="92" y="207"/>
                </a:cubicBezTo>
                <a:cubicBezTo>
                  <a:pt x="93" y="207"/>
                  <a:pt x="93" y="207"/>
                  <a:pt x="93" y="206"/>
                </a:cubicBezTo>
                <a:cubicBezTo>
                  <a:pt x="94" y="204"/>
                  <a:pt x="97" y="203"/>
                  <a:pt x="98" y="201"/>
                </a:cubicBezTo>
                <a:cubicBezTo>
                  <a:pt x="102" y="198"/>
                  <a:pt x="105" y="195"/>
                  <a:pt x="109" y="191"/>
                </a:cubicBezTo>
                <a:cubicBezTo>
                  <a:pt x="116" y="186"/>
                  <a:pt x="123" y="180"/>
                  <a:pt x="129" y="174"/>
                </a:cubicBezTo>
                <a:cubicBezTo>
                  <a:pt x="128" y="175"/>
                  <a:pt x="128" y="176"/>
                  <a:pt x="127" y="178"/>
                </a:cubicBezTo>
                <a:close/>
                <a:moveTo>
                  <a:pt x="115" y="188"/>
                </a:moveTo>
                <a:cubicBezTo>
                  <a:pt x="119" y="185"/>
                  <a:pt x="123" y="182"/>
                  <a:pt x="126" y="179"/>
                </a:cubicBezTo>
                <a:cubicBezTo>
                  <a:pt x="126" y="180"/>
                  <a:pt x="125" y="181"/>
                  <a:pt x="125" y="183"/>
                </a:cubicBezTo>
                <a:cubicBezTo>
                  <a:pt x="121" y="186"/>
                  <a:pt x="117" y="188"/>
                  <a:pt x="113" y="191"/>
                </a:cubicBezTo>
                <a:cubicBezTo>
                  <a:pt x="109" y="195"/>
                  <a:pt x="105" y="199"/>
                  <a:pt x="101" y="203"/>
                </a:cubicBezTo>
                <a:cubicBezTo>
                  <a:pt x="98" y="205"/>
                  <a:pt x="95" y="208"/>
                  <a:pt x="92" y="211"/>
                </a:cubicBezTo>
                <a:cubicBezTo>
                  <a:pt x="92" y="210"/>
                  <a:pt x="92" y="209"/>
                  <a:pt x="92" y="208"/>
                </a:cubicBezTo>
                <a:cubicBezTo>
                  <a:pt x="100" y="202"/>
                  <a:pt x="107" y="194"/>
                  <a:pt x="115" y="188"/>
                </a:cubicBezTo>
                <a:close/>
                <a:moveTo>
                  <a:pt x="92" y="233"/>
                </a:moveTo>
                <a:cubicBezTo>
                  <a:pt x="95" y="232"/>
                  <a:pt x="97" y="230"/>
                  <a:pt x="99" y="228"/>
                </a:cubicBezTo>
                <a:cubicBezTo>
                  <a:pt x="102" y="224"/>
                  <a:pt x="106" y="221"/>
                  <a:pt x="110" y="218"/>
                </a:cubicBezTo>
                <a:cubicBezTo>
                  <a:pt x="118" y="211"/>
                  <a:pt x="127" y="205"/>
                  <a:pt x="135" y="199"/>
                </a:cubicBezTo>
                <a:cubicBezTo>
                  <a:pt x="139" y="196"/>
                  <a:pt x="143" y="194"/>
                  <a:pt x="147" y="191"/>
                </a:cubicBezTo>
                <a:cubicBezTo>
                  <a:pt x="141" y="196"/>
                  <a:pt x="135" y="201"/>
                  <a:pt x="128" y="206"/>
                </a:cubicBezTo>
                <a:cubicBezTo>
                  <a:pt x="121" y="211"/>
                  <a:pt x="113" y="217"/>
                  <a:pt x="107" y="224"/>
                </a:cubicBezTo>
                <a:cubicBezTo>
                  <a:pt x="104" y="227"/>
                  <a:pt x="101" y="230"/>
                  <a:pt x="97" y="233"/>
                </a:cubicBezTo>
                <a:cubicBezTo>
                  <a:pt x="96" y="234"/>
                  <a:pt x="94" y="236"/>
                  <a:pt x="92" y="237"/>
                </a:cubicBezTo>
                <a:cubicBezTo>
                  <a:pt x="92" y="236"/>
                  <a:pt x="92" y="234"/>
                  <a:pt x="92" y="233"/>
                </a:cubicBezTo>
                <a:close/>
                <a:moveTo>
                  <a:pt x="92" y="238"/>
                </a:moveTo>
                <a:cubicBezTo>
                  <a:pt x="93" y="238"/>
                  <a:pt x="93" y="237"/>
                  <a:pt x="94" y="237"/>
                </a:cubicBezTo>
                <a:cubicBezTo>
                  <a:pt x="95" y="236"/>
                  <a:pt x="96" y="235"/>
                  <a:pt x="97" y="234"/>
                </a:cubicBezTo>
                <a:cubicBezTo>
                  <a:pt x="100" y="232"/>
                  <a:pt x="102" y="229"/>
                  <a:pt x="105" y="227"/>
                </a:cubicBezTo>
                <a:cubicBezTo>
                  <a:pt x="116" y="216"/>
                  <a:pt x="128" y="207"/>
                  <a:pt x="140" y="197"/>
                </a:cubicBezTo>
                <a:cubicBezTo>
                  <a:pt x="151" y="189"/>
                  <a:pt x="162" y="180"/>
                  <a:pt x="173" y="171"/>
                </a:cubicBezTo>
                <a:cubicBezTo>
                  <a:pt x="173" y="170"/>
                  <a:pt x="174" y="170"/>
                  <a:pt x="174" y="170"/>
                </a:cubicBezTo>
                <a:cubicBezTo>
                  <a:pt x="174" y="170"/>
                  <a:pt x="174" y="170"/>
                  <a:pt x="174" y="170"/>
                </a:cubicBezTo>
                <a:cubicBezTo>
                  <a:pt x="175" y="169"/>
                  <a:pt x="176" y="169"/>
                  <a:pt x="176" y="168"/>
                </a:cubicBezTo>
                <a:cubicBezTo>
                  <a:pt x="176" y="168"/>
                  <a:pt x="176" y="168"/>
                  <a:pt x="176" y="168"/>
                </a:cubicBezTo>
                <a:cubicBezTo>
                  <a:pt x="177" y="169"/>
                  <a:pt x="177" y="171"/>
                  <a:pt x="177" y="173"/>
                </a:cubicBezTo>
                <a:cubicBezTo>
                  <a:pt x="154" y="192"/>
                  <a:pt x="128" y="207"/>
                  <a:pt x="106" y="227"/>
                </a:cubicBezTo>
                <a:cubicBezTo>
                  <a:pt x="101" y="231"/>
                  <a:pt x="97" y="236"/>
                  <a:pt x="92" y="239"/>
                </a:cubicBezTo>
                <a:cubicBezTo>
                  <a:pt x="92" y="239"/>
                  <a:pt x="92" y="239"/>
                  <a:pt x="92" y="238"/>
                </a:cubicBezTo>
                <a:close/>
                <a:moveTo>
                  <a:pt x="176" y="164"/>
                </a:moveTo>
                <a:cubicBezTo>
                  <a:pt x="176" y="165"/>
                  <a:pt x="176" y="166"/>
                  <a:pt x="176" y="167"/>
                </a:cubicBezTo>
                <a:cubicBezTo>
                  <a:pt x="175" y="168"/>
                  <a:pt x="174" y="169"/>
                  <a:pt x="172" y="170"/>
                </a:cubicBezTo>
                <a:cubicBezTo>
                  <a:pt x="172" y="171"/>
                  <a:pt x="172" y="171"/>
                  <a:pt x="171" y="171"/>
                </a:cubicBezTo>
                <a:cubicBezTo>
                  <a:pt x="169" y="173"/>
                  <a:pt x="167" y="174"/>
                  <a:pt x="165" y="176"/>
                </a:cubicBezTo>
                <a:cubicBezTo>
                  <a:pt x="159" y="181"/>
                  <a:pt x="152" y="186"/>
                  <a:pt x="145" y="191"/>
                </a:cubicBezTo>
                <a:cubicBezTo>
                  <a:pt x="133" y="200"/>
                  <a:pt x="121" y="208"/>
                  <a:pt x="110" y="217"/>
                </a:cubicBezTo>
                <a:cubicBezTo>
                  <a:pt x="104" y="222"/>
                  <a:pt x="99" y="228"/>
                  <a:pt x="93" y="232"/>
                </a:cubicBezTo>
                <a:cubicBezTo>
                  <a:pt x="93" y="232"/>
                  <a:pt x="92" y="232"/>
                  <a:pt x="92" y="232"/>
                </a:cubicBezTo>
                <a:cubicBezTo>
                  <a:pt x="92" y="232"/>
                  <a:pt x="92" y="232"/>
                  <a:pt x="92" y="232"/>
                </a:cubicBezTo>
                <a:cubicBezTo>
                  <a:pt x="93" y="232"/>
                  <a:pt x="93" y="231"/>
                  <a:pt x="93" y="231"/>
                </a:cubicBezTo>
                <a:cubicBezTo>
                  <a:pt x="94" y="230"/>
                  <a:pt x="96" y="229"/>
                  <a:pt x="97" y="227"/>
                </a:cubicBezTo>
                <a:cubicBezTo>
                  <a:pt x="99" y="224"/>
                  <a:pt x="102" y="222"/>
                  <a:pt x="105" y="219"/>
                </a:cubicBezTo>
                <a:cubicBezTo>
                  <a:pt x="116" y="209"/>
                  <a:pt x="128" y="200"/>
                  <a:pt x="139" y="191"/>
                </a:cubicBezTo>
                <a:cubicBezTo>
                  <a:pt x="144" y="188"/>
                  <a:pt x="149" y="184"/>
                  <a:pt x="153" y="181"/>
                </a:cubicBezTo>
                <a:cubicBezTo>
                  <a:pt x="157" y="178"/>
                  <a:pt x="160" y="175"/>
                  <a:pt x="163" y="173"/>
                </a:cubicBezTo>
                <a:cubicBezTo>
                  <a:pt x="165" y="171"/>
                  <a:pt x="167" y="170"/>
                  <a:pt x="169" y="168"/>
                </a:cubicBezTo>
                <a:cubicBezTo>
                  <a:pt x="170" y="167"/>
                  <a:pt x="171" y="166"/>
                  <a:pt x="173" y="165"/>
                </a:cubicBezTo>
                <a:cubicBezTo>
                  <a:pt x="173" y="165"/>
                  <a:pt x="174" y="165"/>
                  <a:pt x="174" y="165"/>
                </a:cubicBezTo>
                <a:cubicBezTo>
                  <a:pt x="174" y="164"/>
                  <a:pt x="175" y="164"/>
                  <a:pt x="175" y="164"/>
                </a:cubicBezTo>
                <a:cubicBezTo>
                  <a:pt x="176" y="163"/>
                  <a:pt x="175" y="163"/>
                  <a:pt x="175" y="163"/>
                </a:cubicBezTo>
                <a:cubicBezTo>
                  <a:pt x="174" y="163"/>
                  <a:pt x="174" y="164"/>
                  <a:pt x="174" y="164"/>
                </a:cubicBezTo>
                <a:cubicBezTo>
                  <a:pt x="173" y="164"/>
                  <a:pt x="173" y="164"/>
                  <a:pt x="173" y="164"/>
                </a:cubicBezTo>
                <a:cubicBezTo>
                  <a:pt x="166" y="168"/>
                  <a:pt x="160" y="174"/>
                  <a:pt x="154" y="179"/>
                </a:cubicBezTo>
                <a:cubicBezTo>
                  <a:pt x="148" y="183"/>
                  <a:pt x="142" y="188"/>
                  <a:pt x="137" y="192"/>
                </a:cubicBezTo>
                <a:cubicBezTo>
                  <a:pt x="135" y="193"/>
                  <a:pt x="134" y="194"/>
                  <a:pt x="133" y="195"/>
                </a:cubicBezTo>
                <a:cubicBezTo>
                  <a:pt x="119" y="205"/>
                  <a:pt x="107" y="216"/>
                  <a:pt x="94" y="228"/>
                </a:cubicBezTo>
                <a:cubicBezTo>
                  <a:pt x="93" y="228"/>
                  <a:pt x="93" y="229"/>
                  <a:pt x="92" y="229"/>
                </a:cubicBezTo>
                <a:cubicBezTo>
                  <a:pt x="92" y="229"/>
                  <a:pt x="92" y="229"/>
                  <a:pt x="92" y="229"/>
                </a:cubicBezTo>
                <a:cubicBezTo>
                  <a:pt x="93" y="228"/>
                  <a:pt x="93" y="227"/>
                  <a:pt x="94" y="227"/>
                </a:cubicBezTo>
                <a:cubicBezTo>
                  <a:pt x="95" y="226"/>
                  <a:pt x="96" y="224"/>
                  <a:pt x="98" y="223"/>
                </a:cubicBezTo>
                <a:cubicBezTo>
                  <a:pt x="99" y="221"/>
                  <a:pt x="101" y="219"/>
                  <a:pt x="102" y="218"/>
                </a:cubicBezTo>
                <a:cubicBezTo>
                  <a:pt x="104" y="216"/>
                  <a:pt x="106" y="214"/>
                  <a:pt x="108" y="212"/>
                </a:cubicBezTo>
                <a:cubicBezTo>
                  <a:pt x="114" y="206"/>
                  <a:pt x="122" y="201"/>
                  <a:pt x="129" y="195"/>
                </a:cubicBezTo>
                <a:cubicBezTo>
                  <a:pt x="129" y="195"/>
                  <a:pt x="129" y="195"/>
                  <a:pt x="129" y="195"/>
                </a:cubicBezTo>
                <a:cubicBezTo>
                  <a:pt x="134" y="192"/>
                  <a:pt x="139" y="188"/>
                  <a:pt x="143" y="185"/>
                </a:cubicBezTo>
                <a:cubicBezTo>
                  <a:pt x="144" y="184"/>
                  <a:pt x="145" y="183"/>
                  <a:pt x="146" y="182"/>
                </a:cubicBezTo>
                <a:cubicBezTo>
                  <a:pt x="148" y="181"/>
                  <a:pt x="149" y="180"/>
                  <a:pt x="150" y="180"/>
                </a:cubicBezTo>
                <a:cubicBezTo>
                  <a:pt x="157" y="174"/>
                  <a:pt x="163" y="169"/>
                  <a:pt x="170" y="164"/>
                </a:cubicBezTo>
                <a:cubicBezTo>
                  <a:pt x="170" y="164"/>
                  <a:pt x="171" y="164"/>
                  <a:pt x="171" y="164"/>
                </a:cubicBezTo>
                <a:cubicBezTo>
                  <a:pt x="173" y="163"/>
                  <a:pt x="174" y="163"/>
                  <a:pt x="176" y="163"/>
                </a:cubicBezTo>
                <a:cubicBezTo>
                  <a:pt x="176" y="163"/>
                  <a:pt x="176" y="163"/>
                  <a:pt x="176" y="164"/>
                </a:cubicBezTo>
                <a:close/>
                <a:moveTo>
                  <a:pt x="154" y="179"/>
                </a:moveTo>
                <a:cubicBezTo>
                  <a:pt x="156" y="177"/>
                  <a:pt x="159" y="176"/>
                  <a:pt x="161" y="174"/>
                </a:cubicBezTo>
                <a:cubicBezTo>
                  <a:pt x="159" y="175"/>
                  <a:pt x="158" y="177"/>
                  <a:pt x="156" y="178"/>
                </a:cubicBezTo>
                <a:cubicBezTo>
                  <a:pt x="155" y="178"/>
                  <a:pt x="155" y="179"/>
                  <a:pt x="154" y="179"/>
                </a:cubicBezTo>
                <a:close/>
                <a:moveTo>
                  <a:pt x="174" y="160"/>
                </a:moveTo>
                <a:cubicBezTo>
                  <a:pt x="173" y="160"/>
                  <a:pt x="173" y="160"/>
                  <a:pt x="173" y="160"/>
                </a:cubicBezTo>
                <a:cubicBezTo>
                  <a:pt x="173" y="160"/>
                  <a:pt x="172" y="161"/>
                  <a:pt x="171" y="161"/>
                </a:cubicBezTo>
                <a:cubicBezTo>
                  <a:pt x="171" y="160"/>
                  <a:pt x="171" y="159"/>
                  <a:pt x="171" y="159"/>
                </a:cubicBezTo>
                <a:cubicBezTo>
                  <a:pt x="171" y="159"/>
                  <a:pt x="171" y="159"/>
                  <a:pt x="172" y="159"/>
                </a:cubicBezTo>
                <a:cubicBezTo>
                  <a:pt x="172" y="158"/>
                  <a:pt x="173" y="158"/>
                  <a:pt x="174" y="158"/>
                </a:cubicBezTo>
                <a:cubicBezTo>
                  <a:pt x="174" y="159"/>
                  <a:pt x="174" y="159"/>
                  <a:pt x="174" y="160"/>
                </a:cubicBezTo>
                <a:close/>
                <a:moveTo>
                  <a:pt x="168" y="160"/>
                </a:moveTo>
                <a:cubicBezTo>
                  <a:pt x="168" y="160"/>
                  <a:pt x="168" y="161"/>
                  <a:pt x="168" y="161"/>
                </a:cubicBezTo>
                <a:cubicBezTo>
                  <a:pt x="167" y="161"/>
                  <a:pt x="167" y="161"/>
                  <a:pt x="166" y="161"/>
                </a:cubicBezTo>
                <a:cubicBezTo>
                  <a:pt x="166" y="161"/>
                  <a:pt x="166" y="160"/>
                  <a:pt x="166" y="160"/>
                </a:cubicBezTo>
                <a:cubicBezTo>
                  <a:pt x="167" y="160"/>
                  <a:pt x="167" y="159"/>
                  <a:pt x="168" y="159"/>
                </a:cubicBezTo>
                <a:cubicBezTo>
                  <a:pt x="168" y="159"/>
                  <a:pt x="168" y="160"/>
                  <a:pt x="168" y="160"/>
                </a:cubicBezTo>
                <a:close/>
                <a:moveTo>
                  <a:pt x="163" y="162"/>
                </a:moveTo>
                <a:cubicBezTo>
                  <a:pt x="162" y="162"/>
                  <a:pt x="161" y="162"/>
                  <a:pt x="160" y="162"/>
                </a:cubicBezTo>
                <a:cubicBezTo>
                  <a:pt x="160" y="162"/>
                  <a:pt x="160" y="161"/>
                  <a:pt x="160" y="161"/>
                </a:cubicBezTo>
                <a:cubicBezTo>
                  <a:pt x="161" y="161"/>
                  <a:pt x="162" y="161"/>
                  <a:pt x="163" y="160"/>
                </a:cubicBezTo>
                <a:cubicBezTo>
                  <a:pt x="163" y="161"/>
                  <a:pt x="163" y="161"/>
                  <a:pt x="163" y="162"/>
                </a:cubicBezTo>
                <a:close/>
                <a:moveTo>
                  <a:pt x="157" y="163"/>
                </a:moveTo>
                <a:cubicBezTo>
                  <a:pt x="156" y="163"/>
                  <a:pt x="154" y="163"/>
                  <a:pt x="153" y="164"/>
                </a:cubicBezTo>
                <a:cubicBezTo>
                  <a:pt x="153" y="163"/>
                  <a:pt x="153" y="163"/>
                  <a:pt x="153" y="163"/>
                </a:cubicBezTo>
                <a:cubicBezTo>
                  <a:pt x="154" y="163"/>
                  <a:pt x="156" y="162"/>
                  <a:pt x="157" y="162"/>
                </a:cubicBezTo>
                <a:cubicBezTo>
                  <a:pt x="157" y="162"/>
                  <a:pt x="157" y="162"/>
                  <a:pt x="157" y="163"/>
                </a:cubicBezTo>
                <a:close/>
                <a:moveTo>
                  <a:pt x="150" y="164"/>
                </a:moveTo>
                <a:cubicBezTo>
                  <a:pt x="146" y="165"/>
                  <a:pt x="143" y="166"/>
                  <a:pt x="140" y="167"/>
                </a:cubicBezTo>
                <a:cubicBezTo>
                  <a:pt x="143" y="166"/>
                  <a:pt x="146" y="165"/>
                  <a:pt x="150" y="164"/>
                </a:cubicBezTo>
                <a:cubicBezTo>
                  <a:pt x="150" y="164"/>
                  <a:pt x="150" y="164"/>
                  <a:pt x="150" y="164"/>
                </a:cubicBezTo>
                <a:close/>
                <a:moveTo>
                  <a:pt x="93" y="192"/>
                </a:moveTo>
                <a:cubicBezTo>
                  <a:pt x="93" y="192"/>
                  <a:pt x="93" y="192"/>
                  <a:pt x="93" y="191"/>
                </a:cubicBezTo>
                <a:cubicBezTo>
                  <a:pt x="94" y="191"/>
                  <a:pt x="94" y="190"/>
                  <a:pt x="95" y="190"/>
                </a:cubicBezTo>
                <a:cubicBezTo>
                  <a:pt x="94" y="191"/>
                  <a:pt x="94" y="191"/>
                  <a:pt x="93" y="192"/>
                </a:cubicBezTo>
                <a:close/>
                <a:moveTo>
                  <a:pt x="93" y="202"/>
                </a:moveTo>
                <a:cubicBezTo>
                  <a:pt x="95" y="200"/>
                  <a:pt x="97" y="198"/>
                  <a:pt x="98" y="197"/>
                </a:cubicBezTo>
                <a:cubicBezTo>
                  <a:pt x="102" y="193"/>
                  <a:pt x="106" y="190"/>
                  <a:pt x="110" y="187"/>
                </a:cubicBezTo>
                <a:cubicBezTo>
                  <a:pt x="114" y="184"/>
                  <a:pt x="117" y="182"/>
                  <a:pt x="120" y="179"/>
                </a:cubicBezTo>
                <a:cubicBezTo>
                  <a:pt x="121" y="178"/>
                  <a:pt x="123" y="177"/>
                  <a:pt x="124" y="176"/>
                </a:cubicBezTo>
                <a:cubicBezTo>
                  <a:pt x="125" y="176"/>
                  <a:pt x="126" y="175"/>
                  <a:pt x="126" y="175"/>
                </a:cubicBezTo>
                <a:cubicBezTo>
                  <a:pt x="127" y="175"/>
                  <a:pt x="127" y="175"/>
                  <a:pt x="127" y="174"/>
                </a:cubicBezTo>
                <a:cubicBezTo>
                  <a:pt x="121" y="181"/>
                  <a:pt x="114" y="186"/>
                  <a:pt x="107" y="192"/>
                </a:cubicBezTo>
                <a:cubicBezTo>
                  <a:pt x="104" y="195"/>
                  <a:pt x="101" y="198"/>
                  <a:pt x="98" y="201"/>
                </a:cubicBezTo>
                <a:cubicBezTo>
                  <a:pt x="96" y="202"/>
                  <a:pt x="94" y="204"/>
                  <a:pt x="92" y="206"/>
                </a:cubicBezTo>
                <a:cubicBezTo>
                  <a:pt x="93" y="204"/>
                  <a:pt x="93" y="203"/>
                  <a:pt x="93" y="202"/>
                </a:cubicBezTo>
                <a:close/>
                <a:moveTo>
                  <a:pt x="96" y="237"/>
                </a:moveTo>
                <a:cubicBezTo>
                  <a:pt x="99" y="234"/>
                  <a:pt x="102" y="231"/>
                  <a:pt x="105" y="228"/>
                </a:cubicBezTo>
                <a:cubicBezTo>
                  <a:pt x="113" y="221"/>
                  <a:pt x="121" y="215"/>
                  <a:pt x="130" y="208"/>
                </a:cubicBezTo>
                <a:cubicBezTo>
                  <a:pt x="146" y="197"/>
                  <a:pt x="162" y="187"/>
                  <a:pt x="177" y="174"/>
                </a:cubicBezTo>
                <a:cubicBezTo>
                  <a:pt x="177" y="175"/>
                  <a:pt x="177" y="177"/>
                  <a:pt x="177" y="178"/>
                </a:cubicBezTo>
                <a:cubicBezTo>
                  <a:pt x="174" y="181"/>
                  <a:pt x="171" y="182"/>
                  <a:pt x="169" y="184"/>
                </a:cubicBezTo>
                <a:cubicBezTo>
                  <a:pt x="165" y="187"/>
                  <a:pt x="161" y="190"/>
                  <a:pt x="156" y="193"/>
                </a:cubicBezTo>
                <a:cubicBezTo>
                  <a:pt x="149" y="199"/>
                  <a:pt x="141" y="204"/>
                  <a:pt x="133" y="210"/>
                </a:cubicBezTo>
                <a:cubicBezTo>
                  <a:pt x="126" y="215"/>
                  <a:pt x="120" y="220"/>
                  <a:pt x="113" y="226"/>
                </a:cubicBezTo>
                <a:cubicBezTo>
                  <a:pt x="106" y="231"/>
                  <a:pt x="100" y="238"/>
                  <a:pt x="92" y="243"/>
                </a:cubicBezTo>
                <a:cubicBezTo>
                  <a:pt x="92" y="242"/>
                  <a:pt x="92" y="241"/>
                  <a:pt x="92" y="240"/>
                </a:cubicBezTo>
                <a:cubicBezTo>
                  <a:pt x="94" y="239"/>
                  <a:pt x="95" y="238"/>
                  <a:pt x="96" y="237"/>
                </a:cubicBezTo>
                <a:close/>
                <a:moveTo>
                  <a:pt x="98" y="258"/>
                </a:moveTo>
                <a:cubicBezTo>
                  <a:pt x="102" y="255"/>
                  <a:pt x="106" y="252"/>
                  <a:pt x="110" y="249"/>
                </a:cubicBezTo>
                <a:cubicBezTo>
                  <a:pt x="118" y="244"/>
                  <a:pt x="125" y="238"/>
                  <a:pt x="133" y="233"/>
                </a:cubicBezTo>
                <a:cubicBezTo>
                  <a:pt x="147" y="224"/>
                  <a:pt x="163" y="213"/>
                  <a:pt x="174" y="202"/>
                </a:cubicBezTo>
                <a:cubicBezTo>
                  <a:pt x="162" y="214"/>
                  <a:pt x="147" y="224"/>
                  <a:pt x="133" y="235"/>
                </a:cubicBezTo>
                <a:cubicBezTo>
                  <a:pt x="126" y="240"/>
                  <a:pt x="119" y="246"/>
                  <a:pt x="112" y="251"/>
                </a:cubicBezTo>
                <a:cubicBezTo>
                  <a:pt x="106" y="256"/>
                  <a:pt x="99" y="260"/>
                  <a:pt x="93" y="266"/>
                </a:cubicBezTo>
                <a:cubicBezTo>
                  <a:pt x="93" y="265"/>
                  <a:pt x="93" y="264"/>
                  <a:pt x="93" y="262"/>
                </a:cubicBezTo>
                <a:cubicBezTo>
                  <a:pt x="95" y="261"/>
                  <a:pt x="97" y="260"/>
                  <a:pt x="98" y="258"/>
                </a:cubicBezTo>
                <a:close/>
                <a:moveTo>
                  <a:pt x="111" y="260"/>
                </a:moveTo>
                <a:cubicBezTo>
                  <a:pt x="119" y="254"/>
                  <a:pt x="126" y="248"/>
                  <a:pt x="134" y="243"/>
                </a:cubicBezTo>
                <a:cubicBezTo>
                  <a:pt x="136" y="242"/>
                  <a:pt x="137" y="241"/>
                  <a:pt x="139" y="240"/>
                </a:cubicBezTo>
                <a:cubicBezTo>
                  <a:pt x="137" y="241"/>
                  <a:pt x="135" y="242"/>
                  <a:pt x="134" y="244"/>
                </a:cubicBezTo>
                <a:cubicBezTo>
                  <a:pt x="120" y="253"/>
                  <a:pt x="105" y="263"/>
                  <a:pt x="94" y="276"/>
                </a:cubicBezTo>
                <a:cubicBezTo>
                  <a:pt x="94" y="275"/>
                  <a:pt x="94" y="274"/>
                  <a:pt x="94" y="273"/>
                </a:cubicBezTo>
                <a:cubicBezTo>
                  <a:pt x="100" y="269"/>
                  <a:pt x="105" y="264"/>
                  <a:pt x="111" y="260"/>
                </a:cubicBezTo>
                <a:close/>
                <a:moveTo>
                  <a:pt x="101" y="301"/>
                </a:moveTo>
                <a:cubicBezTo>
                  <a:pt x="104" y="298"/>
                  <a:pt x="107" y="296"/>
                  <a:pt x="110" y="294"/>
                </a:cubicBezTo>
                <a:cubicBezTo>
                  <a:pt x="110" y="294"/>
                  <a:pt x="110" y="294"/>
                  <a:pt x="110" y="294"/>
                </a:cubicBezTo>
                <a:cubicBezTo>
                  <a:pt x="106" y="297"/>
                  <a:pt x="102" y="301"/>
                  <a:pt x="98" y="304"/>
                </a:cubicBezTo>
                <a:cubicBezTo>
                  <a:pt x="98" y="304"/>
                  <a:pt x="97" y="304"/>
                  <a:pt x="97" y="303"/>
                </a:cubicBezTo>
                <a:cubicBezTo>
                  <a:pt x="97" y="303"/>
                  <a:pt x="97" y="303"/>
                  <a:pt x="97" y="303"/>
                </a:cubicBezTo>
                <a:cubicBezTo>
                  <a:pt x="98" y="303"/>
                  <a:pt x="100" y="302"/>
                  <a:pt x="101" y="301"/>
                </a:cubicBezTo>
                <a:close/>
                <a:moveTo>
                  <a:pt x="115" y="294"/>
                </a:moveTo>
                <a:cubicBezTo>
                  <a:pt x="122" y="289"/>
                  <a:pt x="129" y="283"/>
                  <a:pt x="136" y="278"/>
                </a:cubicBezTo>
                <a:cubicBezTo>
                  <a:pt x="142" y="273"/>
                  <a:pt x="148" y="267"/>
                  <a:pt x="155" y="262"/>
                </a:cubicBezTo>
                <a:cubicBezTo>
                  <a:pt x="160" y="257"/>
                  <a:pt x="166" y="254"/>
                  <a:pt x="171" y="250"/>
                </a:cubicBezTo>
                <a:cubicBezTo>
                  <a:pt x="171" y="252"/>
                  <a:pt x="171" y="254"/>
                  <a:pt x="171" y="255"/>
                </a:cubicBezTo>
                <a:cubicBezTo>
                  <a:pt x="168" y="257"/>
                  <a:pt x="166" y="259"/>
                  <a:pt x="164" y="260"/>
                </a:cubicBezTo>
                <a:cubicBezTo>
                  <a:pt x="161" y="263"/>
                  <a:pt x="158" y="265"/>
                  <a:pt x="154" y="267"/>
                </a:cubicBezTo>
                <a:cubicBezTo>
                  <a:pt x="148" y="272"/>
                  <a:pt x="142" y="276"/>
                  <a:pt x="135" y="281"/>
                </a:cubicBezTo>
                <a:cubicBezTo>
                  <a:pt x="124" y="288"/>
                  <a:pt x="112" y="296"/>
                  <a:pt x="103" y="305"/>
                </a:cubicBezTo>
                <a:cubicBezTo>
                  <a:pt x="102" y="306"/>
                  <a:pt x="102" y="306"/>
                  <a:pt x="101" y="306"/>
                </a:cubicBezTo>
                <a:cubicBezTo>
                  <a:pt x="101" y="306"/>
                  <a:pt x="100" y="305"/>
                  <a:pt x="100" y="305"/>
                </a:cubicBezTo>
                <a:cubicBezTo>
                  <a:pt x="105" y="302"/>
                  <a:pt x="110" y="298"/>
                  <a:pt x="115" y="294"/>
                </a:cubicBezTo>
                <a:close/>
                <a:moveTo>
                  <a:pt x="115" y="300"/>
                </a:moveTo>
                <a:cubicBezTo>
                  <a:pt x="121" y="297"/>
                  <a:pt x="127" y="293"/>
                  <a:pt x="133" y="290"/>
                </a:cubicBezTo>
                <a:cubicBezTo>
                  <a:pt x="139" y="286"/>
                  <a:pt x="145" y="282"/>
                  <a:pt x="151" y="278"/>
                </a:cubicBezTo>
                <a:cubicBezTo>
                  <a:pt x="157" y="274"/>
                  <a:pt x="162" y="270"/>
                  <a:pt x="168" y="265"/>
                </a:cubicBezTo>
                <a:cubicBezTo>
                  <a:pt x="169" y="264"/>
                  <a:pt x="171" y="263"/>
                  <a:pt x="168" y="266"/>
                </a:cubicBezTo>
                <a:cubicBezTo>
                  <a:pt x="167" y="267"/>
                  <a:pt x="166" y="268"/>
                  <a:pt x="165" y="269"/>
                </a:cubicBezTo>
                <a:cubicBezTo>
                  <a:pt x="162" y="271"/>
                  <a:pt x="159" y="273"/>
                  <a:pt x="157" y="275"/>
                </a:cubicBezTo>
                <a:cubicBezTo>
                  <a:pt x="151" y="279"/>
                  <a:pt x="145" y="283"/>
                  <a:pt x="139" y="287"/>
                </a:cubicBezTo>
                <a:cubicBezTo>
                  <a:pt x="133" y="291"/>
                  <a:pt x="127" y="295"/>
                  <a:pt x="121" y="299"/>
                </a:cubicBezTo>
                <a:cubicBezTo>
                  <a:pt x="117" y="302"/>
                  <a:pt x="111" y="305"/>
                  <a:pt x="107" y="308"/>
                </a:cubicBezTo>
                <a:cubicBezTo>
                  <a:pt x="107" y="308"/>
                  <a:pt x="107" y="308"/>
                  <a:pt x="107" y="309"/>
                </a:cubicBezTo>
                <a:cubicBezTo>
                  <a:pt x="106" y="308"/>
                  <a:pt x="105" y="308"/>
                  <a:pt x="104" y="307"/>
                </a:cubicBezTo>
                <a:cubicBezTo>
                  <a:pt x="107" y="306"/>
                  <a:pt x="111" y="302"/>
                  <a:pt x="115" y="300"/>
                </a:cubicBezTo>
                <a:close/>
                <a:moveTo>
                  <a:pt x="141" y="290"/>
                </a:moveTo>
                <a:cubicBezTo>
                  <a:pt x="146" y="286"/>
                  <a:pt x="152" y="283"/>
                  <a:pt x="158" y="280"/>
                </a:cubicBezTo>
                <a:cubicBezTo>
                  <a:pt x="153" y="284"/>
                  <a:pt x="147" y="287"/>
                  <a:pt x="142" y="290"/>
                </a:cubicBezTo>
                <a:cubicBezTo>
                  <a:pt x="132" y="297"/>
                  <a:pt x="122" y="304"/>
                  <a:pt x="112" y="310"/>
                </a:cubicBezTo>
                <a:cubicBezTo>
                  <a:pt x="111" y="310"/>
                  <a:pt x="109" y="309"/>
                  <a:pt x="108" y="309"/>
                </a:cubicBezTo>
                <a:cubicBezTo>
                  <a:pt x="119" y="302"/>
                  <a:pt x="130" y="296"/>
                  <a:pt x="141" y="290"/>
                </a:cubicBezTo>
                <a:close/>
                <a:moveTo>
                  <a:pt x="149" y="289"/>
                </a:moveTo>
                <a:cubicBezTo>
                  <a:pt x="154" y="286"/>
                  <a:pt x="158" y="283"/>
                  <a:pt x="163" y="280"/>
                </a:cubicBezTo>
                <a:cubicBezTo>
                  <a:pt x="160" y="282"/>
                  <a:pt x="157" y="284"/>
                  <a:pt x="154" y="286"/>
                </a:cubicBezTo>
                <a:cubicBezTo>
                  <a:pt x="143" y="293"/>
                  <a:pt x="131" y="301"/>
                  <a:pt x="120" y="310"/>
                </a:cubicBezTo>
                <a:cubicBezTo>
                  <a:pt x="120" y="311"/>
                  <a:pt x="120" y="311"/>
                  <a:pt x="120" y="311"/>
                </a:cubicBezTo>
                <a:cubicBezTo>
                  <a:pt x="119" y="311"/>
                  <a:pt x="119" y="312"/>
                  <a:pt x="118" y="312"/>
                </a:cubicBezTo>
                <a:cubicBezTo>
                  <a:pt x="117" y="312"/>
                  <a:pt x="115" y="311"/>
                  <a:pt x="113" y="311"/>
                </a:cubicBezTo>
                <a:cubicBezTo>
                  <a:pt x="125" y="303"/>
                  <a:pt x="137" y="296"/>
                  <a:pt x="149" y="289"/>
                </a:cubicBezTo>
                <a:close/>
                <a:moveTo>
                  <a:pt x="122" y="311"/>
                </a:moveTo>
                <a:cubicBezTo>
                  <a:pt x="122" y="310"/>
                  <a:pt x="123" y="310"/>
                  <a:pt x="123" y="310"/>
                </a:cubicBezTo>
                <a:cubicBezTo>
                  <a:pt x="125" y="309"/>
                  <a:pt x="126" y="308"/>
                  <a:pt x="128" y="307"/>
                </a:cubicBezTo>
                <a:cubicBezTo>
                  <a:pt x="131" y="305"/>
                  <a:pt x="134" y="303"/>
                  <a:pt x="137" y="301"/>
                </a:cubicBezTo>
                <a:cubicBezTo>
                  <a:pt x="143" y="296"/>
                  <a:pt x="150" y="292"/>
                  <a:pt x="157" y="288"/>
                </a:cubicBezTo>
                <a:cubicBezTo>
                  <a:pt x="159" y="287"/>
                  <a:pt x="161" y="286"/>
                  <a:pt x="163" y="284"/>
                </a:cubicBezTo>
                <a:cubicBezTo>
                  <a:pt x="159" y="287"/>
                  <a:pt x="155" y="290"/>
                  <a:pt x="151" y="292"/>
                </a:cubicBezTo>
                <a:cubicBezTo>
                  <a:pt x="145" y="296"/>
                  <a:pt x="140" y="300"/>
                  <a:pt x="135" y="304"/>
                </a:cubicBezTo>
                <a:cubicBezTo>
                  <a:pt x="133" y="306"/>
                  <a:pt x="131" y="307"/>
                  <a:pt x="129" y="309"/>
                </a:cubicBezTo>
                <a:cubicBezTo>
                  <a:pt x="128" y="309"/>
                  <a:pt x="128" y="310"/>
                  <a:pt x="127" y="310"/>
                </a:cubicBezTo>
                <a:cubicBezTo>
                  <a:pt x="127" y="311"/>
                  <a:pt x="126" y="311"/>
                  <a:pt x="126" y="312"/>
                </a:cubicBezTo>
                <a:cubicBezTo>
                  <a:pt x="125" y="312"/>
                  <a:pt x="125" y="313"/>
                  <a:pt x="124" y="313"/>
                </a:cubicBezTo>
                <a:cubicBezTo>
                  <a:pt x="124" y="313"/>
                  <a:pt x="124" y="313"/>
                  <a:pt x="124" y="313"/>
                </a:cubicBezTo>
                <a:cubicBezTo>
                  <a:pt x="122" y="313"/>
                  <a:pt x="121" y="313"/>
                  <a:pt x="119" y="312"/>
                </a:cubicBezTo>
                <a:cubicBezTo>
                  <a:pt x="120" y="312"/>
                  <a:pt x="121" y="311"/>
                  <a:pt x="122" y="311"/>
                </a:cubicBezTo>
                <a:close/>
                <a:moveTo>
                  <a:pt x="126" y="313"/>
                </a:moveTo>
                <a:cubicBezTo>
                  <a:pt x="126" y="313"/>
                  <a:pt x="126" y="313"/>
                  <a:pt x="126" y="313"/>
                </a:cubicBezTo>
                <a:cubicBezTo>
                  <a:pt x="128" y="311"/>
                  <a:pt x="130" y="310"/>
                  <a:pt x="131" y="309"/>
                </a:cubicBezTo>
                <a:cubicBezTo>
                  <a:pt x="137" y="304"/>
                  <a:pt x="143" y="300"/>
                  <a:pt x="149" y="297"/>
                </a:cubicBezTo>
                <a:cubicBezTo>
                  <a:pt x="154" y="294"/>
                  <a:pt x="159" y="291"/>
                  <a:pt x="164" y="288"/>
                </a:cubicBezTo>
                <a:cubicBezTo>
                  <a:pt x="164" y="288"/>
                  <a:pt x="163" y="289"/>
                  <a:pt x="162" y="289"/>
                </a:cubicBezTo>
                <a:cubicBezTo>
                  <a:pt x="160" y="291"/>
                  <a:pt x="157" y="293"/>
                  <a:pt x="154" y="294"/>
                </a:cubicBezTo>
                <a:cubicBezTo>
                  <a:pt x="149" y="298"/>
                  <a:pt x="144" y="301"/>
                  <a:pt x="139" y="305"/>
                </a:cubicBezTo>
                <a:cubicBezTo>
                  <a:pt x="135" y="308"/>
                  <a:pt x="132" y="311"/>
                  <a:pt x="128" y="314"/>
                </a:cubicBezTo>
                <a:cubicBezTo>
                  <a:pt x="128" y="314"/>
                  <a:pt x="128" y="314"/>
                  <a:pt x="128" y="314"/>
                </a:cubicBezTo>
                <a:cubicBezTo>
                  <a:pt x="127" y="314"/>
                  <a:pt x="126" y="314"/>
                  <a:pt x="125" y="314"/>
                </a:cubicBezTo>
                <a:cubicBezTo>
                  <a:pt x="125" y="313"/>
                  <a:pt x="125" y="313"/>
                  <a:pt x="126" y="313"/>
                </a:cubicBezTo>
                <a:close/>
                <a:moveTo>
                  <a:pt x="130" y="313"/>
                </a:moveTo>
                <a:cubicBezTo>
                  <a:pt x="130" y="313"/>
                  <a:pt x="131" y="313"/>
                  <a:pt x="131" y="313"/>
                </a:cubicBezTo>
                <a:cubicBezTo>
                  <a:pt x="138" y="307"/>
                  <a:pt x="146" y="303"/>
                  <a:pt x="154" y="298"/>
                </a:cubicBezTo>
                <a:cubicBezTo>
                  <a:pt x="153" y="299"/>
                  <a:pt x="152" y="300"/>
                  <a:pt x="151" y="301"/>
                </a:cubicBezTo>
                <a:cubicBezTo>
                  <a:pt x="144" y="305"/>
                  <a:pt x="138" y="309"/>
                  <a:pt x="132" y="315"/>
                </a:cubicBezTo>
                <a:cubicBezTo>
                  <a:pt x="131" y="315"/>
                  <a:pt x="130" y="314"/>
                  <a:pt x="129" y="314"/>
                </a:cubicBezTo>
                <a:cubicBezTo>
                  <a:pt x="129" y="314"/>
                  <a:pt x="129" y="314"/>
                  <a:pt x="130" y="313"/>
                </a:cubicBezTo>
                <a:close/>
                <a:moveTo>
                  <a:pt x="147" y="306"/>
                </a:moveTo>
                <a:cubicBezTo>
                  <a:pt x="153" y="302"/>
                  <a:pt x="158" y="298"/>
                  <a:pt x="164" y="295"/>
                </a:cubicBezTo>
                <a:cubicBezTo>
                  <a:pt x="165" y="295"/>
                  <a:pt x="165" y="294"/>
                  <a:pt x="166" y="294"/>
                </a:cubicBezTo>
                <a:cubicBezTo>
                  <a:pt x="165" y="294"/>
                  <a:pt x="165" y="295"/>
                  <a:pt x="165" y="295"/>
                </a:cubicBezTo>
                <a:cubicBezTo>
                  <a:pt x="163" y="296"/>
                  <a:pt x="162" y="298"/>
                  <a:pt x="160" y="299"/>
                </a:cubicBezTo>
                <a:cubicBezTo>
                  <a:pt x="157" y="301"/>
                  <a:pt x="155" y="302"/>
                  <a:pt x="152" y="304"/>
                </a:cubicBezTo>
                <a:cubicBezTo>
                  <a:pt x="147" y="307"/>
                  <a:pt x="142" y="311"/>
                  <a:pt x="137" y="315"/>
                </a:cubicBezTo>
                <a:cubicBezTo>
                  <a:pt x="136" y="315"/>
                  <a:pt x="135" y="315"/>
                  <a:pt x="133" y="315"/>
                </a:cubicBezTo>
                <a:cubicBezTo>
                  <a:pt x="138" y="312"/>
                  <a:pt x="142" y="309"/>
                  <a:pt x="147" y="306"/>
                </a:cubicBezTo>
                <a:close/>
                <a:moveTo>
                  <a:pt x="153" y="306"/>
                </a:moveTo>
                <a:cubicBezTo>
                  <a:pt x="157" y="303"/>
                  <a:pt x="163" y="301"/>
                  <a:pt x="167" y="297"/>
                </a:cubicBezTo>
                <a:cubicBezTo>
                  <a:pt x="160" y="305"/>
                  <a:pt x="151" y="309"/>
                  <a:pt x="143" y="316"/>
                </a:cubicBezTo>
                <a:cubicBezTo>
                  <a:pt x="141" y="316"/>
                  <a:pt x="140" y="316"/>
                  <a:pt x="138" y="315"/>
                </a:cubicBezTo>
                <a:cubicBezTo>
                  <a:pt x="143" y="312"/>
                  <a:pt x="148" y="309"/>
                  <a:pt x="153" y="306"/>
                </a:cubicBezTo>
                <a:close/>
                <a:moveTo>
                  <a:pt x="153" y="310"/>
                </a:moveTo>
                <a:cubicBezTo>
                  <a:pt x="156" y="308"/>
                  <a:pt x="160" y="306"/>
                  <a:pt x="164" y="304"/>
                </a:cubicBezTo>
                <a:cubicBezTo>
                  <a:pt x="164" y="303"/>
                  <a:pt x="165" y="303"/>
                  <a:pt x="165" y="303"/>
                </a:cubicBezTo>
                <a:cubicBezTo>
                  <a:pt x="164" y="304"/>
                  <a:pt x="164" y="304"/>
                  <a:pt x="163" y="304"/>
                </a:cubicBezTo>
                <a:cubicBezTo>
                  <a:pt x="161" y="306"/>
                  <a:pt x="159" y="307"/>
                  <a:pt x="157" y="309"/>
                </a:cubicBezTo>
                <a:cubicBezTo>
                  <a:pt x="154" y="311"/>
                  <a:pt x="151" y="313"/>
                  <a:pt x="149" y="316"/>
                </a:cubicBezTo>
                <a:cubicBezTo>
                  <a:pt x="149" y="316"/>
                  <a:pt x="149" y="316"/>
                  <a:pt x="149" y="316"/>
                </a:cubicBezTo>
                <a:cubicBezTo>
                  <a:pt x="147" y="316"/>
                  <a:pt x="146" y="316"/>
                  <a:pt x="145" y="316"/>
                </a:cubicBezTo>
                <a:cubicBezTo>
                  <a:pt x="148" y="314"/>
                  <a:pt x="150" y="312"/>
                  <a:pt x="153" y="310"/>
                </a:cubicBezTo>
                <a:close/>
                <a:moveTo>
                  <a:pt x="155" y="313"/>
                </a:moveTo>
                <a:cubicBezTo>
                  <a:pt x="158" y="311"/>
                  <a:pt x="160" y="310"/>
                  <a:pt x="163" y="308"/>
                </a:cubicBezTo>
                <a:cubicBezTo>
                  <a:pt x="162" y="308"/>
                  <a:pt x="162" y="309"/>
                  <a:pt x="161" y="309"/>
                </a:cubicBezTo>
                <a:cubicBezTo>
                  <a:pt x="159" y="311"/>
                  <a:pt x="157" y="313"/>
                  <a:pt x="155" y="315"/>
                </a:cubicBezTo>
                <a:cubicBezTo>
                  <a:pt x="155" y="316"/>
                  <a:pt x="156" y="316"/>
                  <a:pt x="156" y="316"/>
                </a:cubicBezTo>
                <a:cubicBezTo>
                  <a:pt x="159" y="314"/>
                  <a:pt x="161" y="313"/>
                  <a:pt x="164" y="311"/>
                </a:cubicBezTo>
                <a:cubicBezTo>
                  <a:pt x="166" y="309"/>
                  <a:pt x="163" y="313"/>
                  <a:pt x="162" y="313"/>
                </a:cubicBezTo>
                <a:cubicBezTo>
                  <a:pt x="161" y="314"/>
                  <a:pt x="161" y="314"/>
                  <a:pt x="160" y="315"/>
                </a:cubicBezTo>
                <a:cubicBezTo>
                  <a:pt x="160" y="315"/>
                  <a:pt x="160" y="316"/>
                  <a:pt x="160" y="316"/>
                </a:cubicBezTo>
                <a:cubicBezTo>
                  <a:pt x="157" y="316"/>
                  <a:pt x="154" y="316"/>
                  <a:pt x="150" y="316"/>
                </a:cubicBezTo>
                <a:cubicBezTo>
                  <a:pt x="152" y="315"/>
                  <a:pt x="154" y="314"/>
                  <a:pt x="155" y="313"/>
                </a:cubicBezTo>
                <a:close/>
                <a:moveTo>
                  <a:pt x="162" y="316"/>
                </a:moveTo>
                <a:cubicBezTo>
                  <a:pt x="162" y="316"/>
                  <a:pt x="164" y="315"/>
                  <a:pt x="165" y="315"/>
                </a:cubicBezTo>
                <a:cubicBezTo>
                  <a:pt x="165" y="315"/>
                  <a:pt x="165" y="315"/>
                  <a:pt x="165" y="315"/>
                </a:cubicBezTo>
                <a:cubicBezTo>
                  <a:pt x="165" y="315"/>
                  <a:pt x="165" y="315"/>
                  <a:pt x="165" y="316"/>
                </a:cubicBezTo>
                <a:cubicBezTo>
                  <a:pt x="164" y="316"/>
                  <a:pt x="164" y="316"/>
                  <a:pt x="163" y="316"/>
                </a:cubicBezTo>
                <a:cubicBezTo>
                  <a:pt x="163" y="316"/>
                  <a:pt x="162" y="316"/>
                  <a:pt x="162" y="316"/>
                </a:cubicBezTo>
                <a:cubicBezTo>
                  <a:pt x="162" y="316"/>
                  <a:pt x="162" y="316"/>
                  <a:pt x="162" y="316"/>
                </a:cubicBezTo>
                <a:close/>
                <a:moveTo>
                  <a:pt x="168" y="315"/>
                </a:moveTo>
                <a:cubicBezTo>
                  <a:pt x="169" y="302"/>
                  <a:pt x="172" y="290"/>
                  <a:pt x="172" y="277"/>
                </a:cubicBezTo>
                <a:cubicBezTo>
                  <a:pt x="173" y="264"/>
                  <a:pt x="174" y="251"/>
                  <a:pt x="175" y="238"/>
                </a:cubicBezTo>
                <a:cubicBezTo>
                  <a:pt x="176" y="225"/>
                  <a:pt x="177" y="212"/>
                  <a:pt x="178" y="199"/>
                </a:cubicBezTo>
                <a:cubicBezTo>
                  <a:pt x="179" y="187"/>
                  <a:pt x="181" y="175"/>
                  <a:pt x="178" y="163"/>
                </a:cubicBezTo>
                <a:cubicBezTo>
                  <a:pt x="178" y="163"/>
                  <a:pt x="178" y="163"/>
                  <a:pt x="178" y="163"/>
                </a:cubicBezTo>
                <a:cubicBezTo>
                  <a:pt x="187" y="161"/>
                  <a:pt x="196" y="161"/>
                  <a:pt x="204" y="161"/>
                </a:cubicBezTo>
                <a:cubicBezTo>
                  <a:pt x="205" y="172"/>
                  <a:pt x="203" y="184"/>
                  <a:pt x="202" y="195"/>
                </a:cubicBezTo>
                <a:cubicBezTo>
                  <a:pt x="201" y="208"/>
                  <a:pt x="200" y="221"/>
                  <a:pt x="199" y="234"/>
                </a:cubicBezTo>
                <a:cubicBezTo>
                  <a:pt x="198" y="247"/>
                  <a:pt x="198" y="260"/>
                  <a:pt x="196" y="273"/>
                </a:cubicBezTo>
                <a:cubicBezTo>
                  <a:pt x="194" y="286"/>
                  <a:pt x="193" y="299"/>
                  <a:pt x="191" y="312"/>
                </a:cubicBezTo>
                <a:cubicBezTo>
                  <a:pt x="191" y="312"/>
                  <a:pt x="191" y="312"/>
                  <a:pt x="191" y="312"/>
                </a:cubicBezTo>
                <a:cubicBezTo>
                  <a:pt x="183" y="314"/>
                  <a:pt x="175" y="315"/>
                  <a:pt x="168" y="315"/>
                </a:cubicBezTo>
                <a:cubicBezTo>
                  <a:pt x="168" y="315"/>
                  <a:pt x="168" y="315"/>
                  <a:pt x="168" y="315"/>
                </a:cubicBezTo>
                <a:close/>
                <a:moveTo>
                  <a:pt x="194" y="311"/>
                </a:moveTo>
                <a:cubicBezTo>
                  <a:pt x="195" y="311"/>
                  <a:pt x="195" y="311"/>
                  <a:pt x="196" y="311"/>
                </a:cubicBezTo>
                <a:cubicBezTo>
                  <a:pt x="195" y="311"/>
                  <a:pt x="194" y="312"/>
                  <a:pt x="194" y="312"/>
                </a:cubicBezTo>
                <a:cubicBezTo>
                  <a:pt x="194" y="312"/>
                  <a:pt x="194" y="311"/>
                  <a:pt x="194" y="311"/>
                </a:cubicBezTo>
                <a:close/>
                <a:moveTo>
                  <a:pt x="250" y="293"/>
                </a:moveTo>
                <a:cubicBezTo>
                  <a:pt x="250" y="293"/>
                  <a:pt x="250" y="293"/>
                  <a:pt x="250" y="293"/>
                </a:cubicBezTo>
                <a:cubicBezTo>
                  <a:pt x="249" y="293"/>
                  <a:pt x="249" y="293"/>
                  <a:pt x="248" y="293"/>
                </a:cubicBezTo>
                <a:cubicBezTo>
                  <a:pt x="246" y="294"/>
                  <a:pt x="245" y="295"/>
                  <a:pt x="243" y="296"/>
                </a:cubicBezTo>
                <a:cubicBezTo>
                  <a:pt x="235" y="298"/>
                  <a:pt x="226" y="300"/>
                  <a:pt x="218" y="303"/>
                </a:cubicBezTo>
                <a:cubicBezTo>
                  <a:pt x="214" y="304"/>
                  <a:pt x="210" y="305"/>
                  <a:pt x="205" y="307"/>
                </a:cubicBezTo>
                <a:cubicBezTo>
                  <a:pt x="203" y="308"/>
                  <a:pt x="201" y="309"/>
                  <a:pt x="199" y="310"/>
                </a:cubicBezTo>
                <a:cubicBezTo>
                  <a:pt x="195" y="311"/>
                  <a:pt x="195" y="310"/>
                  <a:pt x="199" y="309"/>
                </a:cubicBezTo>
                <a:cubicBezTo>
                  <a:pt x="203" y="307"/>
                  <a:pt x="208" y="306"/>
                  <a:pt x="213" y="304"/>
                </a:cubicBezTo>
                <a:cubicBezTo>
                  <a:pt x="219" y="302"/>
                  <a:pt x="224" y="300"/>
                  <a:pt x="230" y="298"/>
                </a:cubicBezTo>
                <a:cubicBezTo>
                  <a:pt x="236" y="296"/>
                  <a:pt x="241" y="295"/>
                  <a:pt x="247" y="293"/>
                </a:cubicBezTo>
                <a:cubicBezTo>
                  <a:pt x="248" y="293"/>
                  <a:pt x="250" y="292"/>
                  <a:pt x="251" y="291"/>
                </a:cubicBezTo>
                <a:cubicBezTo>
                  <a:pt x="252" y="290"/>
                  <a:pt x="252" y="289"/>
                  <a:pt x="253" y="288"/>
                </a:cubicBezTo>
                <a:cubicBezTo>
                  <a:pt x="252" y="290"/>
                  <a:pt x="251" y="292"/>
                  <a:pt x="250" y="293"/>
                </a:cubicBezTo>
                <a:close/>
                <a:moveTo>
                  <a:pt x="238" y="298"/>
                </a:moveTo>
                <a:cubicBezTo>
                  <a:pt x="226" y="303"/>
                  <a:pt x="212" y="308"/>
                  <a:pt x="199" y="311"/>
                </a:cubicBezTo>
                <a:cubicBezTo>
                  <a:pt x="200" y="310"/>
                  <a:pt x="201" y="310"/>
                  <a:pt x="202" y="309"/>
                </a:cubicBezTo>
                <a:cubicBezTo>
                  <a:pt x="207" y="307"/>
                  <a:pt x="212" y="306"/>
                  <a:pt x="217" y="304"/>
                </a:cubicBezTo>
                <a:cubicBezTo>
                  <a:pt x="224" y="301"/>
                  <a:pt x="231" y="300"/>
                  <a:pt x="238" y="298"/>
                </a:cubicBezTo>
                <a:close/>
                <a:moveTo>
                  <a:pt x="254" y="286"/>
                </a:moveTo>
                <a:cubicBezTo>
                  <a:pt x="254" y="286"/>
                  <a:pt x="253" y="286"/>
                  <a:pt x="253" y="286"/>
                </a:cubicBezTo>
                <a:cubicBezTo>
                  <a:pt x="252" y="286"/>
                  <a:pt x="252" y="286"/>
                  <a:pt x="252" y="287"/>
                </a:cubicBezTo>
                <a:cubicBezTo>
                  <a:pt x="242" y="290"/>
                  <a:pt x="232" y="293"/>
                  <a:pt x="222" y="296"/>
                </a:cubicBezTo>
                <a:cubicBezTo>
                  <a:pt x="217" y="297"/>
                  <a:pt x="212" y="299"/>
                  <a:pt x="207" y="301"/>
                </a:cubicBezTo>
                <a:cubicBezTo>
                  <a:pt x="204" y="302"/>
                  <a:pt x="202" y="303"/>
                  <a:pt x="200" y="303"/>
                </a:cubicBezTo>
                <a:cubicBezTo>
                  <a:pt x="199" y="304"/>
                  <a:pt x="198" y="304"/>
                  <a:pt x="197" y="304"/>
                </a:cubicBezTo>
                <a:cubicBezTo>
                  <a:pt x="194" y="305"/>
                  <a:pt x="199" y="303"/>
                  <a:pt x="199" y="303"/>
                </a:cubicBezTo>
                <a:cubicBezTo>
                  <a:pt x="210" y="299"/>
                  <a:pt x="221" y="295"/>
                  <a:pt x="232" y="291"/>
                </a:cubicBezTo>
                <a:cubicBezTo>
                  <a:pt x="234" y="291"/>
                  <a:pt x="236" y="290"/>
                  <a:pt x="238" y="289"/>
                </a:cubicBezTo>
                <a:cubicBezTo>
                  <a:pt x="244" y="288"/>
                  <a:pt x="250" y="286"/>
                  <a:pt x="255" y="283"/>
                </a:cubicBezTo>
                <a:cubicBezTo>
                  <a:pt x="255" y="284"/>
                  <a:pt x="255" y="285"/>
                  <a:pt x="254" y="286"/>
                </a:cubicBezTo>
                <a:close/>
                <a:moveTo>
                  <a:pt x="257" y="279"/>
                </a:moveTo>
                <a:cubicBezTo>
                  <a:pt x="257" y="280"/>
                  <a:pt x="256" y="281"/>
                  <a:pt x="256" y="281"/>
                </a:cubicBezTo>
                <a:cubicBezTo>
                  <a:pt x="250" y="284"/>
                  <a:pt x="244" y="286"/>
                  <a:pt x="237" y="289"/>
                </a:cubicBezTo>
                <a:cubicBezTo>
                  <a:pt x="232" y="290"/>
                  <a:pt x="226" y="291"/>
                  <a:pt x="221" y="293"/>
                </a:cubicBezTo>
                <a:cubicBezTo>
                  <a:pt x="216" y="294"/>
                  <a:pt x="210" y="296"/>
                  <a:pt x="206" y="297"/>
                </a:cubicBezTo>
                <a:cubicBezTo>
                  <a:pt x="203" y="298"/>
                  <a:pt x="200" y="299"/>
                  <a:pt x="197" y="300"/>
                </a:cubicBezTo>
                <a:cubicBezTo>
                  <a:pt x="193" y="302"/>
                  <a:pt x="199" y="299"/>
                  <a:pt x="200" y="299"/>
                </a:cubicBezTo>
                <a:cubicBezTo>
                  <a:pt x="211" y="294"/>
                  <a:pt x="223" y="291"/>
                  <a:pt x="234" y="287"/>
                </a:cubicBezTo>
                <a:cubicBezTo>
                  <a:pt x="239" y="285"/>
                  <a:pt x="244" y="283"/>
                  <a:pt x="249" y="280"/>
                </a:cubicBezTo>
                <a:cubicBezTo>
                  <a:pt x="252" y="279"/>
                  <a:pt x="256" y="278"/>
                  <a:pt x="258" y="275"/>
                </a:cubicBezTo>
                <a:cubicBezTo>
                  <a:pt x="258" y="277"/>
                  <a:pt x="258" y="278"/>
                  <a:pt x="257" y="279"/>
                </a:cubicBezTo>
                <a:close/>
                <a:moveTo>
                  <a:pt x="259" y="274"/>
                </a:moveTo>
                <a:cubicBezTo>
                  <a:pt x="247" y="279"/>
                  <a:pt x="235" y="283"/>
                  <a:pt x="224" y="287"/>
                </a:cubicBezTo>
                <a:cubicBezTo>
                  <a:pt x="218" y="288"/>
                  <a:pt x="212" y="290"/>
                  <a:pt x="207" y="292"/>
                </a:cubicBezTo>
                <a:cubicBezTo>
                  <a:pt x="204" y="293"/>
                  <a:pt x="201" y="295"/>
                  <a:pt x="198" y="295"/>
                </a:cubicBezTo>
                <a:cubicBezTo>
                  <a:pt x="193" y="297"/>
                  <a:pt x="200" y="294"/>
                  <a:pt x="201" y="294"/>
                </a:cubicBezTo>
                <a:cubicBezTo>
                  <a:pt x="212" y="289"/>
                  <a:pt x="224" y="285"/>
                  <a:pt x="236" y="281"/>
                </a:cubicBezTo>
                <a:cubicBezTo>
                  <a:pt x="241" y="279"/>
                  <a:pt x="246" y="277"/>
                  <a:pt x="251" y="275"/>
                </a:cubicBezTo>
                <a:cubicBezTo>
                  <a:pt x="254" y="274"/>
                  <a:pt x="257" y="272"/>
                  <a:pt x="260" y="270"/>
                </a:cubicBezTo>
                <a:cubicBezTo>
                  <a:pt x="260" y="271"/>
                  <a:pt x="259" y="273"/>
                  <a:pt x="259" y="274"/>
                </a:cubicBezTo>
                <a:close/>
                <a:moveTo>
                  <a:pt x="258" y="271"/>
                </a:moveTo>
                <a:cubicBezTo>
                  <a:pt x="258" y="271"/>
                  <a:pt x="259" y="271"/>
                  <a:pt x="259" y="270"/>
                </a:cubicBezTo>
                <a:cubicBezTo>
                  <a:pt x="259" y="271"/>
                  <a:pt x="258" y="271"/>
                  <a:pt x="258" y="271"/>
                </a:cubicBezTo>
                <a:close/>
                <a:moveTo>
                  <a:pt x="263" y="257"/>
                </a:moveTo>
                <a:cubicBezTo>
                  <a:pt x="263" y="257"/>
                  <a:pt x="263" y="257"/>
                  <a:pt x="263" y="257"/>
                </a:cubicBezTo>
                <a:cubicBezTo>
                  <a:pt x="247" y="265"/>
                  <a:pt x="229" y="269"/>
                  <a:pt x="213" y="276"/>
                </a:cubicBezTo>
                <a:cubicBezTo>
                  <a:pt x="212" y="276"/>
                  <a:pt x="210" y="277"/>
                  <a:pt x="209" y="278"/>
                </a:cubicBezTo>
                <a:cubicBezTo>
                  <a:pt x="206" y="279"/>
                  <a:pt x="204" y="280"/>
                  <a:pt x="202" y="281"/>
                </a:cubicBezTo>
                <a:cubicBezTo>
                  <a:pt x="203" y="280"/>
                  <a:pt x="204" y="280"/>
                  <a:pt x="205" y="279"/>
                </a:cubicBezTo>
                <a:cubicBezTo>
                  <a:pt x="224" y="270"/>
                  <a:pt x="245" y="266"/>
                  <a:pt x="263" y="255"/>
                </a:cubicBezTo>
                <a:cubicBezTo>
                  <a:pt x="263" y="256"/>
                  <a:pt x="263" y="256"/>
                  <a:pt x="263" y="257"/>
                </a:cubicBezTo>
                <a:close/>
                <a:moveTo>
                  <a:pt x="264" y="248"/>
                </a:moveTo>
                <a:cubicBezTo>
                  <a:pt x="259" y="249"/>
                  <a:pt x="254" y="252"/>
                  <a:pt x="248" y="254"/>
                </a:cubicBezTo>
                <a:cubicBezTo>
                  <a:pt x="242" y="256"/>
                  <a:pt x="236" y="258"/>
                  <a:pt x="231" y="260"/>
                </a:cubicBezTo>
                <a:cubicBezTo>
                  <a:pt x="224" y="262"/>
                  <a:pt x="217" y="265"/>
                  <a:pt x="210" y="267"/>
                </a:cubicBezTo>
                <a:cubicBezTo>
                  <a:pt x="208" y="268"/>
                  <a:pt x="207" y="269"/>
                  <a:pt x="205" y="269"/>
                </a:cubicBezTo>
                <a:cubicBezTo>
                  <a:pt x="206" y="269"/>
                  <a:pt x="207" y="268"/>
                  <a:pt x="208" y="268"/>
                </a:cubicBezTo>
                <a:cubicBezTo>
                  <a:pt x="217" y="263"/>
                  <a:pt x="227" y="259"/>
                  <a:pt x="236" y="256"/>
                </a:cubicBezTo>
                <a:cubicBezTo>
                  <a:pt x="246" y="252"/>
                  <a:pt x="255" y="247"/>
                  <a:pt x="264" y="244"/>
                </a:cubicBezTo>
                <a:cubicBezTo>
                  <a:pt x="264" y="245"/>
                  <a:pt x="264" y="246"/>
                  <a:pt x="264" y="248"/>
                </a:cubicBezTo>
                <a:close/>
                <a:moveTo>
                  <a:pt x="264" y="243"/>
                </a:moveTo>
                <a:cubicBezTo>
                  <a:pt x="258" y="244"/>
                  <a:pt x="252" y="247"/>
                  <a:pt x="246" y="249"/>
                </a:cubicBezTo>
                <a:cubicBezTo>
                  <a:pt x="242" y="251"/>
                  <a:pt x="239" y="252"/>
                  <a:pt x="235" y="253"/>
                </a:cubicBezTo>
                <a:cubicBezTo>
                  <a:pt x="241" y="251"/>
                  <a:pt x="247" y="249"/>
                  <a:pt x="253" y="246"/>
                </a:cubicBezTo>
                <a:cubicBezTo>
                  <a:pt x="254" y="245"/>
                  <a:pt x="256" y="244"/>
                  <a:pt x="258" y="243"/>
                </a:cubicBezTo>
                <a:cubicBezTo>
                  <a:pt x="260" y="243"/>
                  <a:pt x="262" y="242"/>
                  <a:pt x="264" y="241"/>
                </a:cubicBezTo>
                <a:cubicBezTo>
                  <a:pt x="265" y="242"/>
                  <a:pt x="264" y="242"/>
                  <a:pt x="264" y="243"/>
                </a:cubicBezTo>
                <a:close/>
                <a:moveTo>
                  <a:pt x="264" y="240"/>
                </a:moveTo>
                <a:cubicBezTo>
                  <a:pt x="263" y="240"/>
                  <a:pt x="261" y="241"/>
                  <a:pt x="260" y="242"/>
                </a:cubicBezTo>
                <a:cubicBezTo>
                  <a:pt x="253" y="243"/>
                  <a:pt x="245" y="246"/>
                  <a:pt x="238" y="248"/>
                </a:cubicBezTo>
                <a:cubicBezTo>
                  <a:pt x="232" y="250"/>
                  <a:pt x="225" y="252"/>
                  <a:pt x="219" y="255"/>
                </a:cubicBezTo>
                <a:cubicBezTo>
                  <a:pt x="215" y="256"/>
                  <a:pt x="211" y="258"/>
                  <a:pt x="207" y="260"/>
                </a:cubicBezTo>
                <a:cubicBezTo>
                  <a:pt x="211" y="258"/>
                  <a:pt x="215" y="256"/>
                  <a:pt x="219" y="254"/>
                </a:cubicBezTo>
                <a:cubicBezTo>
                  <a:pt x="227" y="250"/>
                  <a:pt x="235" y="248"/>
                  <a:pt x="243" y="245"/>
                </a:cubicBezTo>
                <a:cubicBezTo>
                  <a:pt x="248" y="243"/>
                  <a:pt x="253" y="240"/>
                  <a:pt x="258" y="238"/>
                </a:cubicBezTo>
                <a:cubicBezTo>
                  <a:pt x="260" y="237"/>
                  <a:pt x="262" y="236"/>
                  <a:pt x="264" y="235"/>
                </a:cubicBezTo>
                <a:cubicBezTo>
                  <a:pt x="264" y="237"/>
                  <a:pt x="264" y="238"/>
                  <a:pt x="264" y="240"/>
                </a:cubicBezTo>
                <a:close/>
                <a:moveTo>
                  <a:pt x="259" y="236"/>
                </a:moveTo>
                <a:cubicBezTo>
                  <a:pt x="257" y="237"/>
                  <a:pt x="254" y="238"/>
                  <a:pt x="251" y="240"/>
                </a:cubicBezTo>
                <a:cubicBezTo>
                  <a:pt x="237" y="246"/>
                  <a:pt x="222" y="249"/>
                  <a:pt x="209" y="255"/>
                </a:cubicBezTo>
                <a:cubicBezTo>
                  <a:pt x="206" y="256"/>
                  <a:pt x="204" y="257"/>
                  <a:pt x="202" y="258"/>
                </a:cubicBezTo>
                <a:cubicBezTo>
                  <a:pt x="200" y="259"/>
                  <a:pt x="200" y="259"/>
                  <a:pt x="202" y="258"/>
                </a:cubicBezTo>
                <a:cubicBezTo>
                  <a:pt x="205" y="256"/>
                  <a:pt x="208" y="255"/>
                  <a:pt x="212" y="253"/>
                </a:cubicBezTo>
                <a:cubicBezTo>
                  <a:pt x="218" y="251"/>
                  <a:pt x="224" y="249"/>
                  <a:pt x="230" y="247"/>
                </a:cubicBezTo>
                <a:cubicBezTo>
                  <a:pt x="235" y="244"/>
                  <a:pt x="241" y="242"/>
                  <a:pt x="247" y="240"/>
                </a:cubicBezTo>
                <a:cubicBezTo>
                  <a:pt x="252" y="237"/>
                  <a:pt x="259" y="235"/>
                  <a:pt x="264" y="232"/>
                </a:cubicBezTo>
                <a:cubicBezTo>
                  <a:pt x="264" y="232"/>
                  <a:pt x="264" y="233"/>
                  <a:pt x="264" y="234"/>
                </a:cubicBezTo>
                <a:cubicBezTo>
                  <a:pt x="263" y="235"/>
                  <a:pt x="261" y="235"/>
                  <a:pt x="259" y="236"/>
                </a:cubicBezTo>
                <a:close/>
                <a:moveTo>
                  <a:pt x="258" y="167"/>
                </a:moveTo>
                <a:cubicBezTo>
                  <a:pt x="246" y="161"/>
                  <a:pt x="233" y="159"/>
                  <a:pt x="220" y="156"/>
                </a:cubicBezTo>
                <a:cubicBezTo>
                  <a:pt x="205" y="152"/>
                  <a:pt x="189" y="153"/>
                  <a:pt x="174" y="155"/>
                </a:cubicBezTo>
                <a:cubicBezTo>
                  <a:pt x="162" y="157"/>
                  <a:pt x="150" y="160"/>
                  <a:pt x="138" y="164"/>
                </a:cubicBezTo>
                <a:cubicBezTo>
                  <a:pt x="138" y="163"/>
                  <a:pt x="137" y="162"/>
                  <a:pt x="136" y="161"/>
                </a:cubicBezTo>
                <a:cubicBezTo>
                  <a:pt x="134" y="161"/>
                  <a:pt x="132" y="162"/>
                  <a:pt x="131" y="163"/>
                </a:cubicBezTo>
                <a:cubicBezTo>
                  <a:pt x="131" y="164"/>
                  <a:pt x="130" y="166"/>
                  <a:pt x="130" y="167"/>
                </a:cubicBezTo>
                <a:cubicBezTo>
                  <a:pt x="117" y="172"/>
                  <a:pt x="105" y="179"/>
                  <a:pt x="94" y="187"/>
                </a:cubicBezTo>
                <a:cubicBezTo>
                  <a:pt x="95" y="169"/>
                  <a:pt x="102" y="151"/>
                  <a:pt x="109" y="135"/>
                </a:cubicBezTo>
                <a:cubicBezTo>
                  <a:pt x="113" y="127"/>
                  <a:pt x="117" y="120"/>
                  <a:pt x="123" y="115"/>
                </a:cubicBezTo>
                <a:cubicBezTo>
                  <a:pt x="129" y="108"/>
                  <a:pt x="138" y="104"/>
                  <a:pt x="146" y="100"/>
                </a:cubicBezTo>
                <a:cubicBezTo>
                  <a:pt x="152" y="97"/>
                  <a:pt x="158" y="95"/>
                  <a:pt x="165" y="93"/>
                </a:cubicBezTo>
                <a:cubicBezTo>
                  <a:pt x="164" y="101"/>
                  <a:pt x="160" y="119"/>
                  <a:pt x="169" y="117"/>
                </a:cubicBezTo>
                <a:cubicBezTo>
                  <a:pt x="172" y="116"/>
                  <a:pt x="174" y="112"/>
                  <a:pt x="174" y="108"/>
                </a:cubicBezTo>
                <a:cubicBezTo>
                  <a:pt x="176" y="114"/>
                  <a:pt x="180" y="118"/>
                  <a:pt x="185" y="115"/>
                </a:cubicBezTo>
                <a:cubicBezTo>
                  <a:pt x="191" y="113"/>
                  <a:pt x="190" y="106"/>
                  <a:pt x="187" y="102"/>
                </a:cubicBezTo>
                <a:cubicBezTo>
                  <a:pt x="183" y="98"/>
                  <a:pt x="179" y="94"/>
                  <a:pt x="174" y="91"/>
                </a:cubicBezTo>
                <a:cubicBezTo>
                  <a:pt x="175" y="91"/>
                  <a:pt x="175" y="91"/>
                  <a:pt x="175" y="91"/>
                </a:cubicBezTo>
                <a:cubicBezTo>
                  <a:pt x="185" y="90"/>
                  <a:pt x="194" y="92"/>
                  <a:pt x="203" y="95"/>
                </a:cubicBezTo>
                <a:cubicBezTo>
                  <a:pt x="212" y="98"/>
                  <a:pt x="220" y="101"/>
                  <a:pt x="228" y="105"/>
                </a:cubicBezTo>
                <a:cubicBezTo>
                  <a:pt x="233" y="109"/>
                  <a:pt x="238" y="113"/>
                  <a:pt x="243" y="117"/>
                </a:cubicBezTo>
                <a:cubicBezTo>
                  <a:pt x="244" y="119"/>
                  <a:pt x="245" y="120"/>
                  <a:pt x="246" y="122"/>
                </a:cubicBezTo>
                <a:cubicBezTo>
                  <a:pt x="247" y="122"/>
                  <a:pt x="247" y="123"/>
                  <a:pt x="247" y="123"/>
                </a:cubicBezTo>
                <a:cubicBezTo>
                  <a:pt x="254" y="137"/>
                  <a:pt x="257" y="152"/>
                  <a:pt x="258" y="167"/>
                </a:cubicBezTo>
                <a:close/>
                <a:moveTo>
                  <a:pt x="98" y="158"/>
                </a:moveTo>
                <a:cubicBezTo>
                  <a:pt x="100" y="149"/>
                  <a:pt x="103" y="141"/>
                  <a:pt x="107" y="133"/>
                </a:cubicBezTo>
                <a:cubicBezTo>
                  <a:pt x="103" y="141"/>
                  <a:pt x="100" y="150"/>
                  <a:pt x="98" y="158"/>
                </a:cubicBezTo>
                <a:close/>
                <a:moveTo>
                  <a:pt x="241" y="111"/>
                </a:moveTo>
                <a:cubicBezTo>
                  <a:pt x="238" y="108"/>
                  <a:pt x="234" y="105"/>
                  <a:pt x="230" y="103"/>
                </a:cubicBezTo>
                <a:cubicBezTo>
                  <a:pt x="217" y="93"/>
                  <a:pt x="202" y="85"/>
                  <a:pt x="185" y="84"/>
                </a:cubicBezTo>
                <a:cubicBezTo>
                  <a:pt x="182" y="84"/>
                  <a:pt x="179" y="84"/>
                  <a:pt x="175" y="85"/>
                </a:cubicBezTo>
                <a:cubicBezTo>
                  <a:pt x="175" y="83"/>
                  <a:pt x="173" y="82"/>
                  <a:pt x="171" y="82"/>
                </a:cubicBezTo>
                <a:cubicBezTo>
                  <a:pt x="169" y="82"/>
                  <a:pt x="166" y="83"/>
                  <a:pt x="165" y="86"/>
                </a:cubicBezTo>
                <a:cubicBezTo>
                  <a:pt x="165" y="86"/>
                  <a:pt x="165" y="86"/>
                  <a:pt x="165" y="86"/>
                </a:cubicBezTo>
                <a:cubicBezTo>
                  <a:pt x="147" y="91"/>
                  <a:pt x="130" y="101"/>
                  <a:pt x="118" y="113"/>
                </a:cubicBezTo>
                <a:cubicBezTo>
                  <a:pt x="100" y="131"/>
                  <a:pt x="93" y="157"/>
                  <a:pt x="91" y="182"/>
                </a:cubicBezTo>
                <a:cubicBezTo>
                  <a:pt x="88" y="213"/>
                  <a:pt x="89" y="245"/>
                  <a:pt x="91" y="276"/>
                </a:cubicBezTo>
                <a:cubicBezTo>
                  <a:pt x="92" y="285"/>
                  <a:pt x="93" y="293"/>
                  <a:pt x="93" y="301"/>
                </a:cubicBezTo>
                <a:cubicBezTo>
                  <a:pt x="86" y="296"/>
                  <a:pt x="80" y="289"/>
                  <a:pt x="77" y="281"/>
                </a:cubicBezTo>
                <a:cubicBezTo>
                  <a:pt x="72" y="270"/>
                  <a:pt x="74" y="258"/>
                  <a:pt x="76" y="246"/>
                </a:cubicBezTo>
                <a:cubicBezTo>
                  <a:pt x="78" y="231"/>
                  <a:pt x="77" y="216"/>
                  <a:pt x="78" y="201"/>
                </a:cubicBezTo>
                <a:cubicBezTo>
                  <a:pt x="78" y="194"/>
                  <a:pt x="80" y="186"/>
                  <a:pt x="80" y="179"/>
                </a:cubicBezTo>
                <a:cubicBezTo>
                  <a:pt x="81" y="172"/>
                  <a:pt x="80" y="165"/>
                  <a:pt x="79" y="158"/>
                </a:cubicBezTo>
                <a:cubicBezTo>
                  <a:pt x="77" y="143"/>
                  <a:pt x="73" y="129"/>
                  <a:pt x="75" y="114"/>
                </a:cubicBezTo>
                <a:cubicBezTo>
                  <a:pt x="78" y="100"/>
                  <a:pt x="86" y="88"/>
                  <a:pt x="97" y="79"/>
                </a:cubicBezTo>
                <a:cubicBezTo>
                  <a:pt x="108" y="70"/>
                  <a:pt x="121" y="64"/>
                  <a:pt x="135" y="62"/>
                </a:cubicBezTo>
                <a:cubicBezTo>
                  <a:pt x="143" y="61"/>
                  <a:pt x="151" y="61"/>
                  <a:pt x="160" y="60"/>
                </a:cubicBezTo>
                <a:cubicBezTo>
                  <a:pt x="167" y="59"/>
                  <a:pt x="174" y="57"/>
                  <a:pt x="181" y="56"/>
                </a:cubicBezTo>
                <a:cubicBezTo>
                  <a:pt x="182" y="56"/>
                  <a:pt x="182" y="56"/>
                  <a:pt x="182" y="56"/>
                </a:cubicBezTo>
                <a:cubicBezTo>
                  <a:pt x="184" y="57"/>
                  <a:pt x="187" y="58"/>
                  <a:pt x="189" y="60"/>
                </a:cubicBezTo>
                <a:cubicBezTo>
                  <a:pt x="210" y="72"/>
                  <a:pt x="229" y="90"/>
                  <a:pt x="241" y="111"/>
                </a:cubicBezTo>
                <a:close/>
                <a:moveTo>
                  <a:pt x="42" y="229"/>
                </a:moveTo>
                <a:cubicBezTo>
                  <a:pt x="40" y="243"/>
                  <a:pt x="39" y="257"/>
                  <a:pt x="39" y="272"/>
                </a:cubicBezTo>
                <a:cubicBezTo>
                  <a:pt x="39" y="272"/>
                  <a:pt x="39" y="272"/>
                  <a:pt x="39" y="272"/>
                </a:cubicBezTo>
                <a:cubicBezTo>
                  <a:pt x="39" y="275"/>
                  <a:pt x="40" y="278"/>
                  <a:pt x="41" y="280"/>
                </a:cubicBezTo>
                <a:cubicBezTo>
                  <a:pt x="34" y="277"/>
                  <a:pt x="25" y="275"/>
                  <a:pt x="29" y="266"/>
                </a:cubicBezTo>
                <a:cubicBezTo>
                  <a:pt x="29" y="266"/>
                  <a:pt x="29" y="266"/>
                  <a:pt x="29" y="266"/>
                </a:cubicBezTo>
                <a:cubicBezTo>
                  <a:pt x="34" y="262"/>
                  <a:pt x="36" y="256"/>
                  <a:pt x="37" y="250"/>
                </a:cubicBezTo>
                <a:cubicBezTo>
                  <a:pt x="37" y="243"/>
                  <a:pt x="35" y="237"/>
                  <a:pt x="35" y="231"/>
                </a:cubicBezTo>
                <a:cubicBezTo>
                  <a:pt x="34" y="222"/>
                  <a:pt x="37" y="213"/>
                  <a:pt x="38" y="204"/>
                </a:cubicBezTo>
                <a:cubicBezTo>
                  <a:pt x="40" y="189"/>
                  <a:pt x="40" y="174"/>
                  <a:pt x="43" y="160"/>
                </a:cubicBezTo>
                <a:cubicBezTo>
                  <a:pt x="44" y="169"/>
                  <a:pt x="45" y="178"/>
                  <a:pt x="45" y="187"/>
                </a:cubicBezTo>
                <a:cubicBezTo>
                  <a:pt x="45" y="188"/>
                  <a:pt x="45" y="189"/>
                  <a:pt x="45" y="190"/>
                </a:cubicBezTo>
                <a:cubicBezTo>
                  <a:pt x="45" y="190"/>
                  <a:pt x="45" y="190"/>
                  <a:pt x="45" y="190"/>
                </a:cubicBezTo>
                <a:cubicBezTo>
                  <a:pt x="45" y="203"/>
                  <a:pt x="43" y="216"/>
                  <a:pt x="42" y="229"/>
                </a:cubicBezTo>
                <a:close/>
                <a:moveTo>
                  <a:pt x="16" y="266"/>
                </a:moveTo>
                <a:cubicBezTo>
                  <a:pt x="20" y="265"/>
                  <a:pt x="23" y="262"/>
                  <a:pt x="27" y="259"/>
                </a:cubicBezTo>
                <a:cubicBezTo>
                  <a:pt x="28" y="258"/>
                  <a:pt x="33" y="252"/>
                  <a:pt x="31" y="256"/>
                </a:cubicBezTo>
                <a:cubicBezTo>
                  <a:pt x="29" y="259"/>
                  <a:pt x="25" y="262"/>
                  <a:pt x="23" y="264"/>
                </a:cubicBezTo>
                <a:cubicBezTo>
                  <a:pt x="22" y="265"/>
                  <a:pt x="23" y="265"/>
                  <a:pt x="23" y="265"/>
                </a:cubicBezTo>
                <a:cubicBezTo>
                  <a:pt x="26" y="265"/>
                  <a:pt x="28" y="262"/>
                  <a:pt x="31" y="260"/>
                </a:cubicBezTo>
                <a:cubicBezTo>
                  <a:pt x="31" y="260"/>
                  <a:pt x="31" y="260"/>
                  <a:pt x="31" y="260"/>
                </a:cubicBezTo>
                <a:cubicBezTo>
                  <a:pt x="29" y="263"/>
                  <a:pt x="26" y="266"/>
                  <a:pt x="20" y="266"/>
                </a:cubicBezTo>
                <a:cubicBezTo>
                  <a:pt x="19" y="267"/>
                  <a:pt x="17" y="266"/>
                  <a:pt x="16" y="266"/>
                </a:cubicBezTo>
                <a:close/>
                <a:moveTo>
                  <a:pt x="9" y="186"/>
                </a:moveTo>
                <a:cubicBezTo>
                  <a:pt x="9" y="186"/>
                  <a:pt x="9" y="186"/>
                  <a:pt x="9" y="186"/>
                </a:cubicBezTo>
                <a:cubicBezTo>
                  <a:pt x="14" y="183"/>
                  <a:pt x="20" y="182"/>
                  <a:pt x="25" y="180"/>
                </a:cubicBezTo>
                <a:cubicBezTo>
                  <a:pt x="27" y="179"/>
                  <a:pt x="29" y="178"/>
                  <a:pt x="31" y="177"/>
                </a:cubicBezTo>
                <a:cubicBezTo>
                  <a:pt x="33" y="176"/>
                  <a:pt x="35" y="175"/>
                  <a:pt x="36" y="175"/>
                </a:cubicBezTo>
                <a:cubicBezTo>
                  <a:pt x="35" y="175"/>
                  <a:pt x="34" y="176"/>
                  <a:pt x="33" y="177"/>
                </a:cubicBezTo>
                <a:cubicBezTo>
                  <a:pt x="25" y="182"/>
                  <a:pt x="16" y="184"/>
                  <a:pt x="9" y="190"/>
                </a:cubicBezTo>
                <a:cubicBezTo>
                  <a:pt x="9" y="188"/>
                  <a:pt x="9" y="187"/>
                  <a:pt x="9" y="186"/>
                </a:cubicBezTo>
                <a:close/>
                <a:moveTo>
                  <a:pt x="46" y="69"/>
                </a:moveTo>
                <a:cubicBezTo>
                  <a:pt x="51" y="66"/>
                  <a:pt x="57" y="63"/>
                  <a:pt x="63" y="60"/>
                </a:cubicBezTo>
                <a:cubicBezTo>
                  <a:pt x="66" y="58"/>
                  <a:pt x="69" y="57"/>
                  <a:pt x="72" y="55"/>
                </a:cubicBezTo>
                <a:cubicBezTo>
                  <a:pt x="72" y="55"/>
                  <a:pt x="72" y="55"/>
                  <a:pt x="72" y="55"/>
                </a:cubicBezTo>
                <a:cubicBezTo>
                  <a:pt x="62" y="61"/>
                  <a:pt x="52" y="67"/>
                  <a:pt x="42" y="74"/>
                </a:cubicBezTo>
                <a:cubicBezTo>
                  <a:pt x="44" y="72"/>
                  <a:pt x="45" y="71"/>
                  <a:pt x="46" y="69"/>
                </a:cubicBezTo>
                <a:close/>
                <a:moveTo>
                  <a:pt x="84" y="51"/>
                </a:moveTo>
                <a:cubicBezTo>
                  <a:pt x="83" y="52"/>
                  <a:pt x="82" y="52"/>
                  <a:pt x="81" y="53"/>
                </a:cubicBezTo>
                <a:cubicBezTo>
                  <a:pt x="77" y="55"/>
                  <a:pt x="72" y="57"/>
                  <a:pt x="68" y="60"/>
                </a:cubicBezTo>
                <a:cubicBezTo>
                  <a:pt x="60" y="64"/>
                  <a:pt x="52" y="68"/>
                  <a:pt x="45" y="73"/>
                </a:cubicBezTo>
                <a:cubicBezTo>
                  <a:pt x="45" y="73"/>
                  <a:pt x="46" y="72"/>
                  <a:pt x="46" y="72"/>
                </a:cubicBezTo>
                <a:cubicBezTo>
                  <a:pt x="50" y="69"/>
                  <a:pt x="54" y="67"/>
                  <a:pt x="58" y="64"/>
                </a:cubicBezTo>
                <a:cubicBezTo>
                  <a:pt x="65" y="60"/>
                  <a:pt x="72" y="56"/>
                  <a:pt x="79" y="52"/>
                </a:cubicBezTo>
                <a:cubicBezTo>
                  <a:pt x="81" y="52"/>
                  <a:pt x="82" y="51"/>
                  <a:pt x="84" y="51"/>
                </a:cubicBezTo>
                <a:close/>
                <a:moveTo>
                  <a:pt x="41" y="76"/>
                </a:moveTo>
                <a:cubicBezTo>
                  <a:pt x="41" y="76"/>
                  <a:pt x="41" y="76"/>
                  <a:pt x="41" y="76"/>
                </a:cubicBezTo>
                <a:cubicBezTo>
                  <a:pt x="49" y="71"/>
                  <a:pt x="56" y="67"/>
                  <a:pt x="64" y="63"/>
                </a:cubicBezTo>
                <a:cubicBezTo>
                  <a:pt x="68" y="60"/>
                  <a:pt x="72" y="58"/>
                  <a:pt x="77" y="56"/>
                </a:cubicBezTo>
                <a:cubicBezTo>
                  <a:pt x="79" y="55"/>
                  <a:pt x="81" y="54"/>
                  <a:pt x="83" y="52"/>
                </a:cubicBezTo>
                <a:cubicBezTo>
                  <a:pt x="84" y="52"/>
                  <a:pt x="85" y="51"/>
                  <a:pt x="85" y="51"/>
                </a:cubicBezTo>
                <a:cubicBezTo>
                  <a:pt x="86" y="51"/>
                  <a:pt x="86" y="51"/>
                  <a:pt x="86" y="51"/>
                </a:cubicBezTo>
                <a:cubicBezTo>
                  <a:pt x="86" y="51"/>
                  <a:pt x="86" y="51"/>
                  <a:pt x="86" y="51"/>
                </a:cubicBezTo>
                <a:cubicBezTo>
                  <a:pt x="86" y="51"/>
                  <a:pt x="85" y="51"/>
                  <a:pt x="85" y="51"/>
                </a:cubicBezTo>
                <a:cubicBezTo>
                  <a:pt x="77" y="57"/>
                  <a:pt x="68" y="61"/>
                  <a:pt x="60" y="65"/>
                </a:cubicBezTo>
                <a:cubicBezTo>
                  <a:pt x="53" y="70"/>
                  <a:pt x="46" y="75"/>
                  <a:pt x="39" y="80"/>
                </a:cubicBezTo>
                <a:cubicBezTo>
                  <a:pt x="39" y="79"/>
                  <a:pt x="40" y="78"/>
                  <a:pt x="41" y="76"/>
                </a:cubicBezTo>
                <a:close/>
                <a:moveTo>
                  <a:pt x="38" y="82"/>
                </a:moveTo>
                <a:cubicBezTo>
                  <a:pt x="41" y="80"/>
                  <a:pt x="45" y="78"/>
                  <a:pt x="49" y="76"/>
                </a:cubicBezTo>
                <a:cubicBezTo>
                  <a:pt x="54" y="73"/>
                  <a:pt x="59" y="71"/>
                  <a:pt x="64" y="68"/>
                </a:cubicBezTo>
                <a:cubicBezTo>
                  <a:pt x="66" y="67"/>
                  <a:pt x="69" y="65"/>
                  <a:pt x="71" y="64"/>
                </a:cubicBezTo>
                <a:cubicBezTo>
                  <a:pt x="69" y="66"/>
                  <a:pt x="67" y="68"/>
                  <a:pt x="65" y="69"/>
                </a:cubicBezTo>
                <a:cubicBezTo>
                  <a:pt x="56" y="75"/>
                  <a:pt x="46" y="80"/>
                  <a:pt x="37" y="84"/>
                </a:cubicBezTo>
                <a:cubicBezTo>
                  <a:pt x="37" y="83"/>
                  <a:pt x="37" y="83"/>
                  <a:pt x="38" y="82"/>
                </a:cubicBezTo>
                <a:close/>
                <a:moveTo>
                  <a:pt x="106" y="11"/>
                </a:moveTo>
                <a:cubicBezTo>
                  <a:pt x="107" y="11"/>
                  <a:pt x="108" y="11"/>
                  <a:pt x="109" y="10"/>
                </a:cubicBezTo>
                <a:cubicBezTo>
                  <a:pt x="110" y="10"/>
                  <a:pt x="111" y="9"/>
                  <a:pt x="112" y="9"/>
                </a:cubicBezTo>
                <a:cubicBezTo>
                  <a:pt x="112" y="9"/>
                  <a:pt x="116" y="6"/>
                  <a:pt x="114" y="8"/>
                </a:cubicBezTo>
                <a:cubicBezTo>
                  <a:pt x="111" y="10"/>
                  <a:pt x="108" y="11"/>
                  <a:pt x="105" y="12"/>
                </a:cubicBezTo>
                <a:cubicBezTo>
                  <a:pt x="105" y="12"/>
                  <a:pt x="106" y="11"/>
                  <a:pt x="106" y="11"/>
                </a:cubicBezTo>
                <a:close/>
                <a:moveTo>
                  <a:pt x="117" y="9"/>
                </a:moveTo>
                <a:cubicBezTo>
                  <a:pt x="117" y="9"/>
                  <a:pt x="117" y="9"/>
                  <a:pt x="117" y="9"/>
                </a:cubicBezTo>
                <a:cubicBezTo>
                  <a:pt x="115" y="10"/>
                  <a:pt x="113" y="10"/>
                  <a:pt x="110" y="11"/>
                </a:cubicBezTo>
                <a:cubicBezTo>
                  <a:pt x="109" y="12"/>
                  <a:pt x="107" y="13"/>
                  <a:pt x="106" y="13"/>
                </a:cubicBezTo>
                <a:cubicBezTo>
                  <a:pt x="106" y="13"/>
                  <a:pt x="105" y="13"/>
                  <a:pt x="104" y="14"/>
                </a:cubicBezTo>
                <a:cubicBezTo>
                  <a:pt x="104" y="14"/>
                  <a:pt x="104" y="13"/>
                  <a:pt x="104" y="13"/>
                </a:cubicBezTo>
                <a:cubicBezTo>
                  <a:pt x="108" y="12"/>
                  <a:pt x="112" y="10"/>
                  <a:pt x="115" y="8"/>
                </a:cubicBezTo>
                <a:cubicBezTo>
                  <a:pt x="116" y="8"/>
                  <a:pt x="117" y="8"/>
                  <a:pt x="117" y="9"/>
                </a:cubicBezTo>
                <a:close/>
                <a:moveTo>
                  <a:pt x="104" y="14"/>
                </a:moveTo>
                <a:cubicBezTo>
                  <a:pt x="105" y="14"/>
                  <a:pt x="107" y="13"/>
                  <a:pt x="109" y="13"/>
                </a:cubicBezTo>
                <a:cubicBezTo>
                  <a:pt x="110" y="12"/>
                  <a:pt x="112" y="12"/>
                  <a:pt x="113" y="11"/>
                </a:cubicBezTo>
                <a:cubicBezTo>
                  <a:pt x="115" y="10"/>
                  <a:pt x="117" y="9"/>
                  <a:pt x="114" y="11"/>
                </a:cubicBezTo>
                <a:cubicBezTo>
                  <a:pt x="110" y="13"/>
                  <a:pt x="106" y="14"/>
                  <a:pt x="103" y="16"/>
                </a:cubicBezTo>
                <a:cubicBezTo>
                  <a:pt x="103" y="15"/>
                  <a:pt x="103" y="15"/>
                  <a:pt x="104" y="14"/>
                </a:cubicBezTo>
                <a:close/>
                <a:moveTo>
                  <a:pt x="101" y="19"/>
                </a:moveTo>
                <a:cubicBezTo>
                  <a:pt x="104" y="18"/>
                  <a:pt x="106" y="17"/>
                  <a:pt x="108" y="16"/>
                </a:cubicBezTo>
                <a:cubicBezTo>
                  <a:pt x="107" y="17"/>
                  <a:pt x="106" y="18"/>
                  <a:pt x="106" y="19"/>
                </a:cubicBezTo>
                <a:cubicBezTo>
                  <a:pt x="104" y="19"/>
                  <a:pt x="102" y="20"/>
                  <a:pt x="100" y="21"/>
                </a:cubicBezTo>
                <a:cubicBezTo>
                  <a:pt x="101" y="20"/>
                  <a:pt x="101" y="19"/>
                  <a:pt x="101" y="19"/>
                </a:cubicBezTo>
                <a:close/>
                <a:moveTo>
                  <a:pt x="120" y="12"/>
                </a:moveTo>
                <a:cubicBezTo>
                  <a:pt x="120" y="13"/>
                  <a:pt x="120" y="13"/>
                  <a:pt x="121" y="14"/>
                </a:cubicBezTo>
                <a:cubicBezTo>
                  <a:pt x="119" y="14"/>
                  <a:pt x="118" y="14"/>
                  <a:pt x="116" y="15"/>
                </a:cubicBezTo>
                <a:cubicBezTo>
                  <a:pt x="116" y="15"/>
                  <a:pt x="115" y="15"/>
                  <a:pt x="115" y="15"/>
                </a:cubicBezTo>
                <a:cubicBezTo>
                  <a:pt x="115" y="15"/>
                  <a:pt x="115" y="15"/>
                  <a:pt x="115" y="15"/>
                </a:cubicBezTo>
                <a:cubicBezTo>
                  <a:pt x="115" y="15"/>
                  <a:pt x="115" y="15"/>
                  <a:pt x="115" y="14"/>
                </a:cubicBezTo>
                <a:cubicBezTo>
                  <a:pt x="117" y="13"/>
                  <a:pt x="118" y="13"/>
                  <a:pt x="120" y="12"/>
                </a:cubicBezTo>
                <a:cubicBezTo>
                  <a:pt x="120" y="12"/>
                  <a:pt x="120" y="12"/>
                  <a:pt x="120" y="12"/>
                </a:cubicBezTo>
                <a:close/>
                <a:moveTo>
                  <a:pt x="123" y="19"/>
                </a:moveTo>
                <a:cubicBezTo>
                  <a:pt x="123" y="18"/>
                  <a:pt x="123" y="18"/>
                  <a:pt x="122" y="18"/>
                </a:cubicBezTo>
                <a:cubicBezTo>
                  <a:pt x="123" y="18"/>
                  <a:pt x="123" y="18"/>
                  <a:pt x="122" y="17"/>
                </a:cubicBezTo>
                <a:cubicBezTo>
                  <a:pt x="120" y="16"/>
                  <a:pt x="120" y="16"/>
                  <a:pt x="121" y="15"/>
                </a:cubicBezTo>
                <a:cubicBezTo>
                  <a:pt x="122" y="16"/>
                  <a:pt x="123" y="17"/>
                  <a:pt x="123" y="19"/>
                </a:cubicBezTo>
                <a:close/>
                <a:moveTo>
                  <a:pt x="143" y="40"/>
                </a:moveTo>
                <a:cubicBezTo>
                  <a:pt x="142" y="40"/>
                  <a:pt x="141" y="40"/>
                  <a:pt x="140" y="40"/>
                </a:cubicBezTo>
                <a:cubicBezTo>
                  <a:pt x="140" y="40"/>
                  <a:pt x="140" y="39"/>
                  <a:pt x="140" y="39"/>
                </a:cubicBezTo>
                <a:cubicBezTo>
                  <a:pt x="143" y="38"/>
                  <a:pt x="145" y="37"/>
                  <a:pt x="148" y="37"/>
                </a:cubicBezTo>
                <a:cubicBezTo>
                  <a:pt x="149" y="37"/>
                  <a:pt x="146" y="39"/>
                  <a:pt x="145" y="39"/>
                </a:cubicBezTo>
                <a:cubicBezTo>
                  <a:pt x="144" y="39"/>
                  <a:pt x="144" y="40"/>
                  <a:pt x="143" y="40"/>
                </a:cubicBezTo>
                <a:close/>
                <a:moveTo>
                  <a:pt x="106" y="44"/>
                </a:moveTo>
                <a:cubicBezTo>
                  <a:pt x="106" y="37"/>
                  <a:pt x="104" y="23"/>
                  <a:pt x="110" y="18"/>
                </a:cubicBezTo>
                <a:cubicBezTo>
                  <a:pt x="115" y="15"/>
                  <a:pt x="122" y="22"/>
                  <a:pt x="126" y="24"/>
                </a:cubicBezTo>
                <a:cubicBezTo>
                  <a:pt x="131" y="28"/>
                  <a:pt x="138" y="32"/>
                  <a:pt x="137" y="40"/>
                </a:cubicBezTo>
                <a:cubicBezTo>
                  <a:pt x="126" y="39"/>
                  <a:pt x="116" y="40"/>
                  <a:pt x="106" y="44"/>
                </a:cubicBezTo>
                <a:close/>
                <a:moveTo>
                  <a:pt x="93" y="42"/>
                </a:moveTo>
                <a:cubicBezTo>
                  <a:pt x="95" y="41"/>
                  <a:pt x="97" y="40"/>
                  <a:pt x="99" y="39"/>
                </a:cubicBezTo>
                <a:cubicBezTo>
                  <a:pt x="99" y="40"/>
                  <a:pt x="99" y="40"/>
                  <a:pt x="98" y="41"/>
                </a:cubicBezTo>
                <a:cubicBezTo>
                  <a:pt x="98" y="42"/>
                  <a:pt x="97" y="42"/>
                  <a:pt x="96" y="42"/>
                </a:cubicBezTo>
                <a:cubicBezTo>
                  <a:pt x="95" y="43"/>
                  <a:pt x="94" y="44"/>
                  <a:pt x="93" y="44"/>
                </a:cubicBezTo>
                <a:cubicBezTo>
                  <a:pt x="93" y="43"/>
                  <a:pt x="93" y="43"/>
                  <a:pt x="93" y="42"/>
                </a:cubicBezTo>
                <a:close/>
                <a:moveTo>
                  <a:pt x="93" y="41"/>
                </a:moveTo>
                <a:cubicBezTo>
                  <a:pt x="93" y="40"/>
                  <a:pt x="93" y="39"/>
                  <a:pt x="93" y="38"/>
                </a:cubicBezTo>
                <a:cubicBezTo>
                  <a:pt x="93" y="38"/>
                  <a:pt x="93" y="38"/>
                  <a:pt x="93" y="38"/>
                </a:cubicBezTo>
                <a:cubicBezTo>
                  <a:pt x="94" y="38"/>
                  <a:pt x="94" y="38"/>
                  <a:pt x="95" y="37"/>
                </a:cubicBezTo>
                <a:cubicBezTo>
                  <a:pt x="96" y="37"/>
                  <a:pt x="101" y="36"/>
                  <a:pt x="98" y="37"/>
                </a:cubicBezTo>
                <a:cubicBezTo>
                  <a:pt x="97" y="39"/>
                  <a:pt x="95" y="39"/>
                  <a:pt x="93" y="41"/>
                </a:cubicBezTo>
                <a:close/>
                <a:moveTo>
                  <a:pt x="95" y="37"/>
                </a:moveTo>
                <a:cubicBezTo>
                  <a:pt x="95" y="37"/>
                  <a:pt x="96" y="36"/>
                  <a:pt x="97" y="36"/>
                </a:cubicBezTo>
                <a:cubicBezTo>
                  <a:pt x="95" y="37"/>
                  <a:pt x="92" y="38"/>
                  <a:pt x="95" y="37"/>
                </a:cubicBezTo>
                <a:close/>
                <a:moveTo>
                  <a:pt x="93" y="38"/>
                </a:moveTo>
                <a:cubicBezTo>
                  <a:pt x="93" y="37"/>
                  <a:pt x="93" y="36"/>
                  <a:pt x="93" y="35"/>
                </a:cubicBezTo>
                <a:cubicBezTo>
                  <a:pt x="94" y="35"/>
                  <a:pt x="94" y="35"/>
                  <a:pt x="95" y="35"/>
                </a:cubicBezTo>
                <a:cubicBezTo>
                  <a:pt x="96" y="34"/>
                  <a:pt x="103" y="31"/>
                  <a:pt x="100" y="34"/>
                </a:cubicBezTo>
                <a:cubicBezTo>
                  <a:pt x="97" y="35"/>
                  <a:pt x="95" y="36"/>
                  <a:pt x="93" y="38"/>
                </a:cubicBezTo>
                <a:close/>
                <a:moveTo>
                  <a:pt x="94" y="48"/>
                </a:moveTo>
                <a:cubicBezTo>
                  <a:pt x="94" y="47"/>
                  <a:pt x="94" y="46"/>
                  <a:pt x="93" y="45"/>
                </a:cubicBezTo>
                <a:cubicBezTo>
                  <a:pt x="95" y="45"/>
                  <a:pt x="96" y="44"/>
                  <a:pt x="98" y="44"/>
                </a:cubicBezTo>
                <a:cubicBezTo>
                  <a:pt x="99" y="44"/>
                  <a:pt x="100" y="44"/>
                  <a:pt x="101" y="44"/>
                </a:cubicBezTo>
                <a:cubicBezTo>
                  <a:pt x="100" y="45"/>
                  <a:pt x="99" y="45"/>
                  <a:pt x="98" y="46"/>
                </a:cubicBezTo>
                <a:cubicBezTo>
                  <a:pt x="97" y="46"/>
                  <a:pt x="96" y="47"/>
                  <a:pt x="95" y="47"/>
                </a:cubicBezTo>
                <a:cubicBezTo>
                  <a:pt x="95" y="48"/>
                  <a:pt x="95" y="48"/>
                  <a:pt x="95" y="48"/>
                </a:cubicBezTo>
                <a:cubicBezTo>
                  <a:pt x="95" y="48"/>
                  <a:pt x="94" y="48"/>
                  <a:pt x="94" y="48"/>
                </a:cubicBezTo>
                <a:close/>
                <a:moveTo>
                  <a:pt x="100" y="46"/>
                </a:moveTo>
                <a:cubicBezTo>
                  <a:pt x="100" y="46"/>
                  <a:pt x="100" y="46"/>
                  <a:pt x="100" y="46"/>
                </a:cubicBezTo>
                <a:cubicBezTo>
                  <a:pt x="100" y="46"/>
                  <a:pt x="99" y="46"/>
                  <a:pt x="99" y="46"/>
                </a:cubicBezTo>
                <a:cubicBezTo>
                  <a:pt x="101" y="45"/>
                  <a:pt x="102" y="44"/>
                  <a:pt x="102" y="43"/>
                </a:cubicBezTo>
                <a:cubicBezTo>
                  <a:pt x="102" y="43"/>
                  <a:pt x="102" y="42"/>
                  <a:pt x="102" y="42"/>
                </a:cubicBezTo>
                <a:cubicBezTo>
                  <a:pt x="101" y="42"/>
                  <a:pt x="100" y="42"/>
                  <a:pt x="99" y="43"/>
                </a:cubicBezTo>
                <a:cubicBezTo>
                  <a:pt x="98" y="43"/>
                  <a:pt x="92" y="46"/>
                  <a:pt x="95" y="44"/>
                </a:cubicBezTo>
                <a:cubicBezTo>
                  <a:pt x="97" y="43"/>
                  <a:pt x="100" y="42"/>
                  <a:pt x="101" y="39"/>
                </a:cubicBezTo>
                <a:cubicBezTo>
                  <a:pt x="101" y="38"/>
                  <a:pt x="101" y="38"/>
                  <a:pt x="101" y="38"/>
                </a:cubicBezTo>
                <a:cubicBezTo>
                  <a:pt x="99" y="38"/>
                  <a:pt x="97" y="39"/>
                  <a:pt x="95" y="40"/>
                </a:cubicBezTo>
                <a:cubicBezTo>
                  <a:pt x="98" y="38"/>
                  <a:pt x="100" y="37"/>
                  <a:pt x="102" y="35"/>
                </a:cubicBezTo>
                <a:cubicBezTo>
                  <a:pt x="102" y="35"/>
                  <a:pt x="102" y="34"/>
                  <a:pt x="102" y="34"/>
                </a:cubicBezTo>
                <a:cubicBezTo>
                  <a:pt x="101" y="34"/>
                  <a:pt x="100" y="34"/>
                  <a:pt x="99" y="35"/>
                </a:cubicBezTo>
                <a:cubicBezTo>
                  <a:pt x="99" y="35"/>
                  <a:pt x="99" y="35"/>
                  <a:pt x="99" y="35"/>
                </a:cubicBezTo>
                <a:cubicBezTo>
                  <a:pt x="100" y="34"/>
                  <a:pt x="101" y="33"/>
                  <a:pt x="102" y="32"/>
                </a:cubicBezTo>
                <a:cubicBezTo>
                  <a:pt x="102" y="32"/>
                  <a:pt x="102" y="31"/>
                  <a:pt x="102" y="31"/>
                </a:cubicBezTo>
                <a:cubicBezTo>
                  <a:pt x="100" y="32"/>
                  <a:pt x="99" y="32"/>
                  <a:pt x="98" y="33"/>
                </a:cubicBezTo>
                <a:cubicBezTo>
                  <a:pt x="96" y="33"/>
                  <a:pt x="91" y="36"/>
                  <a:pt x="95" y="33"/>
                </a:cubicBezTo>
                <a:cubicBezTo>
                  <a:pt x="98" y="31"/>
                  <a:pt x="101" y="30"/>
                  <a:pt x="102" y="28"/>
                </a:cubicBezTo>
                <a:cubicBezTo>
                  <a:pt x="103" y="27"/>
                  <a:pt x="102" y="27"/>
                  <a:pt x="102" y="27"/>
                </a:cubicBezTo>
                <a:cubicBezTo>
                  <a:pt x="101" y="27"/>
                  <a:pt x="100" y="27"/>
                  <a:pt x="99" y="28"/>
                </a:cubicBezTo>
                <a:cubicBezTo>
                  <a:pt x="99" y="28"/>
                  <a:pt x="96" y="29"/>
                  <a:pt x="95" y="30"/>
                </a:cubicBezTo>
                <a:cubicBezTo>
                  <a:pt x="95" y="29"/>
                  <a:pt x="95" y="29"/>
                  <a:pt x="95" y="28"/>
                </a:cubicBezTo>
                <a:cubicBezTo>
                  <a:pt x="98" y="27"/>
                  <a:pt x="101" y="26"/>
                  <a:pt x="104" y="24"/>
                </a:cubicBezTo>
                <a:cubicBezTo>
                  <a:pt x="104" y="23"/>
                  <a:pt x="104" y="23"/>
                  <a:pt x="103" y="23"/>
                </a:cubicBezTo>
                <a:cubicBezTo>
                  <a:pt x="102" y="23"/>
                  <a:pt x="101" y="23"/>
                  <a:pt x="100" y="24"/>
                </a:cubicBezTo>
                <a:cubicBezTo>
                  <a:pt x="99" y="24"/>
                  <a:pt x="98" y="25"/>
                  <a:pt x="97" y="25"/>
                </a:cubicBezTo>
                <a:cubicBezTo>
                  <a:pt x="97" y="25"/>
                  <a:pt x="97" y="25"/>
                  <a:pt x="98" y="25"/>
                </a:cubicBezTo>
                <a:cubicBezTo>
                  <a:pt x="98" y="25"/>
                  <a:pt x="98" y="25"/>
                  <a:pt x="98" y="25"/>
                </a:cubicBezTo>
                <a:cubicBezTo>
                  <a:pt x="100" y="23"/>
                  <a:pt x="102" y="22"/>
                  <a:pt x="105" y="21"/>
                </a:cubicBezTo>
                <a:cubicBezTo>
                  <a:pt x="102" y="28"/>
                  <a:pt x="103" y="39"/>
                  <a:pt x="103" y="44"/>
                </a:cubicBezTo>
                <a:cubicBezTo>
                  <a:pt x="103" y="44"/>
                  <a:pt x="103" y="44"/>
                  <a:pt x="103" y="45"/>
                </a:cubicBezTo>
                <a:cubicBezTo>
                  <a:pt x="102" y="45"/>
                  <a:pt x="101" y="45"/>
                  <a:pt x="100" y="46"/>
                </a:cubicBezTo>
                <a:close/>
                <a:moveTo>
                  <a:pt x="119" y="16"/>
                </a:moveTo>
                <a:cubicBezTo>
                  <a:pt x="118" y="16"/>
                  <a:pt x="117" y="15"/>
                  <a:pt x="117" y="15"/>
                </a:cubicBezTo>
                <a:cubicBezTo>
                  <a:pt x="117" y="15"/>
                  <a:pt x="117" y="15"/>
                  <a:pt x="117" y="15"/>
                </a:cubicBezTo>
                <a:cubicBezTo>
                  <a:pt x="118" y="14"/>
                  <a:pt x="119" y="14"/>
                  <a:pt x="120" y="15"/>
                </a:cubicBezTo>
                <a:cubicBezTo>
                  <a:pt x="119" y="15"/>
                  <a:pt x="119" y="16"/>
                  <a:pt x="119" y="16"/>
                </a:cubicBezTo>
                <a:close/>
                <a:moveTo>
                  <a:pt x="140" y="35"/>
                </a:moveTo>
                <a:cubicBezTo>
                  <a:pt x="142" y="35"/>
                  <a:pt x="144" y="34"/>
                  <a:pt x="147" y="34"/>
                </a:cubicBezTo>
                <a:cubicBezTo>
                  <a:pt x="147" y="34"/>
                  <a:pt x="145" y="35"/>
                  <a:pt x="145" y="35"/>
                </a:cubicBezTo>
                <a:cubicBezTo>
                  <a:pt x="144" y="36"/>
                  <a:pt x="143" y="36"/>
                  <a:pt x="142" y="37"/>
                </a:cubicBezTo>
                <a:cubicBezTo>
                  <a:pt x="141" y="37"/>
                  <a:pt x="141" y="37"/>
                  <a:pt x="140" y="38"/>
                </a:cubicBezTo>
                <a:cubicBezTo>
                  <a:pt x="140" y="37"/>
                  <a:pt x="140" y="36"/>
                  <a:pt x="140" y="35"/>
                </a:cubicBezTo>
                <a:close/>
                <a:moveTo>
                  <a:pt x="139" y="32"/>
                </a:moveTo>
                <a:cubicBezTo>
                  <a:pt x="139" y="32"/>
                  <a:pt x="140" y="32"/>
                  <a:pt x="140" y="32"/>
                </a:cubicBezTo>
                <a:cubicBezTo>
                  <a:pt x="141" y="32"/>
                  <a:pt x="145" y="31"/>
                  <a:pt x="145" y="30"/>
                </a:cubicBezTo>
                <a:cubicBezTo>
                  <a:pt x="144" y="32"/>
                  <a:pt x="141" y="33"/>
                  <a:pt x="139" y="34"/>
                </a:cubicBezTo>
                <a:cubicBezTo>
                  <a:pt x="139" y="34"/>
                  <a:pt x="139" y="33"/>
                  <a:pt x="139" y="32"/>
                </a:cubicBezTo>
                <a:close/>
                <a:moveTo>
                  <a:pt x="138" y="32"/>
                </a:moveTo>
                <a:cubicBezTo>
                  <a:pt x="138" y="32"/>
                  <a:pt x="138" y="31"/>
                  <a:pt x="138" y="31"/>
                </a:cubicBezTo>
                <a:cubicBezTo>
                  <a:pt x="139" y="31"/>
                  <a:pt x="140" y="30"/>
                  <a:pt x="140" y="30"/>
                </a:cubicBezTo>
                <a:cubicBezTo>
                  <a:pt x="141" y="29"/>
                  <a:pt x="141" y="29"/>
                  <a:pt x="142" y="28"/>
                </a:cubicBezTo>
                <a:cubicBezTo>
                  <a:pt x="143" y="29"/>
                  <a:pt x="144" y="29"/>
                  <a:pt x="145" y="30"/>
                </a:cubicBezTo>
                <a:cubicBezTo>
                  <a:pt x="143" y="30"/>
                  <a:pt x="140" y="31"/>
                  <a:pt x="138" y="32"/>
                </a:cubicBezTo>
                <a:close/>
                <a:moveTo>
                  <a:pt x="141" y="28"/>
                </a:moveTo>
                <a:cubicBezTo>
                  <a:pt x="140" y="29"/>
                  <a:pt x="139" y="30"/>
                  <a:pt x="138" y="30"/>
                </a:cubicBezTo>
                <a:cubicBezTo>
                  <a:pt x="138" y="30"/>
                  <a:pt x="138" y="30"/>
                  <a:pt x="137" y="31"/>
                </a:cubicBezTo>
                <a:cubicBezTo>
                  <a:pt x="137" y="30"/>
                  <a:pt x="137" y="30"/>
                  <a:pt x="137" y="29"/>
                </a:cubicBezTo>
                <a:cubicBezTo>
                  <a:pt x="138" y="29"/>
                  <a:pt x="139" y="29"/>
                  <a:pt x="141" y="28"/>
                </a:cubicBezTo>
                <a:cubicBezTo>
                  <a:pt x="141" y="28"/>
                  <a:pt x="141" y="28"/>
                  <a:pt x="141" y="28"/>
                </a:cubicBezTo>
                <a:close/>
                <a:moveTo>
                  <a:pt x="117" y="12"/>
                </a:moveTo>
                <a:cubicBezTo>
                  <a:pt x="116" y="13"/>
                  <a:pt x="115" y="14"/>
                  <a:pt x="114" y="15"/>
                </a:cubicBezTo>
                <a:cubicBezTo>
                  <a:pt x="113" y="15"/>
                  <a:pt x="113" y="15"/>
                  <a:pt x="112" y="15"/>
                </a:cubicBezTo>
                <a:cubicBezTo>
                  <a:pt x="112" y="15"/>
                  <a:pt x="111" y="15"/>
                  <a:pt x="111" y="15"/>
                </a:cubicBezTo>
                <a:cubicBezTo>
                  <a:pt x="112" y="14"/>
                  <a:pt x="113" y="14"/>
                  <a:pt x="114" y="13"/>
                </a:cubicBezTo>
                <a:cubicBezTo>
                  <a:pt x="115" y="13"/>
                  <a:pt x="116" y="13"/>
                  <a:pt x="117" y="13"/>
                </a:cubicBezTo>
                <a:cubicBezTo>
                  <a:pt x="117" y="12"/>
                  <a:pt x="117" y="12"/>
                  <a:pt x="118" y="12"/>
                </a:cubicBezTo>
                <a:cubicBezTo>
                  <a:pt x="118" y="12"/>
                  <a:pt x="117" y="12"/>
                  <a:pt x="117" y="12"/>
                </a:cubicBezTo>
                <a:close/>
                <a:moveTo>
                  <a:pt x="100" y="22"/>
                </a:moveTo>
                <a:cubicBezTo>
                  <a:pt x="101" y="21"/>
                  <a:pt x="102" y="21"/>
                  <a:pt x="103" y="20"/>
                </a:cubicBezTo>
                <a:cubicBezTo>
                  <a:pt x="107" y="19"/>
                  <a:pt x="104" y="21"/>
                  <a:pt x="103" y="21"/>
                </a:cubicBezTo>
                <a:cubicBezTo>
                  <a:pt x="101" y="22"/>
                  <a:pt x="100" y="23"/>
                  <a:pt x="98" y="24"/>
                </a:cubicBezTo>
                <a:cubicBezTo>
                  <a:pt x="99" y="23"/>
                  <a:pt x="99" y="22"/>
                  <a:pt x="100" y="22"/>
                </a:cubicBezTo>
                <a:close/>
                <a:moveTo>
                  <a:pt x="97" y="26"/>
                </a:moveTo>
                <a:cubicBezTo>
                  <a:pt x="98" y="26"/>
                  <a:pt x="98" y="25"/>
                  <a:pt x="99" y="25"/>
                </a:cubicBezTo>
                <a:cubicBezTo>
                  <a:pt x="101" y="24"/>
                  <a:pt x="103" y="23"/>
                  <a:pt x="100" y="25"/>
                </a:cubicBezTo>
                <a:cubicBezTo>
                  <a:pt x="99" y="26"/>
                  <a:pt x="97" y="27"/>
                  <a:pt x="96" y="28"/>
                </a:cubicBezTo>
                <a:cubicBezTo>
                  <a:pt x="96" y="27"/>
                  <a:pt x="97" y="26"/>
                  <a:pt x="97" y="26"/>
                </a:cubicBezTo>
                <a:close/>
                <a:moveTo>
                  <a:pt x="95" y="31"/>
                </a:moveTo>
                <a:cubicBezTo>
                  <a:pt x="95" y="30"/>
                  <a:pt x="96" y="30"/>
                  <a:pt x="97" y="30"/>
                </a:cubicBezTo>
                <a:cubicBezTo>
                  <a:pt x="98" y="29"/>
                  <a:pt x="99" y="29"/>
                  <a:pt x="100" y="29"/>
                </a:cubicBezTo>
                <a:cubicBezTo>
                  <a:pt x="98" y="31"/>
                  <a:pt x="95" y="32"/>
                  <a:pt x="93" y="34"/>
                </a:cubicBezTo>
                <a:cubicBezTo>
                  <a:pt x="93" y="33"/>
                  <a:pt x="93" y="32"/>
                  <a:pt x="94" y="31"/>
                </a:cubicBezTo>
                <a:cubicBezTo>
                  <a:pt x="94" y="31"/>
                  <a:pt x="94" y="31"/>
                  <a:pt x="95" y="31"/>
                </a:cubicBezTo>
                <a:close/>
                <a:moveTo>
                  <a:pt x="38" y="168"/>
                </a:moveTo>
                <a:cubicBezTo>
                  <a:pt x="34" y="170"/>
                  <a:pt x="29" y="173"/>
                  <a:pt x="25" y="175"/>
                </a:cubicBezTo>
                <a:cubicBezTo>
                  <a:pt x="22" y="177"/>
                  <a:pt x="20" y="178"/>
                  <a:pt x="17" y="179"/>
                </a:cubicBezTo>
                <a:cubicBezTo>
                  <a:pt x="16" y="180"/>
                  <a:pt x="15" y="181"/>
                  <a:pt x="14" y="181"/>
                </a:cubicBezTo>
                <a:cubicBezTo>
                  <a:pt x="13" y="182"/>
                  <a:pt x="8" y="185"/>
                  <a:pt x="12" y="182"/>
                </a:cubicBezTo>
                <a:cubicBezTo>
                  <a:pt x="17" y="178"/>
                  <a:pt x="23" y="175"/>
                  <a:pt x="28" y="171"/>
                </a:cubicBezTo>
                <a:cubicBezTo>
                  <a:pt x="32" y="169"/>
                  <a:pt x="36" y="167"/>
                  <a:pt x="39" y="164"/>
                </a:cubicBezTo>
                <a:cubicBezTo>
                  <a:pt x="39" y="165"/>
                  <a:pt x="39" y="167"/>
                  <a:pt x="38" y="168"/>
                </a:cubicBezTo>
                <a:close/>
                <a:moveTo>
                  <a:pt x="10" y="179"/>
                </a:moveTo>
                <a:cubicBezTo>
                  <a:pt x="15" y="177"/>
                  <a:pt x="20" y="174"/>
                  <a:pt x="26" y="171"/>
                </a:cubicBezTo>
                <a:cubicBezTo>
                  <a:pt x="28" y="170"/>
                  <a:pt x="31" y="168"/>
                  <a:pt x="33" y="167"/>
                </a:cubicBezTo>
                <a:cubicBezTo>
                  <a:pt x="34" y="167"/>
                  <a:pt x="34" y="166"/>
                  <a:pt x="35" y="166"/>
                </a:cubicBezTo>
                <a:cubicBezTo>
                  <a:pt x="26" y="172"/>
                  <a:pt x="17" y="177"/>
                  <a:pt x="9" y="183"/>
                </a:cubicBezTo>
                <a:cubicBezTo>
                  <a:pt x="10" y="182"/>
                  <a:pt x="10" y="180"/>
                  <a:pt x="10" y="179"/>
                </a:cubicBezTo>
                <a:close/>
                <a:moveTo>
                  <a:pt x="39" y="163"/>
                </a:moveTo>
                <a:cubicBezTo>
                  <a:pt x="35" y="166"/>
                  <a:pt x="30" y="168"/>
                  <a:pt x="25" y="170"/>
                </a:cubicBezTo>
                <a:cubicBezTo>
                  <a:pt x="23" y="172"/>
                  <a:pt x="20" y="173"/>
                  <a:pt x="17" y="175"/>
                </a:cubicBezTo>
                <a:cubicBezTo>
                  <a:pt x="16" y="176"/>
                  <a:pt x="14" y="176"/>
                  <a:pt x="13" y="177"/>
                </a:cubicBezTo>
                <a:cubicBezTo>
                  <a:pt x="9" y="179"/>
                  <a:pt x="13" y="177"/>
                  <a:pt x="13" y="176"/>
                </a:cubicBezTo>
                <a:cubicBezTo>
                  <a:pt x="22" y="170"/>
                  <a:pt x="31" y="165"/>
                  <a:pt x="40" y="159"/>
                </a:cubicBezTo>
                <a:cubicBezTo>
                  <a:pt x="40" y="160"/>
                  <a:pt x="40" y="161"/>
                  <a:pt x="39" y="163"/>
                </a:cubicBezTo>
                <a:close/>
                <a:moveTo>
                  <a:pt x="41" y="158"/>
                </a:moveTo>
                <a:cubicBezTo>
                  <a:pt x="34" y="162"/>
                  <a:pt x="26" y="165"/>
                  <a:pt x="19" y="169"/>
                </a:cubicBezTo>
                <a:cubicBezTo>
                  <a:pt x="17" y="170"/>
                  <a:pt x="15" y="171"/>
                  <a:pt x="13" y="172"/>
                </a:cubicBezTo>
                <a:cubicBezTo>
                  <a:pt x="13" y="172"/>
                  <a:pt x="14" y="172"/>
                  <a:pt x="14" y="172"/>
                </a:cubicBezTo>
                <a:cubicBezTo>
                  <a:pt x="17" y="168"/>
                  <a:pt x="22" y="167"/>
                  <a:pt x="26" y="164"/>
                </a:cubicBezTo>
                <a:cubicBezTo>
                  <a:pt x="28" y="162"/>
                  <a:pt x="31" y="160"/>
                  <a:pt x="33" y="158"/>
                </a:cubicBezTo>
                <a:cubicBezTo>
                  <a:pt x="36" y="157"/>
                  <a:pt x="39" y="155"/>
                  <a:pt x="42" y="153"/>
                </a:cubicBezTo>
                <a:cubicBezTo>
                  <a:pt x="41" y="154"/>
                  <a:pt x="41" y="156"/>
                  <a:pt x="41" y="158"/>
                </a:cubicBezTo>
                <a:close/>
                <a:moveTo>
                  <a:pt x="11" y="171"/>
                </a:moveTo>
                <a:cubicBezTo>
                  <a:pt x="17" y="169"/>
                  <a:pt x="22" y="166"/>
                  <a:pt x="26" y="163"/>
                </a:cubicBezTo>
                <a:cubicBezTo>
                  <a:pt x="26" y="163"/>
                  <a:pt x="26" y="163"/>
                  <a:pt x="25" y="163"/>
                </a:cubicBezTo>
                <a:cubicBezTo>
                  <a:pt x="21" y="167"/>
                  <a:pt x="15" y="169"/>
                  <a:pt x="11" y="173"/>
                </a:cubicBezTo>
                <a:cubicBezTo>
                  <a:pt x="11" y="173"/>
                  <a:pt x="11" y="172"/>
                  <a:pt x="11" y="171"/>
                </a:cubicBezTo>
                <a:close/>
                <a:moveTo>
                  <a:pt x="14" y="158"/>
                </a:moveTo>
                <a:cubicBezTo>
                  <a:pt x="14" y="158"/>
                  <a:pt x="14" y="158"/>
                  <a:pt x="14" y="158"/>
                </a:cubicBezTo>
                <a:cubicBezTo>
                  <a:pt x="15" y="158"/>
                  <a:pt x="15" y="158"/>
                  <a:pt x="15" y="158"/>
                </a:cubicBezTo>
                <a:cubicBezTo>
                  <a:pt x="19" y="156"/>
                  <a:pt x="23" y="153"/>
                  <a:pt x="27" y="151"/>
                </a:cubicBezTo>
                <a:cubicBezTo>
                  <a:pt x="30" y="150"/>
                  <a:pt x="33" y="148"/>
                  <a:pt x="36" y="147"/>
                </a:cubicBezTo>
                <a:cubicBezTo>
                  <a:pt x="33" y="149"/>
                  <a:pt x="29" y="152"/>
                  <a:pt x="25" y="154"/>
                </a:cubicBezTo>
                <a:cubicBezTo>
                  <a:pt x="21" y="157"/>
                  <a:pt x="17" y="158"/>
                  <a:pt x="13" y="162"/>
                </a:cubicBezTo>
                <a:cubicBezTo>
                  <a:pt x="13" y="161"/>
                  <a:pt x="14" y="160"/>
                  <a:pt x="14" y="158"/>
                </a:cubicBezTo>
                <a:close/>
                <a:moveTo>
                  <a:pt x="15" y="153"/>
                </a:moveTo>
                <a:cubicBezTo>
                  <a:pt x="15" y="153"/>
                  <a:pt x="16" y="153"/>
                  <a:pt x="16" y="153"/>
                </a:cubicBezTo>
                <a:cubicBezTo>
                  <a:pt x="17" y="151"/>
                  <a:pt x="19" y="150"/>
                  <a:pt x="21" y="149"/>
                </a:cubicBezTo>
                <a:cubicBezTo>
                  <a:pt x="23" y="148"/>
                  <a:pt x="25" y="147"/>
                  <a:pt x="27" y="145"/>
                </a:cubicBezTo>
                <a:cubicBezTo>
                  <a:pt x="32" y="143"/>
                  <a:pt x="37" y="139"/>
                  <a:pt x="42" y="136"/>
                </a:cubicBezTo>
                <a:cubicBezTo>
                  <a:pt x="42" y="137"/>
                  <a:pt x="42" y="138"/>
                  <a:pt x="42" y="139"/>
                </a:cubicBezTo>
                <a:cubicBezTo>
                  <a:pt x="38" y="140"/>
                  <a:pt x="34" y="143"/>
                  <a:pt x="30" y="145"/>
                </a:cubicBezTo>
                <a:cubicBezTo>
                  <a:pt x="25" y="148"/>
                  <a:pt x="21" y="150"/>
                  <a:pt x="16" y="153"/>
                </a:cubicBezTo>
                <a:cubicBezTo>
                  <a:pt x="16" y="153"/>
                  <a:pt x="15" y="153"/>
                  <a:pt x="15" y="153"/>
                </a:cubicBezTo>
                <a:cubicBezTo>
                  <a:pt x="15" y="153"/>
                  <a:pt x="15" y="153"/>
                  <a:pt x="15" y="153"/>
                </a:cubicBezTo>
                <a:close/>
                <a:moveTo>
                  <a:pt x="17" y="146"/>
                </a:moveTo>
                <a:cubicBezTo>
                  <a:pt x="17" y="145"/>
                  <a:pt x="17" y="145"/>
                  <a:pt x="17" y="145"/>
                </a:cubicBezTo>
                <a:cubicBezTo>
                  <a:pt x="18" y="145"/>
                  <a:pt x="19" y="144"/>
                  <a:pt x="20" y="143"/>
                </a:cubicBezTo>
                <a:cubicBezTo>
                  <a:pt x="24" y="140"/>
                  <a:pt x="28" y="138"/>
                  <a:pt x="32" y="136"/>
                </a:cubicBezTo>
                <a:cubicBezTo>
                  <a:pt x="36" y="134"/>
                  <a:pt x="39" y="132"/>
                  <a:pt x="42" y="129"/>
                </a:cubicBezTo>
                <a:cubicBezTo>
                  <a:pt x="42" y="130"/>
                  <a:pt x="42" y="131"/>
                  <a:pt x="42" y="132"/>
                </a:cubicBezTo>
                <a:cubicBezTo>
                  <a:pt x="37" y="134"/>
                  <a:pt x="33" y="136"/>
                  <a:pt x="29" y="138"/>
                </a:cubicBezTo>
                <a:cubicBezTo>
                  <a:pt x="27" y="140"/>
                  <a:pt x="24" y="141"/>
                  <a:pt x="22" y="143"/>
                </a:cubicBezTo>
                <a:cubicBezTo>
                  <a:pt x="21" y="143"/>
                  <a:pt x="20" y="144"/>
                  <a:pt x="20" y="144"/>
                </a:cubicBezTo>
                <a:cubicBezTo>
                  <a:pt x="18" y="145"/>
                  <a:pt x="18" y="145"/>
                  <a:pt x="17" y="146"/>
                </a:cubicBezTo>
                <a:cubicBezTo>
                  <a:pt x="17" y="146"/>
                  <a:pt x="17" y="146"/>
                  <a:pt x="17" y="146"/>
                </a:cubicBezTo>
                <a:close/>
                <a:moveTo>
                  <a:pt x="42" y="116"/>
                </a:moveTo>
                <a:cubicBezTo>
                  <a:pt x="43" y="116"/>
                  <a:pt x="43" y="115"/>
                  <a:pt x="43" y="115"/>
                </a:cubicBezTo>
                <a:cubicBezTo>
                  <a:pt x="43" y="115"/>
                  <a:pt x="43" y="115"/>
                  <a:pt x="43" y="115"/>
                </a:cubicBezTo>
                <a:cubicBezTo>
                  <a:pt x="43" y="116"/>
                  <a:pt x="43" y="117"/>
                  <a:pt x="43" y="117"/>
                </a:cubicBezTo>
                <a:cubicBezTo>
                  <a:pt x="40" y="118"/>
                  <a:pt x="38" y="120"/>
                  <a:pt x="35" y="122"/>
                </a:cubicBezTo>
                <a:cubicBezTo>
                  <a:pt x="32" y="124"/>
                  <a:pt x="30" y="125"/>
                  <a:pt x="27" y="126"/>
                </a:cubicBezTo>
                <a:cubicBezTo>
                  <a:pt x="29" y="125"/>
                  <a:pt x="30" y="124"/>
                  <a:pt x="32" y="123"/>
                </a:cubicBezTo>
                <a:cubicBezTo>
                  <a:pt x="35" y="121"/>
                  <a:pt x="39" y="118"/>
                  <a:pt x="42" y="116"/>
                </a:cubicBezTo>
                <a:close/>
                <a:moveTo>
                  <a:pt x="42" y="122"/>
                </a:moveTo>
                <a:cubicBezTo>
                  <a:pt x="39" y="124"/>
                  <a:pt x="35" y="126"/>
                  <a:pt x="31" y="128"/>
                </a:cubicBezTo>
                <a:cubicBezTo>
                  <a:pt x="29" y="129"/>
                  <a:pt x="27" y="130"/>
                  <a:pt x="25" y="132"/>
                </a:cubicBezTo>
                <a:cubicBezTo>
                  <a:pt x="24" y="132"/>
                  <a:pt x="23" y="133"/>
                  <a:pt x="22" y="133"/>
                </a:cubicBezTo>
                <a:cubicBezTo>
                  <a:pt x="21" y="134"/>
                  <a:pt x="20" y="134"/>
                  <a:pt x="20" y="134"/>
                </a:cubicBezTo>
                <a:cubicBezTo>
                  <a:pt x="20" y="134"/>
                  <a:pt x="21" y="134"/>
                  <a:pt x="21" y="133"/>
                </a:cubicBezTo>
                <a:cubicBezTo>
                  <a:pt x="24" y="130"/>
                  <a:pt x="27" y="128"/>
                  <a:pt x="31" y="126"/>
                </a:cubicBezTo>
                <a:cubicBezTo>
                  <a:pt x="35" y="124"/>
                  <a:pt x="39" y="121"/>
                  <a:pt x="43" y="118"/>
                </a:cubicBezTo>
                <a:cubicBezTo>
                  <a:pt x="43" y="119"/>
                  <a:pt x="42" y="121"/>
                  <a:pt x="42" y="122"/>
                </a:cubicBezTo>
                <a:close/>
                <a:moveTo>
                  <a:pt x="42" y="126"/>
                </a:moveTo>
                <a:cubicBezTo>
                  <a:pt x="38" y="128"/>
                  <a:pt x="34" y="131"/>
                  <a:pt x="30" y="134"/>
                </a:cubicBezTo>
                <a:cubicBezTo>
                  <a:pt x="28" y="135"/>
                  <a:pt x="25" y="136"/>
                  <a:pt x="23" y="137"/>
                </a:cubicBezTo>
                <a:cubicBezTo>
                  <a:pt x="22" y="138"/>
                  <a:pt x="17" y="141"/>
                  <a:pt x="20" y="138"/>
                </a:cubicBezTo>
                <a:cubicBezTo>
                  <a:pt x="27" y="132"/>
                  <a:pt x="36" y="129"/>
                  <a:pt x="42" y="123"/>
                </a:cubicBezTo>
                <a:cubicBezTo>
                  <a:pt x="42" y="124"/>
                  <a:pt x="42" y="125"/>
                  <a:pt x="42" y="126"/>
                </a:cubicBezTo>
                <a:close/>
                <a:moveTo>
                  <a:pt x="42" y="127"/>
                </a:moveTo>
                <a:cubicBezTo>
                  <a:pt x="42" y="127"/>
                  <a:pt x="42" y="127"/>
                  <a:pt x="42" y="128"/>
                </a:cubicBezTo>
                <a:cubicBezTo>
                  <a:pt x="41" y="128"/>
                  <a:pt x="41" y="128"/>
                  <a:pt x="40" y="128"/>
                </a:cubicBezTo>
                <a:cubicBezTo>
                  <a:pt x="41" y="128"/>
                  <a:pt x="41" y="127"/>
                  <a:pt x="42" y="127"/>
                </a:cubicBezTo>
                <a:close/>
                <a:moveTo>
                  <a:pt x="42" y="135"/>
                </a:moveTo>
                <a:cubicBezTo>
                  <a:pt x="37" y="137"/>
                  <a:pt x="33" y="139"/>
                  <a:pt x="29" y="142"/>
                </a:cubicBezTo>
                <a:cubicBezTo>
                  <a:pt x="27" y="143"/>
                  <a:pt x="25" y="144"/>
                  <a:pt x="22" y="146"/>
                </a:cubicBezTo>
                <a:cubicBezTo>
                  <a:pt x="21" y="146"/>
                  <a:pt x="20" y="147"/>
                  <a:pt x="19" y="147"/>
                </a:cubicBezTo>
                <a:cubicBezTo>
                  <a:pt x="19" y="147"/>
                  <a:pt x="15" y="150"/>
                  <a:pt x="18" y="148"/>
                </a:cubicBezTo>
                <a:cubicBezTo>
                  <a:pt x="22" y="145"/>
                  <a:pt x="27" y="142"/>
                  <a:pt x="32" y="139"/>
                </a:cubicBezTo>
                <a:cubicBezTo>
                  <a:pt x="35" y="137"/>
                  <a:pt x="39" y="136"/>
                  <a:pt x="42" y="133"/>
                </a:cubicBezTo>
                <a:cubicBezTo>
                  <a:pt x="42" y="134"/>
                  <a:pt x="42" y="135"/>
                  <a:pt x="42" y="135"/>
                </a:cubicBezTo>
                <a:close/>
                <a:moveTo>
                  <a:pt x="42" y="143"/>
                </a:moveTo>
                <a:cubicBezTo>
                  <a:pt x="42" y="144"/>
                  <a:pt x="41" y="144"/>
                  <a:pt x="41" y="144"/>
                </a:cubicBezTo>
                <a:cubicBezTo>
                  <a:pt x="41" y="144"/>
                  <a:pt x="41" y="144"/>
                  <a:pt x="41" y="144"/>
                </a:cubicBezTo>
                <a:cubicBezTo>
                  <a:pt x="40" y="145"/>
                  <a:pt x="38" y="145"/>
                  <a:pt x="37" y="146"/>
                </a:cubicBezTo>
                <a:cubicBezTo>
                  <a:pt x="32" y="148"/>
                  <a:pt x="27" y="151"/>
                  <a:pt x="22" y="153"/>
                </a:cubicBezTo>
                <a:cubicBezTo>
                  <a:pt x="21" y="154"/>
                  <a:pt x="20" y="154"/>
                  <a:pt x="20" y="155"/>
                </a:cubicBezTo>
                <a:cubicBezTo>
                  <a:pt x="20" y="154"/>
                  <a:pt x="20" y="154"/>
                  <a:pt x="20" y="154"/>
                </a:cubicBezTo>
                <a:cubicBezTo>
                  <a:pt x="27" y="150"/>
                  <a:pt x="36" y="146"/>
                  <a:pt x="42" y="140"/>
                </a:cubicBezTo>
                <a:cubicBezTo>
                  <a:pt x="42" y="141"/>
                  <a:pt x="42" y="142"/>
                  <a:pt x="42" y="143"/>
                </a:cubicBezTo>
                <a:close/>
                <a:moveTo>
                  <a:pt x="17" y="159"/>
                </a:moveTo>
                <a:cubicBezTo>
                  <a:pt x="21" y="157"/>
                  <a:pt x="26" y="155"/>
                  <a:pt x="29" y="152"/>
                </a:cubicBezTo>
                <a:cubicBezTo>
                  <a:pt x="32" y="151"/>
                  <a:pt x="34" y="149"/>
                  <a:pt x="37" y="147"/>
                </a:cubicBezTo>
                <a:cubicBezTo>
                  <a:pt x="38" y="147"/>
                  <a:pt x="40" y="146"/>
                  <a:pt x="41" y="145"/>
                </a:cubicBezTo>
                <a:cubicBezTo>
                  <a:pt x="41" y="145"/>
                  <a:pt x="41" y="145"/>
                  <a:pt x="41" y="145"/>
                </a:cubicBezTo>
                <a:cubicBezTo>
                  <a:pt x="42" y="144"/>
                  <a:pt x="42" y="144"/>
                  <a:pt x="42" y="144"/>
                </a:cubicBezTo>
                <a:cubicBezTo>
                  <a:pt x="42" y="145"/>
                  <a:pt x="42" y="146"/>
                  <a:pt x="42" y="146"/>
                </a:cubicBezTo>
                <a:cubicBezTo>
                  <a:pt x="37" y="149"/>
                  <a:pt x="31" y="152"/>
                  <a:pt x="26" y="155"/>
                </a:cubicBezTo>
                <a:cubicBezTo>
                  <a:pt x="23" y="157"/>
                  <a:pt x="20" y="158"/>
                  <a:pt x="18" y="160"/>
                </a:cubicBezTo>
                <a:cubicBezTo>
                  <a:pt x="17" y="160"/>
                  <a:pt x="16" y="161"/>
                  <a:pt x="14" y="162"/>
                </a:cubicBezTo>
                <a:cubicBezTo>
                  <a:pt x="12" y="163"/>
                  <a:pt x="18" y="159"/>
                  <a:pt x="17" y="159"/>
                </a:cubicBezTo>
                <a:close/>
                <a:moveTo>
                  <a:pt x="42" y="149"/>
                </a:moveTo>
                <a:cubicBezTo>
                  <a:pt x="40" y="150"/>
                  <a:pt x="38" y="151"/>
                  <a:pt x="36" y="153"/>
                </a:cubicBezTo>
                <a:cubicBezTo>
                  <a:pt x="32" y="155"/>
                  <a:pt x="29" y="157"/>
                  <a:pt x="25" y="159"/>
                </a:cubicBezTo>
                <a:cubicBezTo>
                  <a:pt x="22" y="161"/>
                  <a:pt x="18" y="164"/>
                  <a:pt x="14" y="166"/>
                </a:cubicBezTo>
                <a:cubicBezTo>
                  <a:pt x="10" y="168"/>
                  <a:pt x="15" y="165"/>
                  <a:pt x="16" y="164"/>
                </a:cubicBezTo>
                <a:cubicBezTo>
                  <a:pt x="18" y="163"/>
                  <a:pt x="20" y="161"/>
                  <a:pt x="22" y="160"/>
                </a:cubicBezTo>
                <a:cubicBezTo>
                  <a:pt x="29" y="156"/>
                  <a:pt x="36" y="152"/>
                  <a:pt x="42" y="147"/>
                </a:cubicBezTo>
                <a:cubicBezTo>
                  <a:pt x="42" y="148"/>
                  <a:pt x="42" y="148"/>
                  <a:pt x="42" y="149"/>
                </a:cubicBezTo>
                <a:close/>
                <a:moveTo>
                  <a:pt x="35" y="154"/>
                </a:moveTo>
                <a:cubicBezTo>
                  <a:pt x="35" y="154"/>
                  <a:pt x="36" y="154"/>
                  <a:pt x="37" y="153"/>
                </a:cubicBezTo>
                <a:cubicBezTo>
                  <a:pt x="39" y="152"/>
                  <a:pt x="41" y="151"/>
                  <a:pt x="42" y="150"/>
                </a:cubicBezTo>
                <a:cubicBezTo>
                  <a:pt x="42" y="150"/>
                  <a:pt x="42" y="151"/>
                  <a:pt x="42" y="151"/>
                </a:cubicBezTo>
                <a:cubicBezTo>
                  <a:pt x="39" y="153"/>
                  <a:pt x="36" y="155"/>
                  <a:pt x="34" y="157"/>
                </a:cubicBezTo>
                <a:cubicBezTo>
                  <a:pt x="30" y="159"/>
                  <a:pt x="27" y="161"/>
                  <a:pt x="24" y="163"/>
                </a:cubicBezTo>
                <a:cubicBezTo>
                  <a:pt x="22" y="165"/>
                  <a:pt x="20" y="166"/>
                  <a:pt x="19" y="167"/>
                </a:cubicBezTo>
                <a:cubicBezTo>
                  <a:pt x="17" y="168"/>
                  <a:pt x="13" y="169"/>
                  <a:pt x="12" y="170"/>
                </a:cubicBezTo>
                <a:cubicBezTo>
                  <a:pt x="15" y="167"/>
                  <a:pt x="19" y="165"/>
                  <a:pt x="23" y="163"/>
                </a:cubicBezTo>
                <a:cubicBezTo>
                  <a:pt x="27" y="160"/>
                  <a:pt x="31" y="157"/>
                  <a:pt x="35" y="154"/>
                </a:cubicBezTo>
                <a:close/>
                <a:moveTo>
                  <a:pt x="44" y="112"/>
                </a:moveTo>
                <a:cubicBezTo>
                  <a:pt x="44" y="113"/>
                  <a:pt x="44" y="113"/>
                  <a:pt x="43" y="114"/>
                </a:cubicBezTo>
                <a:cubicBezTo>
                  <a:pt x="40" y="116"/>
                  <a:pt x="36" y="118"/>
                  <a:pt x="32" y="120"/>
                </a:cubicBezTo>
                <a:cubicBezTo>
                  <a:pt x="30" y="121"/>
                  <a:pt x="28" y="122"/>
                  <a:pt x="26" y="123"/>
                </a:cubicBezTo>
                <a:cubicBezTo>
                  <a:pt x="25" y="123"/>
                  <a:pt x="24" y="124"/>
                  <a:pt x="23" y="124"/>
                </a:cubicBezTo>
                <a:cubicBezTo>
                  <a:pt x="24" y="124"/>
                  <a:pt x="25" y="123"/>
                  <a:pt x="25" y="122"/>
                </a:cubicBezTo>
                <a:cubicBezTo>
                  <a:pt x="31" y="118"/>
                  <a:pt x="38" y="114"/>
                  <a:pt x="44" y="110"/>
                </a:cubicBezTo>
                <a:cubicBezTo>
                  <a:pt x="44" y="111"/>
                  <a:pt x="44" y="112"/>
                  <a:pt x="44" y="112"/>
                </a:cubicBezTo>
                <a:close/>
                <a:moveTo>
                  <a:pt x="45" y="109"/>
                </a:moveTo>
                <a:cubicBezTo>
                  <a:pt x="41" y="111"/>
                  <a:pt x="37" y="113"/>
                  <a:pt x="33" y="115"/>
                </a:cubicBezTo>
                <a:cubicBezTo>
                  <a:pt x="30" y="116"/>
                  <a:pt x="27" y="117"/>
                  <a:pt x="25" y="119"/>
                </a:cubicBezTo>
                <a:cubicBezTo>
                  <a:pt x="25" y="119"/>
                  <a:pt x="25" y="119"/>
                  <a:pt x="25" y="119"/>
                </a:cubicBezTo>
                <a:cubicBezTo>
                  <a:pt x="27" y="117"/>
                  <a:pt x="31" y="115"/>
                  <a:pt x="34" y="114"/>
                </a:cubicBezTo>
                <a:cubicBezTo>
                  <a:pt x="37" y="111"/>
                  <a:pt x="41" y="109"/>
                  <a:pt x="45" y="106"/>
                </a:cubicBezTo>
                <a:cubicBezTo>
                  <a:pt x="45" y="107"/>
                  <a:pt x="45" y="108"/>
                  <a:pt x="45" y="109"/>
                </a:cubicBezTo>
                <a:close/>
                <a:moveTo>
                  <a:pt x="26" y="115"/>
                </a:moveTo>
                <a:cubicBezTo>
                  <a:pt x="29" y="114"/>
                  <a:pt x="32" y="112"/>
                  <a:pt x="35" y="111"/>
                </a:cubicBezTo>
                <a:cubicBezTo>
                  <a:pt x="37" y="110"/>
                  <a:pt x="39" y="109"/>
                  <a:pt x="41" y="108"/>
                </a:cubicBezTo>
                <a:cubicBezTo>
                  <a:pt x="41" y="108"/>
                  <a:pt x="41" y="108"/>
                  <a:pt x="41" y="108"/>
                </a:cubicBezTo>
                <a:cubicBezTo>
                  <a:pt x="38" y="110"/>
                  <a:pt x="34" y="113"/>
                  <a:pt x="30" y="115"/>
                </a:cubicBezTo>
                <a:cubicBezTo>
                  <a:pt x="28" y="116"/>
                  <a:pt x="26" y="117"/>
                  <a:pt x="25" y="118"/>
                </a:cubicBezTo>
                <a:cubicBezTo>
                  <a:pt x="25" y="117"/>
                  <a:pt x="25" y="116"/>
                  <a:pt x="26" y="115"/>
                </a:cubicBezTo>
                <a:close/>
                <a:moveTo>
                  <a:pt x="45" y="105"/>
                </a:moveTo>
                <a:cubicBezTo>
                  <a:pt x="42" y="107"/>
                  <a:pt x="39" y="108"/>
                  <a:pt x="36" y="109"/>
                </a:cubicBezTo>
                <a:cubicBezTo>
                  <a:pt x="34" y="110"/>
                  <a:pt x="32" y="111"/>
                  <a:pt x="31" y="112"/>
                </a:cubicBezTo>
                <a:cubicBezTo>
                  <a:pt x="29" y="113"/>
                  <a:pt x="28" y="114"/>
                  <a:pt x="27" y="114"/>
                </a:cubicBezTo>
                <a:cubicBezTo>
                  <a:pt x="26" y="114"/>
                  <a:pt x="26" y="114"/>
                  <a:pt x="26" y="115"/>
                </a:cubicBezTo>
                <a:cubicBezTo>
                  <a:pt x="26" y="114"/>
                  <a:pt x="26" y="114"/>
                  <a:pt x="26" y="114"/>
                </a:cubicBezTo>
                <a:cubicBezTo>
                  <a:pt x="27" y="114"/>
                  <a:pt x="28" y="113"/>
                  <a:pt x="28" y="113"/>
                </a:cubicBezTo>
                <a:cubicBezTo>
                  <a:pt x="34" y="109"/>
                  <a:pt x="41" y="107"/>
                  <a:pt x="46" y="102"/>
                </a:cubicBezTo>
                <a:cubicBezTo>
                  <a:pt x="46" y="103"/>
                  <a:pt x="46" y="104"/>
                  <a:pt x="45" y="105"/>
                </a:cubicBezTo>
                <a:close/>
                <a:moveTo>
                  <a:pt x="47" y="101"/>
                </a:moveTo>
                <a:cubicBezTo>
                  <a:pt x="44" y="102"/>
                  <a:pt x="40" y="104"/>
                  <a:pt x="37" y="105"/>
                </a:cubicBezTo>
                <a:cubicBezTo>
                  <a:pt x="35" y="106"/>
                  <a:pt x="33" y="107"/>
                  <a:pt x="30" y="108"/>
                </a:cubicBezTo>
                <a:cubicBezTo>
                  <a:pt x="26" y="110"/>
                  <a:pt x="33" y="106"/>
                  <a:pt x="33" y="106"/>
                </a:cubicBezTo>
                <a:cubicBezTo>
                  <a:pt x="38" y="104"/>
                  <a:pt x="44" y="101"/>
                  <a:pt x="48" y="97"/>
                </a:cubicBezTo>
                <a:cubicBezTo>
                  <a:pt x="48" y="99"/>
                  <a:pt x="47" y="100"/>
                  <a:pt x="47" y="101"/>
                </a:cubicBezTo>
                <a:close/>
                <a:moveTo>
                  <a:pt x="49" y="95"/>
                </a:moveTo>
                <a:cubicBezTo>
                  <a:pt x="46" y="97"/>
                  <a:pt x="42" y="98"/>
                  <a:pt x="39" y="100"/>
                </a:cubicBezTo>
                <a:cubicBezTo>
                  <a:pt x="37" y="101"/>
                  <a:pt x="35" y="102"/>
                  <a:pt x="33" y="103"/>
                </a:cubicBezTo>
                <a:cubicBezTo>
                  <a:pt x="32" y="104"/>
                  <a:pt x="31" y="104"/>
                  <a:pt x="30" y="104"/>
                </a:cubicBezTo>
                <a:cubicBezTo>
                  <a:pt x="31" y="104"/>
                  <a:pt x="31" y="104"/>
                  <a:pt x="32" y="103"/>
                </a:cubicBezTo>
                <a:cubicBezTo>
                  <a:pt x="37" y="100"/>
                  <a:pt x="45" y="98"/>
                  <a:pt x="50" y="93"/>
                </a:cubicBezTo>
                <a:cubicBezTo>
                  <a:pt x="49" y="94"/>
                  <a:pt x="49" y="95"/>
                  <a:pt x="49" y="95"/>
                </a:cubicBezTo>
                <a:close/>
                <a:moveTo>
                  <a:pt x="51" y="91"/>
                </a:moveTo>
                <a:cubicBezTo>
                  <a:pt x="48" y="93"/>
                  <a:pt x="45" y="94"/>
                  <a:pt x="41" y="96"/>
                </a:cubicBezTo>
                <a:cubicBezTo>
                  <a:pt x="39" y="96"/>
                  <a:pt x="38" y="97"/>
                  <a:pt x="36" y="98"/>
                </a:cubicBezTo>
                <a:cubicBezTo>
                  <a:pt x="34" y="99"/>
                  <a:pt x="27" y="103"/>
                  <a:pt x="32" y="100"/>
                </a:cubicBezTo>
                <a:cubicBezTo>
                  <a:pt x="38" y="95"/>
                  <a:pt x="46" y="94"/>
                  <a:pt x="52" y="89"/>
                </a:cubicBezTo>
                <a:cubicBezTo>
                  <a:pt x="52" y="89"/>
                  <a:pt x="51" y="90"/>
                  <a:pt x="51" y="91"/>
                </a:cubicBezTo>
                <a:close/>
                <a:moveTo>
                  <a:pt x="31" y="98"/>
                </a:moveTo>
                <a:cubicBezTo>
                  <a:pt x="35" y="97"/>
                  <a:pt x="38" y="95"/>
                  <a:pt x="42" y="93"/>
                </a:cubicBezTo>
                <a:cubicBezTo>
                  <a:pt x="44" y="92"/>
                  <a:pt x="46" y="91"/>
                  <a:pt x="47" y="90"/>
                </a:cubicBezTo>
                <a:cubicBezTo>
                  <a:pt x="49" y="90"/>
                  <a:pt x="55" y="86"/>
                  <a:pt x="50" y="90"/>
                </a:cubicBezTo>
                <a:cubicBezTo>
                  <a:pt x="44" y="94"/>
                  <a:pt x="36" y="95"/>
                  <a:pt x="30" y="100"/>
                </a:cubicBezTo>
                <a:cubicBezTo>
                  <a:pt x="31" y="99"/>
                  <a:pt x="31" y="99"/>
                  <a:pt x="31" y="98"/>
                </a:cubicBezTo>
                <a:close/>
                <a:moveTo>
                  <a:pt x="53" y="87"/>
                </a:moveTo>
                <a:cubicBezTo>
                  <a:pt x="53" y="87"/>
                  <a:pt x="53" y="87"/>
                  <a:pt x="53" y="87"/>
                </a:cubicBezTo>
                <a:cubicBezTo>
                  <a:pt x="49" y="89"/>
                  <a:pt x="45" y="91"/>
                  <a:pt x="41" y="93"/>
                </a:cubicBezTo>
                <a:cubicBezTo>
                  <a:pt x="39" y="94"/>
                  <a:pt x="37" y="95"/>
                  <a:pt x="34" y="96"/>
                </a:cubicBezTo>
                <a:cubicBezTo>
                  <a:pt x="33" y="96"/>
                  <a:pt x="29" y="99"/>
                  <a:pt x="33" y="96"/>
                </a:cubicBezTo>
                <a:cubicBezTo>
                  <a:pt x="40" y="91"/>
                  <a:pt x="47" y="88"/>
                  <a:pt x="55" y="84"/>
                </a:cubicBezTo>
                <a:cubicBezTo>
                  <a:pt x="54" y="85"/>
                  <a:pt x="53" y="86"/>
                  <a:pt x="53" y="87"/>
                </a:cubicBezTo>
                <a:close/>
                <a:moveTo>
                  <a:pt x="56" y="82"/>
                </a:moveTo>
                <a:cubicBezTo>
                  <a:pt x="52" y="83"/>
                  <a:pt x="49" y="85"/>
                  <a:pt x="46" y="86"/>
                </a:cubicBezTo>
                <a:cubicBezTo>
                  <a:pt x="42" y="88"/>
                  <a:pt x="36" y="91"/>
                  <a:pt x="33" y="93"/>
                </a:cubicBezTo>
                <a:cubicBezTo>
                  <a:pt x="33" y="93"/>
                  <a:pt x="33" y="93"/>
                  <a:pt x="33" y="93"/>
                </a:cubicBezTo>
                <a:cubicBezTo>
                  <a:pt x="41" y="88"/>
                  <a:pt x="50" y="84"/>
                  <a:pt x="58" y="79"/>
                </a:cubicBezTo>
                <a:cubicBezTo>
                  <a:pt x="57" y="80"/>
                  <a:pt x="56" y="81"/>
                  <a:pt x="56" y="82"/>
                </a:cubicBezTo>
                <a:close/>
                <a:moveTo>
                  <a:pt x="60" y="76"/>
                </a:moveTo>
                <a:cubicBezTo>
                  <a:pt x="56" y="77"/>
                  <a:pt x="52" y="79"/>
                  <a:pt x="48" y="81"/>
                </a:cubicBezTo>
                <a:cubicBezTo>
                  <a:pt x="45" y="82"/>
                  <a:pt x="43" y="83"/>
                  <a:pt x="40" y="84"/>
                </a:cubicBezTo>
                <a:cubicBezTo>
                  <a:pt x="39" y="85"/>
                  <a:pt x="38" y="85"/>
                  <a:pt x="37" y="86"/>
                </a:cubicBezTo>
                <a:cubicBezTo>
                  <a:pt x="36" y="86"/>
                  <a:pt x="36" y="86"/>
                  <a:pt x="36" y="86"/>
                </a:cubicBezTo>
                <a:cubicBezTo>
                  <a:pt x="36" y="86"/>
                  <a:pt x="36" y="86"/>
                  <a:pt x="36" y="86"/>
                </a:cubicBezTo>
                <a:cubicBezTo>
                  <a:pt x="37" y="85"/>
                  <a:pt x="39" y="84"/>
                  <a:pt x="39" y="84"/>
                </a:cubicBezTo>
                <a:cubicBezTo>
                  <a:pt x="47" y="81"/>
                  <a:pt x="55" y="77"/>
                  <a:pt x="63" y="72"/>
                </a:cubicBezTo>
                <a:cubicBezTo>
                  <a:pt x="62" y="73"/>
                  <a:pt x="61" y="75"/>
                  <a:pt x="60" y="76"/>
                </a:cubicBezTo>
                <a:close/>
                <a:moveTo>
                  <a:pt x="43" y="82"/>
                </a:moveTo>
                <a:cubicBezTo>
                  <a:pt x="46" y="81"/>
                  <a:pt x="48" y="79"/>
                  <a:pt x="51" y="78"/>
                </a:cubicBezTo>
                <a:cubicBezTo>
                  <a:pt x="52" y="78"/>
                  <a:pt x="52" y="77"/>
                  <a:pt x="53" y="77"/>
                </a:cubicBezTo>
                <a:cubicBezTo>
                  <a:pt x="51" y="78"/>
                  <a:pt x="49" y="79"/>
                  <a:pt x="47" y="80"/>
                </a:cubicBezTo>
                <a:cubicBezTo>
                  <a:pt x="46" y="81"/>
                  <a:pt x="44" y="81"/>
                  <a:pt x="43" y="82"/>
                </a:cubicBezTo>
                <a:close/>
                <a:moveTo>
                  <a:pt x="35" y="87"/>
                </a:moveTo>
                <a:cubicBezTo>
                  <a:pt x="39" y="86"/>
                  <a:pt x="42" y="84"/>
                  <a:pt x="46" y="83"/>
                </a:cubicBezTo>
                <a:cubicBezTo>
                  <a:pt x="50" y="81"/>
                  <a:pt x="55" y="79"/>
                  <a:pt x="59" y="77"/>
                </a:cubicBezTo>
                <a:cubicBezTo>
                  <a:pt x="59" y="77"/>
                  <a:pt x="59" y="77"/>
                  <a:pt x="59" y="77"/>
                </a:cubicBezTo>
                <a:cubicBezTo>
                  <a:pt x="51" y="82"/>
                  <a:pt x="42" y="87"/>
                  <a:pt x="33" y="92"/>
                </a:cubicBezTo>
                <a:cubicBezTo>
                  <a:pt x="34" y="90"/>
                  <a:pt x="35" y="88"/>
                  <a:pt x="35" y="87"/>
                </a:cubicBezTo>
                <a:close/>
                <a:moveTo>
                  <a:pt x="33" y="93"/>
                </a:moveTo>
                <a:cubicBezTo>
                  <a:pt x="36" y="92"/>
                  <a:pt x="40" y="90"/>
                  <a:pt x="43" y="88"/>
                </a:cubicBezTo>
                <a:cubicBezTo>
                  <a:pt x="47" y="87"/>
                  <a:pt x="53" y="84"/>
                  <a:pt x="55" y="83"/>
                </a:cubicBezTo>
                <a:cubicBezTo>
                  <a:pt x="55" y="83"/>
                  <a:pt x="55" y="83"/>
                  <a:pt x="55" y="83"/>
                </a:cubicBezTo>
                <a:cubicBezTo>
                  <a:pt x="48" y="88"/>
                  <a:pt x="39" y="91"/>
                  <a:pt x="32" y="96"/>
                </a:cubicBezTo>
                <a:cubicBezTo>
                  <a:pt x="32" y="95"/>
                  <a:pt x="32" y="94"/>
                  <a:pt x="33" y="93"/>
                </a:cubicBezTo>
                <a:close/>
                <a:moveTo>
                  <a:pt x="30" y="102"/>
                </a:moveTo>
                <a:cubicBezTo>
                  <a:pt x="33" y="101"/>
                  <a:pt x="37" y="99"/>
                  <a:pt x="40" y="97"/>
                </a:cubicBezTo>
                <a:cubicBezTo>
                  <a:pt x="44" y="95"/>
                  <a:pt x="48" y="94"/>
                  <a:pt x="50" y="92"/>
                </a:cubicBezTo>
                <a:cubicBezTo>
                  <a:pt x="50" y="92"/>
                  <a:pt x="50" y="92"/>
                  <a:pt x="50" y="92"/>
                </a:cubicBezTo>
                <a:cubicBezTo>
                  <a:pt x="48" y="95"/>
                  <a:pt x="44" y="96"/>
                  <a:pt x="40" y="98"/>
                </a:cubicBezTo>
                <a:cubicBezTo>
                  <a:pt x="37" y="100"/>
                  <a:pt x="33" y="102"/>
                  <a:pt x="29" y="104"/>
                </a:cubicBezTo>
                <a:cubicBezTo>
                  <a:pt x="29" y="103"/>
                  <a:pt x="30" y="103"/>
                  <a:pt x="30" y="102"/>
                </a:cubicBezTo>
                <a:close/>
                <a:moveTo>
                  <a:pt x="29" y="106"/>
                </a:moveTo>
                <a:cubicBezTo>
                  <a:pt x="32" y="104"/>
                  <a:pt x="35" y="103"/>
                  <a:pt x="38" y="101"/>
                </a:cubicBezTo>
                <a:cubicBezTo>
                  <a:pt x="40" y="100"/>
                  <a:pt x="42" y="99"/>
                  <a:pt x="44" y="99"/>
                </a:cubicBezTo>
                <a:cubicBezTo>
                  <a:pt x="45" y="98"/>
                  <a:pt x="50" y="95"/>
                  <a:pt x="47" y="97"/>
                </a:cubicBezTo>
                <a:cubicBezTo>
                  <a:pt x="42" y="102"/>
                  <a:pt x="34" y="104"/>
                  <a:pt x="28" y="107"/>
                </a:cubicBezTo>
                <a:cubicBezTo>
                  <a:pt x="28" y="107"/>
                  <a:pt x="29" y="106"/>
                  <a:pt x="29" y="106"/>
                </a:cubicBezTo>
                <a:close/>
                <a:moveTo>
                  <a:pt x="28" y="109"/>
                </a:moveTo>
                <a:cubicBezTo>
                  <a:pt x="30" y="109"/>
                  <a:pt x="32" y="108"/>
                  <a:pt x="35" y="107"/>
                </a:cubicBezTo>
                <a:cubicBezTo>
                  <a:pt x="37" y="106"/>
                  <a:pt x="39" y="105"/>
                  <a:pt x="42" y="104"/>
                </a:cubicBezTo>
                <a:cubicBezTo>
                  <a:pt x="42" y="104"/>
                  <a:pt x="43" y="104"/>
                  <a:pt x="43" y="103"/>
                </a:cubicBezTo>
                <a:cubicBezTo>
                  <a:pt x="44" y="103"/>
                  <a:pt x="48" y="100"/>
                  <a:pt x="46" y="102"/>
                </a:cubicBezTo>
                <a:cubicBezTo>
                  <a:pt x="42" y="105"/>
                  <a:pt x="38" y="106"/>
                  <a:pt x="34" y="108"/>
                </a:cubicBezTo>
                <a:cubicBezTo>
                  <a:pt x="32" y="109"/>
                  <a:pt x="29" y="111"/>
                  <a:pt x="26" y="113"/>
                </a:cubicBezTo>
                <a:cubicBezTo>
                  <a:pt x="27" y="112"/>
                  <a:pt x="27" y="111"/>
                  <a:pt x="28" y="109"/>
                </a:cubicBezTo>
                <a:close/>
                <a:moveTo>
                  <a:pt x="24" y="120"/>
                </a:moveTo>
                <a:cubicBezTo>
                  <a:pt x="28" y="118"/>
                  <a:pt x="32" y="116"/>
                  <a:pt x="36" y="115"/>
                </a:cubicBezTo>
                <a:cubicBezTo>
                  <a:pt x="36" y="114"/>
                  <a:pt x="37" y="114"/>
                  <a:pt x="37" y="114"/>
                </a:cubicBezTo>
                <a:cubicBezTo>
                  <a:pt x="32" y="117"/>
                  <a:pt x="28" y="120"/>
                  <a:pt x="23" y="123"/>
                </a:cubicBezTo>
                <a:cubicBezTo>
                  <a:pt x="24" y="122"/>
                  <a:pt x="24" y="121"/>
                  <a:pt x="24" y="120"/>
                </a:cubicBezTo>
                <a:close/>
                <a:moveTo>
                  <a:pt x="23" y="125"/>
                </a:moveTo>
                <a:cubicBezTo>
                  <a:pt x="26" y="124"/>
                  <a:pt x="29" y="122"/>
                  <a:pt x="32" y="120"/>
                </a:cubicBezTo>
                <a:cubicBezTo>
                  <a:pt x="34" y="119"/>
                  <a:pt x="36" y="118"/>
                  <a:pt x="38" y="117"/>
                </a:cubicBezTo>
                <a:cubicBezTo>
                  <a:pt x="39" y="117"/>
                  <a:pt x="39" y="117"/>
                  <a:pt x="40" y="117"/>
                </a:cubicBezTo>
                <a:cubicBezTo>
                  <a:pt x="37" y="119"/>
                  <a:pt x="34" y="121"/>
                  <a:pt x="31" y="123"/>
                </a:cubicBezTo>
                <a:cubicBezTo>
                  <a:pt x="28" y="125"/>
                  <a:pt x="25" y="127"/>
                  <a:pt x="22" y="129"/>
                </a:cubicBezTo>
                <a:cubicBezTo>
                  <a:pt x="22" y="128"/>
                  <a:pt x="22" y="126"/>
                  <a:pt x="23" y="125"/>
                </a:cubicBezTo>
                <a:close/>
                <a:moveTo>
                  <a:pt x="21" y="130"/>
                </a:moveTo>
                <a:cubicBezTo>
                  <a:pt x="26" y="128"/>
                  <a:pt x="30" y="126"/>
                  <a:pt x="34" y="123"/>
                </a:cubicBezTo>
                <a:cubicBezTo>
                  <a:pt x="36" y="122"/>
                  <a:pt x="37" y="121"/>
                  <a:pt x="39" y="120"/>
                </a:cubicBezTo>
                <a:cubicBezTo>
                  <a:pt x="39" y="120"/>
                  <a:pt x="40" y="119"/>
                  <a:pt x="41" y="119"/>
                </a:cubicBezTo>
                <a:cubicBezTo>
                  <a:pt x="44" y="117"/>
                  <a:pt x="39" y="120"/>
                  <a:pt x="39" y="120"/>
                </a:cubicBezTo>
                <a:cubicBezTo>
                  <a:pt x="35" y="123"/>
                  <a:pt x="31" y="126"/>
                  <a:pt x="27" y="128"/>
                </a:cubicBezTo>
                <a:cubicBezTo>
                  <a:pt x="24" y="129"/>
                  <a:pt x="23" y="131"/>
                  <a:pt x="21" y="133"/>
                </a:cubicBezTo>
                <a:cubicBezTo>
                  <a:pt x="21" y="132"/>
                  <a:pt x="21" y="131"/>
                  <a:pt x="21" y="130"/>
                </a:cubicBezTo>
                <a:close/>
                <a:moveTo>
                  <a:pt x="20" y="135"/>
                </a:moveTo>
                <a:cubicBezTo>
                  <a:pt x="24" y="133"/>
                  <a:pt x="29" y="130"/>
                  <a:pt x="33" y="128"/>
                </a:cubicBezTo>
                <a:cubicBezTo>
                  <a:pt x="35" y="127"/>
                  <a:pt x="37" y="125"/>
                  <a:pt x="39" y="124"/>
                </a:cubicBezTo>
                <a:cubicBezTo>
                  <a:pt x="40" y="124"/>
                  <a:pt x="41" y="123"/>
                  <a:pt x="42" y="123"/>
                </a:cubicBezTo>
                <a:cubicBezTo>
                  <a:pt x="42" y="123"/>
                  <a:pt x="42" y="123"/>
                  <a:pt x="42" y="123"/>
                </a:cubicBezTo>
                <a:cubicBezTo>
                  <a:pt x="42" y="123"/>
                  <a:pt x="42" y="123"/>
                  <a:pt x="42" y="123"/>
                </a:cubicBezTo>
                <a:cubicBezTo>
                  <a:pt x="41" y="123"/>
                  <a:pt x="39" y="125"/>
                  <a:pt x="39" y="125"/>
                </a:cubicBezTo>
                <a:cubicBezTo>
                  <a:pt x="33" y="130"/>
                  <a:pt x="25" y="133"/>
                  <a:pt x="19" y="139"/>
                </a:cubicBezTo>
                <a:cubicBezTo>
                  <a:pt x="19" y="137"/>
                  <a:pt x="20" y="136"/>
                  <a:pt x="20" y="135"/>
                </a:cubicBezTo>
                <a:close/>
                <a:moveTo>
                  <a:pt x="18" y="141"/>
                </a:moveTo>
                <a:cubicBezTo>
                  <a:pt x="19" y="140"/>
                  <a:pt x="19" y="140"/>
                  <a:pt x="19" y="140"/>
                </a:cubicBezTo>
                <a:cubicBezTo>
                  <a:pt x="19" y="141"/>
                  <a:pt x="19" y="141"/>
                  <a:pt x="18" y="141"/>
                </a:cubicBezTo>
                <a:cubicBezTo>
                  <a:pt x="18" y="141"/>
                  <a:pt x="18" y="141"/>
                  <a:pt x="18" y="141"/>
                </a:cubicBezTo>
                <a:close/>
                <a:moveTo>
                  <a:pt x="18" y="142"/>
                </a:moveTo>
                <a:cubicBezTo>
                  <a:pt x="21" y="140"/>
                  <a:pt x="25" y="137"/>
                  <a:pt x="28" y="136"/>
                </a:cubicBezTo>
                <a:cubicBezTo>
                  <a:pt x="31" y="135"/>
                  <a:pt x="33" y="134"/>
                  <a:pt x="35" y="132"/>
                </a:cubicBezTo>
                <a:cubicBezTo>
                  <a:pt x="35" y="132"/>
                  <a:pt x="36" y="131"/>
                  <a:pt x="37" y="131"/>
                </a:cubicBezTo>
                <a:cubicBezTo>
                  <a:pt x="38" y="130"/>
                  <a:pt x="41" y="129"/>
                  <a:pt x="42" y="129"/>
                </a:cubicBezTo>
                <a:cubicBezTo>
                  <a:pt x="38" y="133"/>
                  <a:pt x="33" y="135"/>
                  <a:pt x="28" y="137"/>
                </a:cubicBezTo>
                <a:cubicBezTo>
                  <a:pt x="24" y="139"/>
                  <a:pt x="21" y="142"/>
                  <a:pt x="17" y="144"/>
                </a:cubicBezTo>
                <a:cubicBezTo>
                  <a:pt x="18" y="144"/>
                  <a:pt x="18" y="143"/>
                  <a:pt x="18" y="142"/>
                </a:cubicBezTo>
                <a:close/>
                <a:moveTo>
                  <a:pt x="17" y="146"/>
                </a:moveTo>
                <a:cubicBezTo>
                  <a:pt x="21" y="145"/>
                  <a:pt x="24" y="142"/>
                  <a:pt x="28" y="140"/>
                </a:cubicBezTo>
                <a:cubicBezTo>
                  <a:pt x="30" y="138"/>
                  <a:pt x="33" y="137"/>
                  <a:pt x="35" y="136"/>
                </a:cubicBezTo>
                <a:cubicBezTo>
                  <a:pt x="36" y="135"/>
                  <a:pt x="37" y="135"/>
                  <a:pt x="38" y="134"/>
                </a:cubicBezTo>
                <a:cubicBezTo>
                  <a:pt x="38" y="134"/>
                  <a:pt x="43" y="132"/>
                  <a:pt x="40" y="133"/>
                </a:cubicBezTo>
                <a:cubicBezTo>
                  <a:pt x="38" y="135"/>
                  <a:pt x="36" y="136"/>
                  <a:pt x="34" y="137"/>
                </a:cubicBezTo>
                <a:cubicBezTo>
                  <a:pt x="32" y="138"/>
                  <a:pt x="29" y="140"/>
                  <a:pt x="27" y="141"/>
                </a:cubicBezTo>
                <a:cubicBezTo>
                  <a:pt x="23" y="144"/>
                  <a:pt x="20" y="146"/>
                  <a:pt x="16" y="148"/>
                </a:cubicBezTo>
                <a:cubicBezTo>
                  <a:pt x="17" y="147"/>
                  <a:pt x="17" y="147"/>
                  <a:pt x="17" y="146"/>
                </a:cubicBezTo>
                <a:close/>
                <a:moveTo>
                  <a:pt x="16" y="149"/>
                </a:moveTo>
                <a:cubicBezTo>
                  <a:pt x="21" y="147"/>
                  <a:pt x="25" y="145"/>
                  <a:pt x="30" y="142"/>
                </a:cubicBezTo>
                <a:cubicBezTo>
                  <a:pt x="32" y="141"/>
                  <a:pt x="34" y="139"/>
                  <a:pt x="37" y="138"/>
                </a:cubicBezTo>
                <a:cubicBezTo>
                  <a:pt x="37" y="138"/>
                  <a:pt x="37" y="138"/>
                  <a:pt x="38" y="138"/>
                </a:cubicBezTo>
                <a:cubicBezTo>
                  <a:pt x="33" y="141"/>
                  <a:pt x="29" y="144"/>
                  <a:pt x="24" y="146"/>
                </a:cubicBezTo>
                <a:cubicBezTo>
                  <a:pt x="21" y="148"/>
                  <a:pt x="18" y="150"/>
                  <a:pt x="15" y="152"/>
                </a:cubicBezTo>
                <a:cubicBezTo>
                  <a:pt x="16" y="151"/>
                  <a:pt x="16" y="150"/>
                  <a:pt x="16" y="149"/>
                </a:cubicBezTo>
                <a:close/>
                <a:moveTo>
                  <a:pt x="15" y="154"/>
                </a:moveTo>
                <a:cubicBezTo>
                  <a:pt x="19" y="152"/>
                  <a:pt x="23" y="149"/>
                  <a:pt x="28" y="147"/>
                </a:cubicBezTo>
                <a:cubicBezTo>
                  <a:pt x="30" y="146"/>
                  <a:pt x="32" y="145"/>
                  <a:pt x="34" y="144"/>
                </a:cubicBezTo>
                <a:cubicBezTo>
                  <a:pt x="36" y="143"/>
                  <a:pt x="37" y="142"/>
                  <a:pt x="39" y="141"/>
                </a:cubicBezTo>
                <a:cubicBezTo>
                  <a:pt x="39" y="141"/>
                  <a:pt x="43" y="138"/>
                  <a:pt x="41" y="140"/>
                </a:cubicBezTo>
                <a:cubicBezTo>
                  <a:pt x="37" y="144"/>
                  <a:pt x="32" y="147"/>
                  <a:pt x="27" y="149"/>
                </a:cubicBezTo>
                <a:cubicBezTo>
                  <a:pt x="23" y="151"/>
                  <a:pt x="19" y="155"/>
                  <a:pt x="14" y="157"/>
                </a:cubicBezTo>
                <a:cubicBezTo>
                  <a:pt x="15" y="156"/>
                  <a:pt x="15" y="155"/>
                  <a:pt x="15" y="154"/>
                </a:cubicBezTo>
                <a:close/>
                <a:moveTo>
                  <a:pt x="13" y="163"/>
                </a:moveTo>
                <a:cubicBezTo>
                  <a:pt x="13" y="163"/>
                  <a:pt x="13" y="163"/>
                  <a:pt x="13" y="163"/>
                </a:cubicBezTo>
                <a:cubicBezTo>
                  <a:pt x="19" y="160"/>
                  <a:pt x="24" y="157"/>
                  <a:pt x="30" y="154"/>
                </a:cubicBezTo>
                <a:cubicBezTo>
                  <a:pt x="32" y="152"/>
                  <a:pt x="35" y="151"/>
                  <a:pt x="38" y="149"/>
                </a:cubicBezTo>
                <a:cubicBezTo>
                  <a:pt x="39" y="149"/>
                  <a:pt x="40" y="148"/>
                  <a:pt x="41" y="147"/>
                </a:cubicBezTo>
                <a:cubicBezTo>
                  <a:pt x="40" y="148"/>
                  <a:pt x="38" y="150"/>
                  <a:pt x="37" y="151"/>
                </a:cubicBezTo>
                <a:cubicBezTo>
                  <a:pt x="28" y="156"/>
                  <a:pt x="20" y="160"/>
                  <a:pt x="12" y="166"/>
                </a:cubicBezTo>
                <a:cubicBezTo>
                  <a:pt x="12" y="165"/>
                  <a:pt x="13" y="164"/>
                  <a:pt x="13" y="163"/>
                </a:cubicBezTo>
                <a:close/>
                <a:moveTo>
                  <a:pt x="12" y="168"/>
                </a:moveTo>
                <a:cubicBezTo>
                  <a:pt x="15" y="166"/>
                  <a:pt x="17" y="165"/>
                  <a:pt x="20" y="163"/>
                </a:cubicBezTo>
                <a:cubicBezTo>
                  <a:pt x="17" y="165"/>
                  <a:pt x="14" y="167"/>
                  <a:pt x="12" y="169"/>
                </a:cubicBezTo>
                <a:cubicBezTo>
                  <a:pt x="12" y="169"/>
                  <a:pt x="12" y="168"/>
                  <a:pt x="12" y="168"/>
                </a:cubicBezTo>
                <a:close/>
                <a:moveTo>
                  <a:pt x="11" y="175"/>
                </a:moveTo>
                <a:cubicBezTo>
                  <a:pt x="16" y="171"/>
                  <a:pt x="21" y="168"/>
                  <a:pt x="26" y="166"/>
                </a:cubicBezTo>
                <a:cubicBezTo>
                  <a:pt x="29" y="165"/>
                  <a:pt x="31" y="164"/>
                  <a:pt x="34" y="162"/>
                </a:cubicBezTo>
                <a:cubicBezTo>
                  <a:pt x="26" y="167"/>
                  <a:pt x="18" y="172"/>
                  <a:pt x="10" y="178"/>
                </a:cubicBezTo>
                <a:cubicBezTo>
                  <a:pt x="10" y="177"/>
                  <a:pt x="10" y="176"/>
                  <a:pt x="11" y="175"/>
                </a:cubicBezTo>
                <a:close/>
                <a:moveTo>
                  <a:pt x="9" y="184"/>
                </a:moveTo>
                <a:cubicBezTo>
                  <a:pt x="9" y="184"/>
                  <a:pt x="9" y="184"/>
                  <a:pt x="10" y="184"/>
                </a:cubicBezTo>
                <a:cubicBezTo>
                  <a:pt x="14" y="183"/>
                  <a:pt x="18" y="180"/>
                  <a:pt x="22" y="178"/>
                </a:cubicBezTo>
                <a:cubicBezTo>
                  <a:pt x="27" y="175"/>
                  <a:pt x="33" y="172"/>
                  <a:pt x="38" y="169"/>
                </a:cubicBezTo>
                <a:cubicBezTo>
                  <a:pt x="38" y="170"/>
                  <a:pt x="38" y="172"/>
                  <a:pt x="38" y="173"/>
                </a:cubicBezTo>
                <a:cubicBezTo>
                  <a:pt x="32" y="175"/>
                  <a:pt x="27" y="178"/>
                  <a:pt x="22" y="180"/>
                </a:cubicBezTo>
                <a:cubicBezTo>
                  <a:pt x="17" y="182"/>
                  <a:pt x="13" y="183"/>
                  <a:pt x="9" y="186"/>
                </a:cubicBezTo>
                <a:cubicBezTo>
                  <a:pt x="9" y="185"/>
                  <a:pt x="9" y="185"/>
                  <a:pt x="9" y="184"/>
                </a:cubicBezTo>
                <a:close/>
                <a:moveTo>
                  <a:pt x="4" y="244"/>
                </a:moveTo>
                <a:cubicBezTo>
                  <a:pt x="4" y="244"/>
                  <a:pt x="4" y="244"/>
                  <a:pt x="4" y="244"/>
                </a:cubicBezTo>
                <a:cubicBezTo>
                  <a:pt x="6" y="244"/>
                  <a:pt x="9" y="241"/>
                  <a:pt x="11" y="240"/>
                </a:cubicBezTo>
                <a:cubicBezTo>
                  <a:pt x="13" y="238"/>
                  <a:pt x="16" y="236"/>
                  <a:pt x="19" y="235"/>
                </a:cubicBezTo>
                <a:cubicBezTo>
                  <a:pt x="23" y="232"/>
                  <a:pt x="28" y="229"/>
                  <a:pt x="32" y="226"/>
                </a:cubicBezTo>
                <a:cubicBezTo>
                  <a:pt x="32" y="227"/>
                  <a:pt x="32" y="228"/>
                  <a:pt x="32" y="229"/>
                </a:cubicBezTo>
                <a:cubicBezTo>
                  <a:pt x="22" y="233"/>
                  <a:pt x="14" y="242"/>
                  <a:pt x="4" y="244"/>
                </a:cubicBezTo>
                <a:close/>
                <a:moveTo>
                  <a:pt x="6" y="238"/>
                </a:moveTo>
                <a:cubicBezTo>
                  <a:pt x="6" y="238"/>
                  <a:pt x="6" y="237"/>
                  <a:pt x="7" y="237"/>
                </a:cubicBezTo>
                <a:cubicBezTo>
                  <a:pt x="15" y="231"/>
                  <a:pt x="25" y="228"/>
                  <a:pt x="32" y="221"/>
                </a:cubicBezTo>
                <a:cubicBezTo>
                  <a:pt x="32" y="223"/>
                  <a:pt x="32" y="224"/>
                  <a:pt x="32" y="225"/>
                </a:cubicBezTo>
                <a:cubicBezTo>
                  <a:pt x="32" y="225"/>
                  <a:pt x="32" y="225"/>
                  <a:pt x="32" y="225"/>
                </a:cubicBezTo>
                <a:cubicBezTo>
                  <a:pt x="27" y="226"/>
                  <a:pt x="23" y="229"/>
                  <a:pt x="19" y="231"/>
                </a:cubicBezTo>
                <a:cubicBezTo>
                  <a:pt x="16" y="233"/>
                  <a:pt x="14" y="234"/>
                  <a:pt x="11" y="235"/>
                </a:cubicBezTo>
                <a:cubicBezTo>
                  <a:pt x="10" y="236"/>
                  <a:pt x="6" y="238"/>
                  <a:pt x="5" y="238"/>
                </a:cubicBezTo>
                <a:cubicBezTo>
                  <a:pt x="5" y="238"/>
                  <a:pt x="6" y="238"/>
                  <a:pt x="6" y="238"/>
                </a:cubicBezTo>
                <a:close/>
                <a:moveTo>
                  <a:pt x="32" y="220"/>
                </a:moveTo>
                <a:cubicBezTo>
                  <a:pt x="28" y="222"/>
                  <a:pt x="24" y="224"/>
                  <a:pt x="20" y="225"/>
                </a:cubicBezTo>
                <a:cubicBezTo>
                  <a:pt x="17" y="227"/>
                  <a:pt x="14" y="228"/>
                  <a:pt x="12" y="229"/>
                </a:cubicBezTo>
                <a:cubicBezTo>
                  <a:pt x="11" y="230"/>
                  <a:pt x="5" y="233"/>
                  <a:pt x="9" y="231"/>
                </a:cubicBezTo>
                <a:cubicBezTo>
                  <a:pt x="16" y="225"/>
                  <a:pt x="25" y="222"/>
                  <a:pt x="33" y="216"/>
                </a:cubicBezTo>
                <a:cubicBezTo>
                  <a:pt x="32" y="218"/>
                  <a:pt x="32" y="219"/>
                  <a:pt x="32" y="220"/>
                </a:cubicBezTo>
                <a:close/>
                <a:moveTo>
                  <a:pt x="33" y="215"/>
                </a:moveTo>
                <a:cubicBezTo>
                  <a:pt x="24" y="217"/>
                  <a:pt x="17" y="223"/>
                  <a:pt x="8" y="226"/>
                </a:cubicBezTo>
                <a:cubicBezTo>
                  <a:pt x="10" y="226"/>
                  <a:pt x="11" y="224"/>
                  <a:pt x="13" y="223"/>
                </a:cubicBezTo>
                <a:cubicBezTo>
                  <a:pt x="15" y="222"/>
                  <a:pt x="17" y="221"/>
                  <a:pt x="20" y="220"/>
                </a:cubicBezTo>
                <a:cubicBezTo>
                  <a:pt x="24" y="217"/>
                  <a:pt x="28" y="214"/>
                  <a:pt x="33" y="213"/>
                </a:cubicBezTo>
                <a:cubicBezTo>
                  <a:pt x="33" y="213"/>
                  <a:pt x="33" y="214"/>
                  <a:pt x="33" y="215"/>
                </a:cubicBezTo>
                <a:close/>
                <a:moveTo>
                  <a:pt x="33" y="212"/>
                </a:moveTo>
                <a:cubicBezTo>
                  <a:pt x="30" y="213"/>
                  <a:pt x="26" y="214"/>
                  <a:pt x="23" y="216"/>
                </a:cubicBezTo>
                <a:cubicBezTo>
                  <a:pt x="18" y="218"/>
                  <a:pt x="15" y="221"/>
                  <a:pt x="10" y="222"/>
                </a:cubicBezTo>
                <a:cubicBezTo>
                  <a:pt x="14" y="221"/>
                  <a:pt x="18" y="217"/>
                  <a:pt x="21" y="215"/>
                </a:cubicBezTo>
                <a:cubicBezTo>
                  <a:pt x="26" y="213"/>
                  <a:pt x="30" y="211"/>
                  <a:pt x="34" y="209"/>
                </a:cubicBezTo>
                <a:cubicBezTo>
                  <a:pt x="34" y="210"/>
                  <a:pt x="34" y="211"/>
                  <a:pt x="33" y="212"/>
                </a:cubicBezTo>
                <a:close/>
                <a:moveTo>
                  <a:pt x="25" y="200"/>
                </a:moveTo>
                <a:cubicBezTo>
                  <a:pt x="24" y="200"/>
                  <a:pt x="24" y="201"/>
                  <a:pt x="23" y="201"/>
                </a:cubicBezTo>
                <a:cubicBezTo>
                  <a:pt x="18" y="204"/>
                  <a:pt x="13" y="206"/>
                  <a:pt x="8" y="209"/>
                </a:cubicBezTo>
                <a:cubicBezTo>
                  <a:pt x="8" y="209"/>
                  <a:pt x="8" y="208"/>
                  <a:pt x="8" y="207"/>
                </a:cubicBezTo>
                <a:cubicBezTo>
                  <a:pt x="14" y="204"/>
                  <a:pt x="19" y="202"/>
                  <a:pt x="25" y="200"/>
                </a:cubicBezTo>
                <a:close/>
                <a:moveTo>
                  <a:pt x="33" y="197"/>
                </a:moveTo>
                <a:cubicBezTo>
                  <a:pt x="35" y="197"/>
                  <a:pt x="35" y="196"/>
                  <a:pt x="35" y="196"/>
                </a:cubicBezTo>
                <a:cubicBezTo>
                  <a:pt x="36" y="196"/>
                  <a:pt x="36" y="195"/>
                  <a:pt x="36" y="195"/>
                </a:cubicBezTo>
                <a:cubicBezTo>
                  <a:pt x="36" y="196"/>
                  <a:pt x="36" y="197"/>
                  <a:pt x="36" y="198"/>
                </a:cubicBezTo>
                <a:cubicBezTo>
                  <a:pt x="32" y="200"/>
                  <a:pt x="27" y="202"/>
                  <a:pt x="23" y="203"/>
                </a:cubicBezTo>
                <a:cubicBezTo>
                  <a:pt x="19" y="205"/>
                  <a:pt x="14" y="207"/>
                  <a:pt x="10" y="209"/>
                </a:cubicBezTo>
                <a:cubicBezTo>
                  <a:pt x="14" y="206"/>
                  <a:pt x="18" y="205"/>
                  <a:pt x="22" y="202"/>
                </a:cubicBezTo>
                <a:cubicBezTo>
                  <a:pt x="24" y="201"/>
                  <a:pt x="26" y="200"/>
                  <a:pt x="28" y="199"/>
                </a:cubicBezTo>
                <a:cubicBezTo>
                  <a:pt x="28" y="199"/>
                  <a:pt x="29" y="199"/>
                  <a:pt x="29" y="198"/>
                </a:cubicBezTo>
                <a:cubicBezTo>
                  <a:pt x="31" y="198"/>
                  <a:pt x="32" y="197"/>
                  <a:pt x="33" y="197"/>
                </a:cubicBezTo>
                <a:close/>
                <a:moveTo>
                  <a:pt x="11" y="211"/>
                </a:moveTo>
                <a:cubicBezTo>
                  <a:pt x="10" y="211"/>
                  <a:pt x="9" y="211"/>
                  <a:pt x="9" y="211"/>
                </a:cubicBezTo>
                <a:cubicBezTo>
                  <a:pt x="9" y="212"/>
                  <a:pt x="9" y="212"/>
                  <a:pt x="8" y="212"/>
                </a:cubicBezTo>
                <a:cubicBezTo>
                  <a:pt x="8" y="211"/>
                  <a:pt x="8" y="211"/>
                  <a:pt x="8" y="210"/>
                </a:cubicBezTo>
                <a:cubicBezTo>
                  <a:pt x="17" y="207"/>
                  <a:pt x="26" y="203"/>
                  <a:pt x="35" y="199"/>
                </a:cubicBezTo>
                <a:cubicBezTo>
                  <a:pt x="27" y="203"/>
                  <a:pt x="19" y="207"/>
                  <a:pt x="11" y="211"/>
                </a:cubicBezTo>
                <a:close/>
                <a:moveTo>
                  <a:pt x="8" y="213"/>
                </a:moveTo>
                <a:cubicBezTo>
                  <a:pt x="13" y="211"/>
                  <a:pt x="18" y="208"/>
                  <a:pt x="22" y="206"/>
                </a:cubicBezTo>
                <a:cubicBezTo>
                  <a:pt x="25" y="205"/>
                  <a:pt x="27" y="204"/>
                  <a:pt x="30" y="203"/>
                </a:cubicBezTo>
                <a:cubicBezTo>
                  <a:pt x="31" y="203"/>
                  <a:pt x="31" y="203"/>
                  <a:pt x="32" y="202"/>
                </a:cubicBezTo>
                <a:cubicBezTo>
                  <a:pt x="28" y="204"/>
                  <a:pt x="24" y="206"/>
                  <a:pt x="20" y="209"/>
                </a:cubicBezTo>
                <a:cubicBezTo>
                  <a:pt x="16" y="211"/>
                  <a:pt x="12" y="212"/>
                  <a:pt x="8" y="215"/>
                </a:cubicBezTo>
                <a:cubicBezTo>
                  <a:pt x="8" y="214"/>
                  <a:pt x="8" y="213"/>
                  <a:pt x="8" y="213"/>
                </a:cubicBezTo>
                <a:close/>
                <a:moveTo>
                  <a:pt x="30" y="202"/>
                </a:moveTo>
                <a:cubicBezTo>
                  <a:pt x="32" y="201"/>
                  <a:pt x="34" y="200"/>
                  <a:pt x="36" y="199"/>
                </a:cubicBezTo>
                <a:cubicBezTo>
                  <a:pt x="36" y="199"/>
                  <a:pt x="36" y="200"/>
                  <a:pt x="35" y="201"/>
                </a:cubicBezTo>
                <a:cubicBezTo>
                  <a:pt x="34" y="201"/>
                  <a:pt x="32" y="202"/>
                  <a:pt x="30" y="202"/>
                </a:cubicBezTo>
                <a:close/>
                <a:moveTo>
                  <a:pt x="8" y="216"/>
                </a:moveTo>
                <a:cubicBezTo>
                  <a:pt x="12" y="215"/>
                  <a:pt x="16" y="214"/>
                  <a:pt x="20" y="212"/>
                </a:cubicBezTo>
                <a:cubicBezTo>
                  <a:pt x="16" y="214"/>
                  <a:pt x="12" y="216"/>
                  <a:pt x="8" y="219"/>
                </a:cubicBezTo>
                <a:cubicBezTo>
                  <a:pt x="8" y="218"/>
                  <a:pt x="8" y="217"/>
                  <a:pt x="8" y="216"/>
                </a:cubicBezTo>
                <a:close/>
                <a:moveTo>
                  <a:pt x="35" y="206"/>
                </a:moveTo>
                <a:cubicBezTo>
                  <a:pt x="35" y="206"/>
                  <a:pt x="34" y="207"/>
                  <a:pt x="34" y="208"/>
                </a:cubicBezTo>
                <a:cubicBezTo>
                  <a:pt x="27" y="211"/>
                  <a:pt x="18" y="213"/>
                  <a:pt x="11" y="217"/>
                </a:cubicBezTo>
                <a:cubicBezTo>
                  <a:pt x="8" y="219"/>
                  <a:pt x="12" y="217"/>
                  <a:pt x="13" y="216"/>
                </a:cubicBezTo>
                <a:cubicBezTo>
                  <a:pt x="15" y="215"/>
                  <a:pt x="18" y="214"/>
                  <a:pt x="20" y="213"/>
                </a:cubicBezTo>
                <a:cubicBezTo>
                  <a:pt x="24" y="211"/>
                  <a:pt x="28" y="209"/>
                  <a:pt x="31" y="207"/>
                </a:cubicBezTo>
                <a:cubicBezTo>
                  <a:pt x="33" y="206"/>
                  <a:pt x="34" y="206"/>
                  <a:pt x="35" y="206"/>
                </a:cubicBezTo>
                <a:close/>
                <a:moveTo>
                  <a:pt x="8" y="220"/>
                </a:moveTo>
                <a:cubicBezTo>
                  <a:pt x="12" y="218"/>
                  <a:pt x="16" y="216"/>
                  <a:pt x="20" y="214"/>
                </a:cubicBezTo>
                <a:cubicBezTo>
                  <a:pt x="23" y="213"/>
                  <a:pt x="25" y="212"/>
                  <a:pt x="28" y="211"/>
                </a:cubicBezTo>
                <a:cubicBezTo>
                  <a:pt x="26" y="212"/>
                  <a:pt x="23" y="214"/>
                  <a:pt x="21" y="215"/>
                </a:cubicBezTo>
                <a:cubicBezTo>
                  <a:pt x="17" y="217"/>
                  <a:pt x="12" y="220"/>
                  <a:pt x="8" y="223"/>
                </a:cubicBezTo>
                <a:cubicBezTo>
                  <a:pt x="8" y="222"/>
                  <a:pt x="8" y="221"/>
                  <a:pt x="8" y="220"/>
                </a:cubicBezTo>
                <a:close/>
                <a:moveTo>
                  <a:pt x="35" y="205"/>
                </a:moveTo>
                <a:cubicBezTo>
                  <a:pt x="33" y="205"/>
                  <a:pt x="32" y="206"/>
                  <a:pt x="31" y="206"/>
                </a:cubicBezTo>
                <a:cubicBezTo>
                  <a:pt x="31" y="207"/>
                  <a:pt x="30" y="207"/>
                  <a:pt x="30" y="207"/>
                </a:cubicBezTo>
                <a:cubicBezTo>
                  <a:pt x="27" y="208"/>
                  <a:pt x="25" y="209"/>
                  <a:pt x="22" y="210"/>
                </a:cubicBezTo>
                <a:cubicBezTo>
                  <a:pt x="18" y="212"/>
                  <a:pt x="14" y="214"/>
                  <a:pt x="9" y="215"/>
                </a:cubicBezTo>
                <a:cubicBezTo>
                  <a:pt x="11" y="215"/>
                  <a:pt x="12" y="213"/>
                  <a:pt x="14" y="213"/>
                </a:cubicBezTo>
                <a:cubicBezTo>
                  <a:pt x="16" y="212"/>
                  <a:pt x="18" y="211"/>
                  <a:pt x="21" y="209"/>
                </a:cubicBezTo>
                <a:cubicBezTo>
                  <a:pt x="25" y="207"/>
                  <a:pt x="30" y="204"/>
                  <a:pt x="35" y="202"/>
                </a:cubicBezTo>
                <a:cubicBezTo>
                  <a:pt x="35" y="203"/>
                  <a:pt x="35" y="204"/>
                  <a:pt x="35" y="205"/>
                </a:cubicBezTo>
                <a:close/>
                <a:moveTo>
                  <a:pt x="36" y="193"/>
                </a:moveTo>
                <a:cubicBezTo>
                  <a:pt x="36" y="194"/>
                  <a:pt x="36" y="194"/>
                  <a:pt x="36" y="194"/>
                </a:cubicBezTo>
                <a:cubicBezTo>
                  <a:pt x="34" y="195"/>
                  <a:pt x="31" y="197"/>
                  <a:pt x="28" y="198"/>
                </a:cubicBezTo>
                <a:cubicBezTo>
                  <a:pt x="26" y="199"/>
                  <a:pt x="23" y="200"/>
                  <a:pt x="20" y="201"/>
                </a:cubicBezTo>
                <a:cubicBezTo>
                  <a:pt x="19" y="201"/>
                  <a:pt x="18" y="202"/>
                  <a:pt x="17" y="202"/>
                </a:cubicBezTo>
                <a:cubicBezTo>
                  <a:pt x="19" y="202"/>
                  <a:pt x="20" y="201"/>
                  <a:pt x="21" y="200"/>
                </a:cubicBezTo>
                <a:cubicBezTo>
                  <a:pt x="25" y="198"/>
                  <a:pt x="29" y="195"/>
                  <a:pt x="33" y="193"/>
                </a:cubicBezTo>
                <a:cubicBezTo>
                  <a:pt x="34" y="193"/>
                  <a:pt x="35" y="193"/>
                  <a:pt x="36" y="192"/>
                </a:cubicBezTo>
                <a:cubicBezTo>
                  <a:pt x="36" y="193"/>
                  <a:pt x="36" y="193"/>
                  <a:pt x="36" y="193"/>
                </a:cubicBezTo>
                <a:close/>
                <a:moveTo>
                  <a:pt x="36" y="192"/>
                </a:moveTo>
                <a:cubicBezTo>
                  <a:pt x="35" y="192"/>
                  <a:pt x="34" y="192"/>
                  <a:pt x="33" y="193"/>
                </a:cubicBezTo>
                <a:cubicBezTo>
                  <a:pt x="32" y="193"/>
                  <a:pt x="32" y="193"/>
                  <a:pt x="32" y="193"/>
                </a:cubicBezTo>
                <a:cubicBezTo>
                  <a:pt x="30" y="194"/>
                  <a:pt x="27" y="194"/>
                  <a:pt x="25" y="195"/>
                </a:cubicBezTo>
                <a:cubicBezTo>
                  <a:pt x="21" y="197"/>
                  <a:pt x="17" y="198"/>
                  <a:pt x="13" y="200"/>
                </a:cubicBezTo>
                <a:cubicBezTo>
                  <a:pt x="7" y="203"/>
                  <a:pt x="12" y="200"/>
                  <a:pt x="13" y="200"/>
                </a:cubicBezTo>
                <a:cubicBezTo>
                  <a:pt x="15" y="198"/>
                  <a:pt x="18" y="197"/>
                  <a:pt x="20" y="196"/>
                </a:cubicBezTo>
                <a:cubicBezTo>
                  <a:pt x="25" y="193"/>
                  <a:pt x="29" y="190"/>
                  <a:pt x="34" y="188"/>
                </a:cubicBezTo>
                <a:cubicBezTo>
                  <a:pt x="34" y="188"/>
                  <a:pt x="34" y="188"/>
                  <a:pt x="34" y="188"/>
                </a:cubicBezTo>
                <a:cubicBezTo>
                  <a:pt x="35" y="188"/>
                  <a:pt x="36" y="188"/>
                  <a:pt x="37" y="187"/>
                </a:cubicBezTo>
                <a:cubicBezTo>
                  <a:pt x="37" y="189"/>
                  <a:pt x="36" y="190"/>
                  <a:pt x="36" y="192"/>
                </a:cubicBezTo>
                <a:close/>
                <a:moveTo>
                  <a:pt x="35" y="187"/>
                </a:moveTo>
                <a:cubicBezTo>
                  <a:pt x="35" y="187"/>
                  <a:pt x="35" y="187"/>
                  <a:pt x="34" y="188"/>
                </a:cubicBezTo>
                <a:cubicBezTo>
                  <a:pt x="33" y="188"/>
                  <a:pt x="32" y="188"/>
                  <a:pt x="31" y="189"/>
                </a:cubicBezTo>
                <a:cubicBezTo>
                  <a:pt x="28" y="190"/>
                  <a:pt x="25" y="191"/>
                  <a:pt x="22" y="192"/>
                </a:cubicBezTo>
                <a:cubicBezTo>
                  <a:pt x="18" y="193"/>
                  <a:pt x="13" y="195"/>
                  <a:pt x="9" y="197"/>
                </a:cubicBezTo>
                <a:cubicBezTo>
                  <a:pt x="19" y="192"/>
                  <a:pt x="28" y="188"/>
                  <a:pt x="37" y="183"/>
                </a:cubicBezTo>
                <a:cubicBezTo>
                  <a:pt x="37" y="184"/>
                  <a:pt x="37" y="185"/>
                  <a:pt x="37" y="186"/>
                </a:cubicBezTo>
                <a:cubicBezTo>
                  <a:pt x="36" y="187"/>
                  <a:pt x="36" y="187"/>
                  <a:pt x="35" y="187"/>
                </a:cubicBezTo>
                <a:close/>
                <a:moveTo>
                  <a:pt x="37" y="182"/>
                </a:moveTo>
                <a:cubicBezTo>
                  <a:pt x="37" y="182"/>
                  <a:pt x="37" y="182"/>
                  <a:pt x="37" y="182"/>
                </a:cubicBezTo>
                <a:cubicBezTo>
                  <a:pt x="32" y="183"/>
                  <a:pt x="27" y="185"/>
                  <a:pt x="22" y="187"/>
                </a:cubicBezTo>
                <a:cubicBezTo>
                  <a:pt x="21" y="187"/>
                  <a:pt x="19" y="188"/>
                  <a:pt x="18" y="189"/>
                </a:cubicBezTo>
                <a:cubicBezTo>
                  <a:pt x="20" y="187"/>
                  <a:pt x="23" y="186"/>
                  <a:pt x="25" y="185"/>
                </a:cubicBezTo>
                <a:cubicBezTo>
                  <a:pt x="29" y="184"/>
                  <a:pt x="33" y="182"/>
                  <a:pt x="37" y="179"/>
                </a:cubicBezTo>
                <a:cubicBezTo>
                  <a:pt x="37" y="180"/>
                  <a:pt x="37" y="181"/>
                  <a:pt x="37" y="182"/>
                </a:cubicBezTo>
                <a:close/>
                <a:moveTo>
                  <a:pt x="22" y="186"/>
                </a:moveTo>
                <a:cubicBezTo>
                  <a:pt x="18" y="187"/>
                  <a:pt x="14" y="190"/>
                  <a:pt x="10" y="192"/>
                </a:cubicBezTo>
                <a:cubicBezTo>
                  <a:pt x="10" y="192"/>
                  <a:pt x="10" y="192"/>
                  <a:pt x="10" y="192"/>
                </a:cubicBezTo>
                <a:cubicBezTo>
                  <a:pt x="9" y="192"/>
                  <a:pt x="9" y="193"/>
                  <a:pt x="9" y="193"/>
                </a:cubicBezTo>
                <a:cubicBezTo>
                  <a:pt x="9" y="193"/>
                  <a:pt x="9" y="192"/>
                  <a:pt x="9" y="192"/>
                </a:cubicBezTo>
                <a:cubicBezTo>
                  <a:pt x="9" y="192"/>
                  <a:pt x="9" y="191"/>
                  <a:pt x="9" y="191"/>
                </a:cubicBezTo>
                <a:cubicBezTo>
                  <a:pt x="14" y="188"/>
                  <a:pt x="19" y="186"/>
                  <a:pt x="24" y="184"/>
                </a:cubicBezTo>
                <a:cubicBezTo>
                  <a:pt x="28" y="183"/>
                  <a:pt x="32" y="182"/>
                  <a:pt x="35" y="180"/>
                </a:cubicBezTo>
                <a:cubicBezTo>
                  <a:pt x="31" y="182"/>
                  <a:pt x="27" y="184"/>
                  <a:pt x="22" y="186"/>
                </a:cubicBezTo>
                <a:close/>
                <a:moveTo>
                  <a:pt x="9" y="194"/>
                </a:moveTo>
                <a:cubicBezTo>
                  <a:pt x="14" y="191"/>
                  <a:pt x="19" y="189"/>
                  <a:pt x="24" y="187"/>
                </a:cubicBezTo>
                <a:cubicBezTo>
                  <a:pt x="26" y="186"/>
                  <a:pt x="28" y="185"/>
                  <a:pt x="30" y="184"/>
                </a:cubicBezTo>
                <a:cubicBezTo>
                  <a:pt x="31" y="184"/>
                  <a:pt x="33" y="184"/>
                  <a:pt x="34" y="183"/>
                </a:cubicBezTo>
                <a:cubicBezTo>
                  <a:pt x="34" y="183"/>
                  <a:pt x="35" y="183"/>
                  <a:pt x="35" y="183"/>
                </a:cubicBezTo>
                <a:cubicBezTo>
                  <a:pt x="35" y="183"/>
                  <a:pt x="34" y="183"/>
                  <a:pt x="34" y="184"/>
                </a:cubicBezTo>
                <a:cubicBezTo>
                  <a:pt x="26" y="188"/>
                  <a:pt x="16" y="192"/>
                  <a:pt x="8" y="197"/>
                </a:cubicBezTo>
                <a:cubicBezTo>
                  <a:pt x="8" y="196"/>
                  <a:pt x="9" y="195"/>
                  <a:pt x="9" y="194"/>
                </a:cubicBezTo>
                <a:close/>
                <a:moveTo>
                  <a:pt x="8" y="198"/>
                </a:moveTo>
                <a:cubicBezTo>
                  <a:pt x="15" y="195"/>
                  <a:pt x="21" y="193"/>
                  <a:pt x="28" y="191"/>
                </a:cubicBezTo>
                <a:cubicBezTo>
                  <a:pt x="26" y="191"/>
                  <a:pt x="24" y="192"/>
                  <a:pt x="23" y="193"/>
                </a:cubicBezTo>
                <a:cubicBezTo>
                  <a:pt x="18" y="196"/>
                  <a:pt x="13" y="198"/>
                  <a:pt x="8" y="202"/>
                </a:cubicBezTo>
                <a:cubicBezTo>
                  <a:pt x="8" y="201"/>
                  <a:pt x="8" y="199"/>
                  <a:pt x="8" y="198"/>
                </a:cubicBezTo>
                <a:close/>
                <a:moveTo>
                  <a:pt x="37" y="179"/>
                </a:moveTo>
                <a:cubicBezTo>
                  <a:pt x="37" y="179"/>
                  <a:pt x="37" y="179"/>
                  <a:pt x="37" y="179"/>
                </a:cubicBezTo>
                <a:cubicBezTo>
                  <a:pt x="32" y="181"/>
                  <a:pt x="26" y="182"/>
                  <a:pt x="21" y="184"/>
                </a:cubicBezTo>
                <a:cubicBezTo>
                  <a:pt x="18" y="185"/>
                  <a:pt x="16" y="186"/>
                  <a:pt x="14" y="187"/>
                </a:cubicBezTo>
                <a:cubicBezTo>
                  <a:pt x="13" y="188"/>
                  <a:pt x="12" y="188"/>
                  <a:pt x="11" y="189"/>
                </a:cubicBezTo>
                <a:cubicBezTo>
                  <a:pt x="7" y="191"/>
                  <a:pt x="11" y="188"/>
                  <a:pt x="12" y="188"/>
                </a:cubicBezTo>
                <a:cubicBezTo>
                  <a:pt x="20" y="183"/>
                  <a:pt x="30" y="181"/>
                  <a:pt x="38" y="174"/>
                </a:cubicBezTo>
                <a:cubicBezTo>
                  <a:pt x="37" y="176"/>
                  <a:pt x="37" y="177"/>
                  <a:pt x="37" y="179"/>
                </a:cubicBezTo>
                <a:close/>
                <a:moveTo>
                  <a:pt x="8" y="202"/>
                </a:moveTo>
                <a:cubicBezTo>
                  <a:pt x="8" y="202"/>
                  <a:pt x="9" y="202"/>
                  <a:pt x="9" y="202"/>
                </a:cubicBezTo>
                <a:cubicBezTo>
                  <a:pt x="13" y="201"/>
                  <a:pt x="18" y="199"/>
                  <a:pt x="22" y="197"/>
                </a:cubicBezTo>
                <a:cubicBezTo>
                  <a:pt x="24" y="196"/>
                  <a:pt x="26" y="196"/>
                  <a:pt x="28" y="195"/>
                </a:cubicBezTo>
                <a:cubicBezTo>
                  <a:pt x="27" y="196"/>
                  <a:pt x="25" y="197"/>
                  <a:pt x="24" y="198"/>
                </a:cubicBezTo>
                <a:cubicBezTo>
                  <a:pt x="19" y="201"/>
                  <a:pt x="15" y="203"/>
                  <a:pt x="10" y="205"/>
                </a:cubicBezTo>
                <a:cubicBezTo>
                  <a:pt x="9" y="205"/>
                  <a:pt x="9" y="205"/>
                  <a:pt x="9" y="206"/>
                </a:cubicBezTo>
                <a:cubicBezTo>
                  <a:pt x="9" y="206"/>
                  <a:pt x="9" y="206"/>
                  <a:pt x="8" y="206"/>
                </a:cubicBezTo>
                <a:cubicBezTo>
                  <a:pt x="8" y="205"/>
                  <a:pt x="8" y="204"/>
                  <a:pt x="8" y="202"/>
                </a:cubicBezTo>
                <a:close/>
                <a:moveTo>
                  <a:pt x="8" y="223"/>
                </a:moveTo>
                <a:cubicBezTo>
                  <a:pt x="8" y="223"/>
                  <a:pt x="8" y="223"/>
                  <a:pt x="8" y="223"/>
                </a:cubicBezTo>
                <a:cubicBezTo>
                  <a:pt x="12" y="223"/>
                  <a:pt x="15" y="220"/>
                  <a:pt x="19" y="218"/>
                </a:cubicBezTo>
                <a:cubicBezTo>
                  <a:pt x="21" y="217"/>
                  <a:pt x="24" y="216"/>
                  <a:pt x="26" y="215"/>
                </a:cubicBezTo>
                <a:cubicBezTo>
                  <a:pt x="23" y="217"/>
                  <a:pt x="20" y="219"/>
                  <a:pt x="18" y="220"/>
                </a:cubicBezTo>
                <a:cubicBezTo>
                  <a:pt x="14" y="222"/>
                  <a:pt x="11" y="223"/>
                  <a:pt x="8" y="226"/>
                </a:cubicBezTo>
                <a:cubicBezTo>
                  <a:pt x="8" y="225"/>
                  <a:pt x="8" y="224"/>
                  <a:pt x="8" y="223"/>
                </a:cubicBezTo>
                <a:close/>
                <a:moveTo>
                  <a:pt x="8" y="227"/>
                </a:moveTo>
                <a:cubicBezTo>
                  <a:pt x="16" y="225"/>
                  <a:pt x="23" y="219"/>
                  <a:pt x="32" y="216"/>
                </a:cubicBezTo>
                <a:cubicBezTo>
                  <a:pt x="30" y="217"/>
                  <a:pt x="28" y="219"/>
                  <a:pt x="27" y="220"/>
                </a:cubicBezTo>
                <a:cubicBezTo>
                  <a:pt x="25" y="221"/>
                  <a:pt x="22" y="222"/>
                  <a:pt x="20" y="223"/>
                </a:cubicBezTo>
                <a:cubicBezTo>
                  <a:pt x="15" y="226"/>
                  <a:pt x="11" y="228"/>
                  <a:pt x="7" y="231"/>
                </a:cubicBezTo>
                <a:cubicBezTo>
                  <a:pt x="7" y="230"/>
                  <a:pt x="7" y="229"/>
                  <a:pt x="8" y="227"/>
                </a:cubicBezTo>
                <a:close/>
                <a:moveTo>
                  <a:pt x="6" y="236"/>
                </a:moveTo>
                <a:cubicBezTo>
                  <a:pt x="6" y="235"/>
                  <a:pt x="7" y="234"/>
                  <a:pt x="7" y="233"/>
                </a:cubicBezTo>
                <a:cubicBezTo>
                  <a:pt x="11" y="231"/>
                  <a:pt x="15" y="229"/>
                  <a:pt x="18" y="227"/>
                </a:cubicBezTo>
                <a:cubicBezTo>
                  <a:pt x="21" y="225"/>
                  <a:pt x="24" y="224"/>
                  <a:pt x="27" y="223"/>
                </a:cubicBezTo>
                <a:cubicBezTo>
                  <a:pt x="28" y="222"/>
                  <a:pt x="30" y="222"/>
                  <a:pt x="31" y="221"/>
                </a:cubicBezTo>
                <a:cubicBezTo>
                  <a:pt x="33" y="221"/>
                  <a:pt x="27" y="225"/>
                  <a:pt x="28" y="224"/>
                </a:cubicBezTo>
                <a:cubicBezTo>
                  <a:pt x="21" y="229"/>
                  <a:pt x="12" y="231"/>
                  <a:pt x="6" y="237"/>
                </a:cubicBezTo>
                <a:cubicBezTo>
                  <a:pt x="6" y="236"/>
                  <a:pt x="6" y="236"/>
                  <a:pt x="6" y="236"/>
                </a:cubicBezTo>
                <a:close/>
                <a:moveTo>
                  <a:pt x="5" y="239"/>
                </a:moveTo>
                <a:cubicBezTo>
                  <a:pt x="10" y="237"/>
                  <a:pt x="14" y="235"/>
                  <a:pt x="18" y="233"/>
                </a:cubicBezTo>
                <a:cubicBezTo>
                  <a:pt x="20" y="232"/>
                  <a:pt x="22" y="230"/>
                  <a:pt x="25" y="229"/>
                </a:cubicBezTo>
                <a:cubicBezTo>
                  <a:pt x="26" y="228"/>
                  <a:pt x="34" y="223"/>
                  <a:pt x="28" y="228"/>
                </a:cubicBezTo>
                <a:cubicBezTo>
                  <a:pt x="20" y="234"/>
                  <a:pt x="12" y="237"/>
                  <a:pt x="4" y="243"/>
                </a:cubicBezTo>
                <a:cubicBezTo>
                  <a:pt x="5" y="242"/>
                  <a:pt x="5" y="240"/>
                  <a:pt x="5" y="239"/>
                </a:cubicBezTo>
                <a:close/>
                <a:moveTo>
                  <a:pt x="4" y="245"/>
                </a:moveTo>
                <a:cubicBezTo>
                  <a:pt x="9" y="244"/>
                  <a:pt x="13" y="241"/>
                  <a:pt x="18" y="238"/>
                </a:cubicBezTo>
                <a:cubicBezTo>
                  <a:pt x="20" y="237"/>
                  <a:pt x="23" y="235"/>
                  <a:pt x="25" y="234"/>
                </a:cubicBezTo>
                <a:cubicBezTo>
                  <a:pt x="26" y="233"/>
                  <a:pt x="27" y="232"/>
                  <a:pt x="29" y="231"/>
                </a:cubicBezTo>
                <a:cubicBezTo>
                  <a:pt x="29" y="231"/>
                  <a:pt x="33" y="228"/>
                  <a:pt x="31" y="230"/>
                </a:cubicBezTo>
                <a:cubicBezTo>
                  <a:pt x="29" y="233"/>
                  <a:pt x="25" y="234"/>
                  <a:pt x="22" y="235"/>
                </a:cubicBezTo>
                <a:cubicBezTo>
                  <a:pt x="20" y="237"/>
                  <a:pt x="17" y="239"/>
                  <a:pt x="15" y="241"/>
                </a:cubicBezTo>
                <a:cubicBezTo>
                  <a:pt x="11" y="244"/>
                  <a:pt x="7" y="246"/>
                  <a:pt x="4" y="249"/>
                </a:cubicBezTo>
                <a:cubicBezTo>
                  <a:pt x="4" y="247"/>
                  <a:pt x="4" y="246"/>
                  <a:pt x="4" y="245"/>
                </a:cubicBezTo>
                <a:close/>
                <a:moveTo>
                  <a:pt x="6" y="248"/>
                </a:moveTo>
                <a:cubicBezTo>
                  <a:pt x="10" y="244"/>
                  <a:pt x="16" y="241"/>
                  <a:pt x="22" y="237"/>
                </a:cubicBezTo>
                <a:cubicBezTo>
                  <a:pt x="25" y="235"/>
                  <a:pt x="29" y="233"/>
                  <a:pt x="32" y="230"/>
                </a:cubicBezTo>
                <a:cubicBezTo>
                  <a:pt x="32" y="231"/>
                  <a:pt x="32" y="231"/>
                  <a:pt x="32" y="232"/>
                </a:cubicBezTo>
                <a:cubicBezTo>
                  <a:pt x="26" y="235"/>
                  <a:pt x="21" y="238"/>
                  <a:pt x="16" y="242"/>
                </a:cubicBezTo>
                <a:cubicBezTo>
                  <a:pt x="14" y="244"/>
                  <a:pt x="11" y="245"/>
                  <a:pt x="8" y="247"/>
                </a:cubicBezTo>
                <a:cubicBezTo>
                  <a:pt x="6" y="248"/>
                  <a:pt x="2" y="252"/>
                  <a:pt x="6" y="248"/>
                </a:cubicBezTo>
                <a:close/>
                <a:moveTo>
                  <a:pt x="32" y="234"/>
                </a:moveTo>
                <a:cubicBezTo>
                  <a:pt x="32" y="235"/>
                  <a:pt x="32" y="235"/>
                  <a:pt x="32" y="236"/>
                </a:cubicBezTo>
                <a:cubicBezTo>
                  <a:pt x="26" y="239"/>
                  <a:pt x="20" y="244"/>
                  <a:pt x="14" y="249"/>
                </a:cubicBezTo>
                <a:cubicBezTo>
                  <a:pt x="20" y="244"/>
                  <a:pt x="26" y="238"/>
                  <a:pt x="32" y="233"/>
                </a:cubicBezTo>
                <a:cubicBezTo>
                  <a:pt x="32" y="233"/>
                  <a:pt x="32" y="234"/>
                  <a:pt x="32" y="234"/>
                </a:cubicBezTo>
                <a:close/>
                <a:moveTo>
                  <a:pt x="31" y="238"/>
                </a:moveTo>
                <a:cubicBezTo>
                  <a:pt x="30" y="239"/>
                  <a:pt x="28" y="240"/>
                  <a:pt x="27" y="241"/>
                </a:cubicBezTo>
                <a:cubicBezTo>
                  <a:pt x="25" y="243"/>
                  <a:pt x="23" y="244"/>
                  <a:pt x="21" y="245"/>
                </a:cubicBezTo>
                <a:cubicBezTo>
                  <a:pt x="20" y="246"/>
                  <a:pt x="19" y="246"/>
                  <a:pt x="19" y="247"/>
                </a:cubicBezTo>
                <a:cubicBezTo>
                  <a:pt x="23" y="244"/>
                  <a:pt x="26" y="240"/>
                  <a:pt x="30" y="238"/>
                </a:cubicBezTo>
                <a:cubicBezTo>
                  <a:pt x="32" y="236"/>
                  <a:pt x="32" y="236"/>
                  <a:pt x="31" y="238"/>
                </a:cubicBezTo>
                <a:close/>
                <a:moveTo>
                  <a:pt x="23" y="244"/>
                </a:moveTo>
                <a:cubicBezTo>
                  <a:pt x="27" y="242"/>
                  <a:pt x="30" y="240"/>
                  <a:pt x="32" y="237"/>
                </a:cubicBezTo>
                <a:cubicBezTo>
                  <a:pt x="32" y="238"/>
                  <a:pt x="33" y="238"/>
                  <a:pt x="33" y="239"/>
                </a:cubicBezTo>
                <a:cubicBezTo>
                  <a:pt x="28" y="243"/>
                  <a:pt x="23" y="246"/>
                  <a:pt x="19" y="249"/>
                </a:cubicBezTo>
                <a:cubicBezTo>
                  <a:pt x="17" y="251"/>
                  <a:pt x="15" y="252"/>
                  <a:pt x="13" y="253"/>
                </a:cubicBezTo>
                <a:cubicBezTo>
                  <a:pt x="11" y="254"/>
                  <a:pt x="10" y="255"/>
                  <a:pt x="9" y="255"/>
                </a:cubicBezTo>
                <a:cubicBezTo>
                  <a:pt x="9" y="256"/>
                  <a:pt x="8" y="256"/>
                  <a:pt x="8" y="256"/>
                </a:cubicBezTo>
                <a:cubicBezTo>
                  <a:pt x="13" y="252"/>
                  <a:pt x="18" y="248"/>
                  <a:pt x="23" y="244"/>
                </a:cubicBezTo>
                <a:close/>
                <a:moveTo>
                  <a:pt x="33" y="240"/>
                </a:moveTo>
                <a:cubicBezTo>
                  <a:pt x="33" y="241"/>
                  <a:pt x="33" y="243"/>
                  <a:pt x="33" y="244"/>
                </a:cubicBezTo>
                <a:cubicBezTo>
                  <a:pt x="33" y="244"/>
                  <a:pt x="33" y="244"/>
                  <a:pt x="33" y="244"/>
                </a:cubicBezTo>
                <a:cubicBezTo>
                  <a:pt x="29" y="246"/>
                  <a:pt x="25" y="249"/>
                  <a:pt x="21" y="252"/>
                </a:cubicBezTo>
                <a:cubicBezTo>
                  <a:pt x="18" y="254"/>
                  <a:pt x="16" y="255"/>
                  <a:pt x="14" y="257"/>
                </a:cubicBezTo>
                <a:cubicBezTo>
                  <a:pt x="12" y="258"/>
                  <a:pt x="8" y="261"/>
                  <a:pt x="11" y="258"/>
                </a:cubicBezTo>
                <a:cubicBezTo>
                  <a:pt x="18" y="251"/>
                  <a:pt x="26" y="247"/>
                  <a:pt x="33" y="240"/>
                </a:cubicBezTo>
                <a:close/>
                <a:moveTo>
                  <a:pt x="33" y="245"/>
                </a:moveTo>
                <a:cubicBezTo>
                  <a:pt x="33" y="246"/>
                  <a:pt x="33" y="247"/>
                  <a:pt x="33" y="248"/>
                </a:cubicBezTo>
                <a:cubicBezTo>
                  <a:pt x="30" y="251"/>
                  <a:pt x="27" y="254"/>
                  <a:pt x="23" y="256"/>
                </a:cubicBezTo>
                <a:cubicBezTo>
                  <a:pt x="20" y="258"/>
                  <a:pt x="16" y="261"/>
                  <a:pt x="13" y="263"/>
                </a:cubicBezTo>
                <a:cubicBezTo>
                  <a:pt x="16" y="260"/>
                  <a:pt x="19" y="256"/>
                  <a:pt x="23" y="254"/>
                </a:cubicBezTo>
                <a:cubicBezTo>
                  <a:pt x="26" y="251"/>
                  <a:pt x="30" y="248"/>
                  <a:pt x="33" y="245"/>
                </a:cubicBezTo>
                <a:close/>
                <a:moveTo>
                  <a:pt x="33" y="254"/>
                </a:moveTo>
                <a:cubicBezTo>
                  <a:pt x="33" y="254"/>
                  <a:pt x="33" y="253"/>
                  <a:pt x="33" y="253"/>
                </a:cubicBezTo>
                <a:cubicBezTo>
                  <a:pt x="27" y="257"/>
                  <a:pt x="23" y="263"/>
                  <a:pt x="16" y="265"/>
                </a:cubicBezTo>
                <a:cubicBezTo>
                  <a:pt x="17" y="265"/>
                  <a:pt x="19" y="263"/>
                  <a:pt x="19" y="262"/>
                </a:cubicBezTo>
                <a:cubicBezTo>
                  <a:pt x="21" y="261"/>
                  <a:pt x="23" y="259"/>
                  <a:pt x="25" y="258"/>
                </a:cubicBezTo>
                <a:cubicBezTo>
                  <a:pt x="28" y="255"/>
                  <a:pt x="31" y="253"/>
                  <a:pt x="33" y="250"/>
                </a:cubicBezTo>
                <a:cubicBezTo>
                  <a:pt x="33" y="251"/>
                  <a:pt x="33" y="252"/>
                  <a:pt x="33" y="254"/>
                </a:cubicBezTo>
                <a:close/>
                <a:moveTo>
                  <a:pt x="33" y="254"/>
                </a:moveTo>
                <a:cubicBezTo>
                  <a:pt x="33" y="256"/>
                  <a:pt x="32" y="258"/>
                  <a:pt x="31" y="260"/>
                </a:cubicBezTo>
                <a:cubicBezTo>
                  <a:pt x="31" y="259"/>
                  <a:pt x="31" y="259"/>
                  <a:pt x="30" y="259"/>
                </a:cubicBezTo>
                <a:cubicBezTo>
                  <a:pt x="29" y="260"/>
                  <a:pt x="28" y="261"/>
                  <a:pt x="27" y="263"/>
                </a:cubicBezTo>
                <a:cubicBezTo>
                  <a:pt x="21" y="267"/>
                  <a:pt x="25" y="263"/>
                  <a:pt x="26" y="262"/>
                </a:cubicBezTo>
                <a:cubicBezTo>
                  <a:pt x="29" y="260"/>
                  <a:pt x="31" y="257"/>
                  <a:pt x="33" y="254"/>
                </a:cubicBezTo>
                <a:cubicBezTo>
                  <a:pt x="33" y="254"/>
                  <a:pt x="33" y="254"/>
                  <a:pt x="33" y="254"/>
                </a:cubicBezTo>
                <a:close/>
                <a:moveTo>
                  <a:pt x="47" y="178"/>
                </a:moveTo>
                <a:cubicBezTo>
                  <a:pt x="46" y="150"/>
                  <a:pt x="41" y="123"/>
                  <a:pt x="51" y="96"/>
                </a:cubicBezTo>
                <a:cubicBezTo>
                  <a:pt x="62" y="71"/>
                  <a:pt x="85" y="52"/>
                  <a:pt x="111" y="45"/>
                </a:cubicBezTo>
                <a:cubicBezTo>
                  <a:pt x="120" y="43"/>
                  <a:pt x="129" y="42"/>
                  <a:pt x="138" y="43"/>
                </a:cubicBezTo>
                <a:cubicBezTo>
                  <a:pt x="138" y="43"/>
                  <a:pt x="139" y="43"/>
                  <a:pt x="139" y="43"/>
                </a:cubicBezTo>
                <a:cubicBezTo>
                  <a:pt x="152" y="44"/>
                  <a:pt x="165" y="48"/>
                  <a:pt x="177" y="54"/>
                </a:cubicBezTo>
                <a:cubicBezTo>
                  <a:pt x="172" y="55"/>
                  <a:pt x="166" y="56"/>
                  <a:pt x="160" y="57"/>
                </a:cubicBezTo>
                <a:cubicBezTo>
                  <a:pt x="152" y="58"/>
                  <a:pt x="144" y="58"/>
                  <a:pt x="136" y="59"/>
                </a:cubicBezTo>
                <a:cubicBezTo>
                  <a:pt x="124" y="61"/>
                  <a:pt x="113" y="65"/>
                  <a:pt x="103" y="71"/>
                </a:cubicBezTo>
                <a:cubicBezTo>
                  <a:pt x="82" y="85"/>
                  <a:pt x="70" y="108"/>
                  <a:pt x="72" y="132"/>
                </a:cubicBezTo>
                <a:cubicBezTo>
                  <a:pt x="73" y="146"/>
                  <a:pt x="77" y="160"/>
                  <a:pt x="77" y="174"/>
                </a:cubicBezTo>
                <a:cubicBezTo>
                  <a:pt x="77" y="181"/>
                  <a:pt x="76" y="188"/>
                  <a:pt x="75" y="195"/>
                </a:cubicBezTo>
                <a:cubicBezTo>
                  <a:pt x="75" y="198"/>
                  <a:pt x="75" y="201"/>
                  <a:pt x="75" y="203"/>
                </a:cubicBezTo>
                <a:cubicBezTo>
                  <a:pt x="75" y="203"/>
                  <a:pt x="74" y="203"/>
                  <a:pt x="74" y="203"/>
                </a:cubicBezTo>
                <a:cubicBezTo>
                  <a:pt x="63" y="206"/>
                  <a:pt x="53" y="199"/>
                  <a:pt x="47" y="189"/>
                </a:cubicBezTo>
                <a:cubicBezTo>
                  <a:pt x="48" y="186"/>
                  <a:pt x="48" y="182"/>
                  <a:pt x="47" y="178"/>
                </a:cubicBezTo>
                <a:close/>
                <a:moveTo>
                  <a:pt x="147" y="41"/>
                </a:moveTo>
                <a:cubicBezTo>
                  <a:pt x="148" y="41"/>
                  <a:pt x="149" y="41"/>
                  <a:pt x="149" y="41"/>
                </a:cubicBezTo>
                <a:cubicBezTo>
                  <a:pt x="148" y="41"/>
                  <a:pt x="148" y="41"/>
                  <a:pt x="147" y="41"/>
                </a:cubicBezTo>
                <a:close/>
                <a:moveTo>
                  <a:pt x="148" y="33"/>
                </a:moveTo>
                <a:cubicBezTo>
                  <a:pt x="150" y="36"/>
                  <a:pt x="150" y="39"/>
                  <a:pt x="150" y="41"/>
                </a:cubicBezTo>
                <a:cubicBezTo>
                  <a:pt x="150" y="41"/>
                  <a:pt x="150" y="41"/>
                  <a:pt x="150" y="41"/>
                </a:cubicBezTo>
                <a:cubicBezTo>
                  <a:pt x="150" y="41"/>
                  <a:pt x="150" y="41"/>
                  <a:pt x="150" y="41"/>
                </a:cubicBezTo>
                <a:cubicBezTo>
                  <a:pt x="150" y="39"/>
                  <a:pt x="148" y="40"/>
                  <a:pt x="147" y="40"/>
                </a:cubicBezTo>
                <a:cubicBezTo>
                  <a:pt x="146" y="40"/>
                  <a:pt x="145" y="40"/>
                  <a:pt x="145" y="40"/>
                </a:cubicBezTo>
                <a:cubicBezTo>
                  <a:pt x="144" y="40"/>
                  <a:pt x="144" y="40"/>
                  <a:pt x="144" y="40"/>
                </a:cubicBezTo>
                <a:cubicBezTo>
                  <a:pt x="144" y="40"/>
                  <a:pt x="145" y="40"/>
                  <a:pt x="145" y="40"/>
                </a:cubicBezTo>
                <a:cubicBezTo>
                  <a:pt x="147" y="39"/>
                  <a:pt x="148" y="39"/>
                  <a:pt x="149" y="37"/>
                </a:cubicBezTo>
                <a:cubicBezTo>
                  <a:pt x="150" y="37"/>
                  <a:pt x="150" y="37"/>
                  <a:pt x="149" y="36"/>
                </a:cubicBezTo>
                <a:cubicBezTo>
                  <a:pt x="146" y="35"/>
                  <a:pt x="143" y="37"/>
                  <a:pt x="140" y="38"/>
                </a:cubicBezTo>
                <a:cubicBezTo>
                  <a:pt x="143" y="37"/>
                  <a:pt x="146" y="36"/>
                  <a:pt x="148" y="34"/>
                </a:cubicBezTo>
                <a:cubicBezTo>
                  <a:pt x="148" y="34"/>
                  <a:pt x="148" y="34"/>
                  <a:pt x="148" y="34"/>
                </a:cubicBezTo>
                <a:cubicBezTo>
                  <a:pt x="145" y="33"/>
                  <a:pt x="142" y="34"/>
                  <a:pt x="140" y="35"/>
                </a:cubicBezTo>
                <a:cubicBezTo>
                  <a:pt x="142" y="33"/>
                  <a:pt x="145" y="33"/>
                  <a:pt x="146" y="30"/>
                </a:cubicBezTo>
                <a:cubicBezTo>
                  <a:pt x="147" y="31"/>
                  <a:pt x="148" y="32"/>
                  <a:pt x="148" y="33"/>
                </a:cubicBezTo>
                <a:close/>
                <a:moveTo>
                  <a:pt x="139" y="28"/>
                </a:moveTo>
                <a:cubicBezTo>
                  <a:pt x="138" y="28"/>
                  <a:pt x="137" y="29"/>
                  <a:pt x="136" y="28"/>
                </a:cubicBezTo>
                <a:cubicBezTo>
                  <a:pt x="136" y="28"/>
                  <a:pt x="135" y="28"/>
                  <a:pt x="135" y="28"/>
                </a:cubicBezTo>
                <a:cubicBezTo>
                  <a:pt x="136" y="28"/>
                  <a:pt x="138" y="28"/>
                  <a:pt x="139" y="28"/>
                </a:cubicBezTo>
                <a:cubicBezTo>
                  <a:pt x="139" y="28"/>
                  <a:pt x="139" y="28"/>
                  <a:pt x="139" y="28"/>
                </a:cubicBezTo>
                <a:close/>
                <a:moveTo>
                  <a:pt x="119" y="11"/>
                </a:moveTo>
                <a:cubicBezTo>
                  <a:pt x="119" y="11"/>
                  <a:pt x="119" y="11"/>
                  <a:pt x="119" y="11"/>
                </a:cubicBezTo>
                <a:cubicBezTo>
                  <a:pt x="117" y="12"/>
                  <a:pt x="114" y="13"/>
                  <a:pt x="111" y="14"/>
                </a:cubicBezTo>
                <a:cubicBezTo>
                  <a:pt x="109" y="15"/>
                  <a:pt x="107" y="16"/>
                  <a:pt x="105" y="17"/>
                </a:cubicBezTo>
                <a:cubicBezTo>
                  <a:pt x="104" y="17"/>
                  <a:pt x="103" y="18"/>
                  <a:pt x="102" y="18"/>
                </a:cubicBezTo>
                <a:cubicBezTo>
                  <a:pt x="102" y="18"/>
                  <a:pt x="102" y="17"/>
                  <a:pt x="102" y="17"/>
                </a:cubicBezTo>
                <a:cubicBezTo>
                  <a:pt x="107" y="14"/>
                  <a:pt x="113" y="13"/>
                  <a:pt x="118" y="9"/>
                </a:cubicBezTo>
                <a:cubicBezTo>
                  <a:pt x="118" y="9"/>
                  <a:pt x="118" y="9"/>
                  <a:pt x="118" y="9"/>
                </a:cubicBezTo>
                <a:cubicBezTo>
                  <a:pt x="118" y="10"/>
                  <a:pt x="119" y="10"/>
                  <a:pt x="119" y="11"/>
                </a:cubicBezTo>
                <a:close/>
                <a:moveTo>
                  <a:pt x="109" y="8"/>
                </a:moveTo>
                <a:cubicBezTo>
                  <a:pt x="111" y="7"/>
                  <a:pt x="113" y="7"/>
                  <a:pt x="114" y="7"/>
                </a:cubicBezTo>
                <a:cubicBezTo>
                  <a:pt x="112" y="8"/>
                  <a:pt x="109" y="10"/>
                  <a:pt x="107" y="10"/>
                </a:cubicBezTo>
                <a:cubicBezTo>
                  <a:pt x="107" y="9"/>
                  <a:pt x="108" y="9"/>
                  <a:pt x="109" y="8"/>
                </a:cubicBezTo>
                <a:close/>
                <a:moveTo>
                  <a:pt x="91" y="50"/>
                </a:moveTo>
                <a:cubicBezTo>
                  <a:pt x="91" y="50"/>
                  <a:pt x="91" y="50"/>
                  <a:pt x="91" y="50"/>
                </a:cubicBezTo>
                <a:cubicBezTo>
                  <a:pt x="86" y="52"/>
                  <a:pt x="81" y="56"/>
                  <a:pt x="77" y="59"/>
                </a:cubicBezTo>
                <a:cubicBezTo>
                  <a:pt x="76" y="59"/>
                  <a:pt x="76" y="60"/>
                  <a:pt x="76" y="60"/>
                </a:cubicBezTo>
                <a:cubicBezTo>
                  <a:pt x="73" y="62"/>
                  <a:pt x="70" y="64"/>
                  <a:pt x="67" y="66"/>
                </a:cubicBezTo>
                <a:cubicBezTo>
                  <a:pt x="58" y="71"/>
                  <a:pt x="48" y="75"/>
                  <a:pt x="38" y="81"/>
                </a:cubicBezTo>
                <a:cubicBezTo>
                  <a:pt x="40" y="80"/>
                  <a:pt x="41" y="79"/>
                  <a:pt x="42" y="79"/>
                </a:cubicBezTo>
                <a:cubicBezTo>
                  <a:pt x="44" y="77"/>
                  <a:pt x="46" y="75"/>
                  <a:pt x="49" y="74"/>
                </a:cubicBezTo>
                <a:cubicBezTo>
                  <a:pt x="54" y="70"/>
                  <a:pt x="58" y="67"/>
                  <a:pt x="64" y="64"/>
                </a:cubicBezTo>
                <a:cubicBezTo>
                  <a:pt x="72" y="60"/>
                  <a:pt x="80" y="56"/>
                  <a:pt x="88" y="50"/>
                </a:cubicBezTo>
                <a:cubicBezTo>
                  <a:pt x="89" y="50"/>
                  <a:pt x="90" y="50"/>
                  <a:pt x="91" y="50"/>
                </a:cubicBezTo>
                <a:close/>
                <a:moveTo>
                  <a:pt x="75" y="53"/>
                </a:moveTo>
                <a:cubicBezTo>
                  <a:pt x="66" y="57"/>
                  <a:pt x="57" y="62"/>
                  <a:pt x="48" y="67"/>
                </a:cubicBezTo>
                <a:cubicBezTo>
                  <a:pt x="48" y="67"/>
                  <a:pt x="48" y="67"/>
                  <a:pt x="49" y="66"/>
                </a:cubicBezTo>
                <a:cubicBezTo>
                  <a:pt x="56" y="59"/>
                  <a:pt x="65" y="55"/>
                  <a:pt x="75" y="53"/>
                </a:cubicBezTo>
                <a:close/>
                <a:moveTo>
                  <a:pt x="6" y="259"/>
                </a:moveTo>
                <a:cubicBezTo>
                  <a:pt x="5" y="256"/>
                  <a:pt x="4" y="253"/>
                  <a:pt x="4" y="250"/>
                </a:cubicBezTo>
                <a:cubicBezTo>
                  <a:pt x="14" y="245"/>
                  <a:pt x="22" y="238"/>
                  <a:pt x="31" y="233"/>
                </a:cubicBezTo>
                <a:cubicBezTo>
                  <a:pt x="28" y="235"/>
                  <a:pt x="24" y="239"/>
                  <a:pt x="20" y="242"/>
                </a:cubicBezTo>
                <a:cubicBezTo>
                  <a:pt x="16" y="247"/>
                  <a:pt x="10" y="251"/>
                  <a:pt x="5" y="254"/>
                </a:cubicBezTo>
                <a:cubicBezTo>
                  <a:pt x="4" y="254"/>
                  <a:pt x="5" y="255"/>
                  <a:pt x="5" y="254"/>
                </a:cubicBezTo>
                <a:cubicBezTo>
                  <a:pt x="9" y="253"/>
                  <a:pt x="13" y="251"/>
                  <a:pt x="16" y="248"/>
                </a:cubicBezTo>
                <a:cubicBezTo>
                  <a:pt x="13" y="251"/>
                  <a:pt x="10" y="254"/>
                  <a:pt x="6" y="257"/>
                </a:cubicBezTo>
                <a:cubicBezTo>
                  <a:pt x="6" y="257"/>
                  <a:pt x="6" y="257"/>
                  <a:pt x="6" y="257"/>
                </a:cubicBezTo>
                <a:cubicBezTo>
                  <a:pt x="10" y="257"/>
                  <a:pt x="15" y="253"/>
                  <a:pt x="18" y="251"/>
                </a:cubicBezTo>
                <a:cubicBezTo>
                  <a:pt x="20" y="249"/>
                  <a:pt x="22" y="248"/>
                  <a:pt x="24" y="247"/>
                </a:cubicBezTo>
                <a:cubicBezTo>
                  <a:pt x="22" y="248"/>
                  <a:pt x="21" y="249"/>
                  <a:pt x="19" y="251"/>
                </a:cubicBezTo>
                <a:cubicBezTo>
                  <a:pt x="15" y="254"/>
                  <a:pt x="11" y="256"/>
                  <a:pt x="8" y="260"/>
                </a:cubicBezTo>
                <a:cubicBezTo>
                  <a:pt x="8" y="260"/>
                  <a:pt x="8" y="261"/>
                  <a:pt x="8" y="261"/>
                </a:cubicBezTo>
                <a:cubicBezTo>
                  <a:pt x="17" y="256"/>
                  <a:pt x="24" y="250"/>
                  <a:pt x="32" y="245"/>
                </a:cubicBezTo>
                <a:cubicBezTo>
                  <a:pt x="29" y="247"/>
                  <a:pt x="25" y="251"/>
                  <a:pt x="22" y="253"/>
                </a:cubicBezTo>
                <a:cubicBezTo>
                  <a:pt x="18" y="256"/>
                  <a:pt x="15" y="260"/>
                  <a:pt x="12" y="263"/>
                </a:cubicBezTo>
                <a:cubicBezTo>
                  <a:pt x="11" y="263"/>
                  <a:pt x="11" y="264"/>
                  <a:pt x="12" y="264"/>
                </a:cubicBezTo>
                <a:cubicBezTo>
                  <a:pt x="15" y="263"/>
                  <a:pt x="17" y="261"/>
                  <a:pt x="20" y="259"/>
                </a:cubicBezTo>
                <a:cubicBezTo>
                  <a:pt x="23" y="256"/>
                  <a:pt x="27" y="254"/>
                  <a:pt x="31" y="251"/>
                </a:cubicBezTo>
                <a:cubicBezTo>
                  <a:pt x="32" y="250"/>
                  <a:pt x="35" y="248"/>
                  <a:pt x="32" y="251"/>
                </a:cubicBezTo>
                <a:cubicBezTo>
                  <a:pt x="30" y="252"/>
                  <a:pt x="28" y="254"/>
                  <a:pt x="27" y="255"/>
                </a:cubicBezTo>
                <a:cubicBezTo>
                  <a:pt x="23" y="259"/>
                  <a:pt x="19" y="262"/>
                  <a:pt x="15" y="265"/>
                </a:cubicBezTo>
                <a:cubicBezTo>
                  <a:pt x="15" y="266"/>
                  <a:pt x="15" y="266"/>
                  <a:pt x="15" y="266"/>
                </a:cubicBezTo>
                <a:cubicBezTo>
                  <a:pt x="11" y="265"/>
                  <a:pt x="8" y="262"/>
                  <a:pt x="6" y="259"/>
                </a:cubicBezTo>
                <a:close/>
                <a:moveTo>
                  <a:pt x="34" y="285"/>
                </a:moveTo>
                <a:cubicBezTo>
                  <a:pt x="23" y="286"/>
                  <a:pt x="20" y="277"/>
                  <a:pt x="17" y="269"/>
                </a:cubicBezTo>
                <a:cubicBezTo>
                  <a:pt x="18" y="269"/>
                  <a:pt x="20" y="269"/>
                  <a:pt x="22" y="269"/>
                </a:cubicBezTo>
                <a:cubicBezTo>
                  <a:pt x="23" y="269"/>
                  <a:pt x="24" y="269"/>
                  <a:pt x="26" y="268"/>
                </a:cubicBezTo>
                <a:cubicBezTo>
                  <a:pt x="25" y="272"/>
                  <a:pt x="27" y="275"/>
                  <a:pt x="30" y="279"/>
                </a:cubicBezTo>
                <a:cubicBezTo>
                  <a:pt x="34" y="282"/>
                  <a:pt x="40" y="281"/>
                  <a:pt x="43" y="284"/>
                </a:cubicBezTo>
                <a:cubicBezTo>
                  <a:pt x="43" y="284"/>
                  <a:pt x="43" y="284"/>
                  <a:pt x="43" y="284"/>
                </a:cubicBezTo>
                <a:cubicBezTo>
                  <a:pt x="44" y="284"/>
                  <a:pt x="44" y="285"/>
                  <a:pt x="44" y="285"/>
                </a:cubicBezTo>
                <a:cubicBezTo>
                  <a:pt x="41" y="284"/>
                  <a:pt x="37" y="285"/>
                  <a:pt x="34" y="285"/>
                </a:cubicBezTo>
                <a:close/>
                <a:moveTo>
                  <a:pt x="62" y="304"/>
                </a:moveTo>
                <a:cubicBezTo>
                  <a:pt x="57" y="299"/>
                  <a:pt x="54" y="292"/>
                  <a:pt x="50" y="286"/>
                </a:cubicBezTo>
                <a:cubicBezTo>
                  <a:pt x="49" y="286"/>
                  <a:pt x="48" y="285"/>
                  <a:pt x="47" y="284"/>
                </a:cubicBezTo>
                <a:cubicBezTo>
                  <a:pt x="47" y="284"/>
                  <a:pt x="47" y="284"/>
                  <a:pt x="47" y="284"/>
                </a:cubicBezTo>
                <a:cubicBezTo>
                  <a:pt x="47" y="283"/>
                  <a:pt x="46" y="283"/>
                  <a:pt x="46" y="282"/>
                </a:cubicBezTo>
                <a:cubicBezTo>
                  <a:pt x="46" y="282"/>
                  <a:pt x="45" y="282"/>
                  <a:pt x="45" y="282"/>
                </a:cubicBezTo>
                <a:cubicBezTo>
                  <a:pt x="43" y="279"/>
                  <a:pt x="42" y="275"/>
                  <a:pt x="42" y="272"/>
                </a:cubicBezTo>
                <a:cubicBezTo>
                  <a:pt x="42" y="256"/>
                  <a:pt x="43" y="240"/>
                  <a:pt x="45" y="225"/>
                </a:cubicBezTo>
                <a:cubicBezTo>
                  <a:pt x="46" y="215"/>
                  <a:pt x="47" y="205"/>
                  <a:pt x="47" y="194"/>
                </a:cubicBezTo>
                <a:cubicBezTo>
                  <a:pt x="54" y="203"/>
                  <a:pt x="64" y="209"/>
                  <a:pt x="75" y="206"/>
                </a:cubicBezTo>
                <a:cubicBezTo>
                  <a:pt x="75" y="206"/>
                  <a:pt x="75" y="206"/>
                  <a:pt x="75" y="206"/>
                </a:cubicBezTo>
                <a:cubicBezTo>
                  <a:pt x="75" y="210"/>
                  <a:pt x="74" y="215"/>
                  <a:pt x="74" y="219"/>
                </a:cubicBezTo>
                <a:cubicBezTo>
                  <a:pt x="74" y="226"/>
                  <a:pt x="74" y="233"/>
                  <a:pt x="73" y="240"/>
                </a:cubicBezTo>
                <a:cubicBezTo>
                  <a:pt x="73" y="248"/>
                  <a:pt x="71" y="255"/>
                  <a:pt x="71" y="262"/>
                </a:cubicBezTo>
                <a:cubicBezTo>
                  <a:pt x="71" y="272"/>
                  <a:pt x="73" y="281"/>
                  <a:pt x="78" y="289"/>
                </a:cubicBezTo>
                <a:cubicBezTo>
                  <a:pt x="79" y="291"/>
                  <a:pt x="80" y="292"/>
                  <a:pt x="81" y="293"/>
                </a:cubicBezTo>
                <a:cubicBezTo>
                  <a:pt x="81" y="299"/>
                  <a:pt x="77" y="312"/>
                  <a:pt x="70" y="311"/>
                </a:cubicBezTo>
                <a:cubicBezTo>
                  <a:pt x="67" y="309"/>
                  <a:pt x="64" y="307"/>
                  <a:pt x="62" y="304"/>
                </a:cubicBezTo>
                <a:close/>
                <a:moveTo>
                  <a:pt x="208" y="328"/>
                </a:moveTo>
                <a:cubicBezTo>
                  <a:pt x="198" y="330"/>
                  <a:pt x="188" y="329"/>
                  <a:pt x="178" y="328"/>
                </a:cubicBezTo>
                <a:cubicBezTo>
                  <a:pt x="168" y="327"/>
                  <a:pt x="157" y="327"/>
                  <a:pt x="147" y="327"/>
                </a:cubicBezTo>
                <a:cubicBezTo>
                  <a:pt x="131" y="326"/>
                  <a:pt x="115" y="327"/>
                  <a:pt x="99" y="324"/>
                </a:cubicBezTo>
                <a:cubicBezTo>
                  <a:pt x="90" y="322"/>
                  <a:pt x="81" y="319"/>
                  <a:pt x="73" y="314"/>
                </a:cubicBezTo>
                <a:cubicBezTo>
                  <a:pt x="79" y="312"/>
                  <a:pt x="83" y="303"/>
                  <a:pt x="83" y="297"/>
                </a:cubicBezTo>
                <a:cubicBezTo>
                  <a:pt x="98" y="312"/>
                  <a:pt x="122" y="318"/>
                  <a:pt x="142" y="318"/>
                </a:cubicBezTo>
                <a:cubicBezTo>
                  <a:pt x="179" y="320"/>
                  <a:pt x="215" y="312"/>
                  <a:pt x="248" y="296"/>
                </a:cubicBezTo>
                <a:cubicBezTo>
                  <a:pt x="239" y="311"/>
                  <a:pt x="225" y="324"/>
                  <a:pt x="208" y="328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 dirty="0"/>
          </a:p>
        </p:txBody>
      </p:sp>
      <p:sp>
        <p:nvSpPr>
          <p:cNvPr id="20" name="Freeform 13">
            <a:extLst>
              <a:ext uri="{FF2B5EF4-FFF2-40B4-BE49-F238E27FC236}">
                <a16:creationId xmlns="" xmlns:a16="http://schemas.microsoft.com/office/drawing/2014/main" id="{08F63712-C0B2-4B26-8E56-6C379FF285EA}"/>
              </a:ext>
            </a:extLst>
          </p:cNvPr>
          <p:cNvSpPr/>
          <p:nvPr/>
        </p:nvSpPr>
        <p:spPr bwMode="auto">
          <a:xfrm>
            <a:off x="9805197" y="425451"/>
            <a:ext cx="134937" cy="360364"/>
          </a:xfrm>
          <a:custGeom>
            <a:avLst/>
            <a:gdLst>
              <a:gd name="T0" fmla="*/ 4 w 36"/>
              <a:gd name="T1" fmla="*/ 54 h 96"/>
              <a:gd name="T2" fmla="*/ 10 w 36"/>
              <a:gd name="T3" fmla="*/ 16 h 96"/>
              <a:gd name="T4" fmla="*/ 22 w 36"/>
              <a:gd name="T5" fmla="*/ 7 h 96"/>
              <a:gd name="T6" fmla="*/ 32 w 36"/>
              <a:gd name="T7" fmla="*/ 20 h 96"/>
              <a:gd name="T8" fmla="*/ 32 w 36"/>
              <a:gd name="T9" fmla="*/ 55 h 96"/>
              <a:gd name="T10" fmla="*/ 31 w 36"/>
              <a:gd name="T11" fmla="*/ 73 h 96"/>
              <a:gd name="T12" fmla="*/ 24 w 36"/>
              <a:gd name="T13" fmla="*/ 91 h 96"/>
              <a:gd name="T14" fmla="*/ 14 w 36"/>
              <a:gd name="T15" fmla="*/ 81 h 96"/>
              <a:gd name="T16" fmla="*/ 12 w 36"/>
              <a:gd name="T17" fmla="*/ 63 h 96"/>
              <a:gd name="T18" fmla="*/ 14 w 36"/>
              <a:gd name="T19" fmla="*/ 38 h 96"/>
              <a:gd name="T20" fmla="*/ 16 w 36"/>
              <a:gd name="T21" fmla="*/ 34 h 96"/>
              <a:gd name="T22" fmla="*/ 25 w 36"/>
              <a:gd name="T23" fmla="*/ 39 h 96"/>
              <a:gd name="T24" fmla="*/ 25 w 36"/>
              <a:gd name="T25" fmla="*/ 47 h 96"/>
              <a:gd name="T26" fmla="*/ 23 w 36"/>
              <a:gd name="T27" fmla="*/ 71 h 96"/>
              <a:gd name="T28" fmla="*/ 25 w 36"/>
              <a:gd name="T29" fmla="*/ 72 h 96"/>
              <a:gd name="T30" fmla="*/ 28 w 36"/>
              <a:gd name="T31" fmla="*/ 47 h 96"/>
              <a:gd name="T32" fmla="*/ 21 w 36"/>
              <a:gd name="T33" fmla="*/ 30 h 96"/>
              <a:gd name="T34" fmla="*/ 10 w 36"/>
              <a:gd name="T35" fmla="*/ 44 h 96"/>
              <a:gd name="T36" fmla="*/ 11 w 36"/>
              <a:gd name="T37" fmla="*/ 76 h 96"/>
              <a:gd name="T38" fmla="*/ 20 w 36"/>
              <a:gd name="T39" fmla="*/ 95 h 96"/>
              <a:gd name="T40" fmla="*/ 34 w 36"/>
              <a:gd name="T41" fmla="*/ 73 h 96"/>
              <a:gd name="T42" fmla="*/ 36 w 36"/>
              <a:gd name="T43" fmla="*/ 32 h 96"/>
              <a:gd name="T44" fmla="*/ 27 w 36"/>
              <a:gd name="T45" fmla="*/ 5 h 96"/>
              <a:gd name="T46" fmla="*/ 7 w 36"/>
              <a:gd name="T47" fmla="*/ 14 h 96"/>
              <a:gd name="T48" fmla="*/ 3 w 36"/>
              <a:gd name="T49" fmla="*/ 31 h 96"/>
              <a:gd name="T50" fmla="*/ 1 w 36"/>
              <a:gd name="T51" fmla="*/ 54 h 96"/>
              <a:gd name="T52" fmla="*/ 4 w 36"/>
              <a:gd name="T53" fmla="*/ 54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36" h="96">
                <a:moveTo>
                  <a:pt x="4" y="54"/>
                </a:moveTo>
                <a:cubicBezTo>
                  <a:pt x="5" y="42"/>
                  <a:pt x="4" y="27"/>
                  <a:pt x="10" y="16"/>
                </a:cubicBezTo>
                <a:cubicBezTo>
                  <a:pt x="12" y="11"/>
                  <a:pt x="17" y="7"/>
                  <a:pt x="22" y="7"/>
                </a:cubicBezTo>
                <a:cubicBezTo>
                  <a:pt x="29" y="6"/>
                  <a:pt x="31" y="15"/>
                  <a:pt x="32" y="20"/>
                </a:cubicBezTo>
                <a:cubicBezTo>
                  <a:pt x="34" y="32"/>
                  <a:pt x="33" y="44"/>
                  <a:pt x="32" y="55"/>
                </a:cubicBezTo>
                <a:cubicBezTo>
                  <a:pt x="32" y="61"/>
                  <a:pt x="32" y="67"/>
                  <a:pt x="31" y="73"/>
                </a:cubicBezTo>
                <a:cubicBezTo>
                  <a:pt x="30" y="79"/>
                  <a:pt x="30" y="87"/>
                  <a:pt x="24" y="91"/>
                </a:cubicBezTo>
                <a:cubicBezTo>
                  <a:pt x="16" y="96"/>
                  <a:pt x="14" y="85"/>
                  <a:pt x="14" y="81"/>
                </a:cubicBezTo>
                <a:cubicBezTo>
                  <a:pt x="13" y="75"/>
                  <a:pt x="13" y="69"/>
                  <a:pt x="12" y="63"/>
                </a:cubicBezTo>
                <a:cubicBezTo>
                  <a:pt x="12" y="54"/>
                  <a:pt x="12" y="46"/>
                  <a:pt x="14" y="38"/>
                </a:cubicBezTo>
                <a:cubicBezTo>
                  <a:pt x="15" y="37"/>
                  <a:pt x="15" y="35"/>
                  <a:pt x="16" y="34"/>
                </a:cubicBezTo>
                <a:cubicBezTo>
                  <a:pt x="19" y="29"/>
                  <a:pt x="25" y="36"/>
                  <a:pt x="25" y="39"/>
                </a:cubicBezTo>
                <a:cubicBezTo>
                  <a:pt x="25" y="42"/>
                  <a:pt x="25" y="45"/>
                  <a:pt x="25" y="47"/>
                </a:cubicBezTo>
                <a:cubicBezTo>
                  <a:pt x="25" y="55"/>
                  <a:pt x="25" y="63"/>
                  <a:pt x="23" y="71"/>
                </a:cubicBezTo>
                <a:cubicBezTo>
                  <a:pt x="22" y="73"/>
                  <a:pt x="25" y="73"/>
                  <a:pt x="25" y="72"/>
                </a:cubicBezTo>
                <a:cubicBezTo>
                  <a:pt x="27" y="64"/>
                  <a:pt x="27" y="55"/>
                  <a:pt x="28" y="47"/>
                </a:cubicBezTo>
                <a:cubicBezTo>
                  <a:pt x="28" y="41"/>
                  <a:pt x="29" y="32"/>
                  <a:pt x="21" y="30"/>
                </a:cubicBezTo>
                <a:cubicBezTo>
                  <a:pt x="12" y="28"/>
                  <a:pt x="11" y="38"/>
                  <a:pt x="10" y="44"/>
                </a:cubicBezTo>
                <a:cubicBezTo>
                  <a:pt x="9" y="54"/>
                  <a:pt x="9" y="65"/>
                  <a:pt x="11" y="76"/>
                </a:cubicBezTo>
                <a:cubicBezTo>
                  <a:pt x="11" y="81"/>
                  <a:pt x="11" y="95"/>
                  <a:pt x="20" y="95"/>
                </a:cubicBezTo>
                <a:cubicBezTo>
                  <a:pt x="31" y="95"/>
                  <a:pt x="33" y="82"/>
                  <a:pt x="34" y="73"/>
                </a:cubicBezTo>
                <a:cubicBezTo>
                  <a:pt x="35" y="60"/>
                  <a:pt x="36" y="46"/>
                  <a:pt x="36" y="32"/>
                </a:cubicBezTo>
                <a:cubicBezTo>
                  <a:pt x="36" y="23"/>
                  <a:pt x="36" y="11"/>
                  <a:pt x="27" y="5"/>
                </a:cubicBezTo>
                <a:cubicBezTo>
                  <a:pt x="19" y="0"/>
                  <a:pt x="11" y="8"/>
                  <a:pt x="7" y="14"/>
                </a:cubicBezTo>
                <a:cubicBezTo>
                  <a:pt x="4" y="19"/>
                  <a:pt x="4" y="25"/>
                  <a:pt x="3" y="31"/>
                </a:cubicBezTo>
                <a:cubicBezTo>
                  <a:pt x="2" y="39"/>
                  <a:pt x="2" y="46"/>
                  <a:pt x="1" y="54"/>
                </a:cubicBezTo>
                <a:cubicBezTo>
                  <a:pt x="0" y="56"/>
                  <a:pt x="3" y="56"/>
                  <a:pt x="4" y="54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21" name="Freeform 59">
            <a:extLst>
              <a:ext uri="{FF2B5EF4-FFF2-40B4-BE49-F238E27FC236}">
                <a16:creationId xmlns="" xmlns:a16="http://schemas.microsoft.com/office/drawing/2014/main" id="{94F4F4BC-19A5-43C9-A65D-505022D8AA9C}"/>
              </a:ext>
            </a:extLst>
          </p:cNvPr>
          <p:cNvSpPr>
            <a:spLocks noEditPoints="1"/>
          </p:cNvSpPr>
          <p:nvPr/>
        </p:nvSpPr>
        <p:spPr bwMode="auto">
          <a:xfrm>
            <a:off x="11411437" y="1477964"/>
            <a:ext cx="206376" cy="239713"/>
          </a:xfrm>
          <a:custGeom>
            <a:avLst/>
            <a:gdLst>
              <a:gd name="T0" fmla="*/ 16 w 55"/>
              <a:gd name="T1" fmla="*/ 2 h 64"/>
              <a:gd name="T2" fmla="*/ 25 w 55"/>
              <a:gd name="T3" fmla="*/ 63 h 64"/>
              <a:gd name="T4" fmla="*/ 55 w 55"/>
              <a:gd name="T5" fmla="*/ 10 h 64"/>
              <a:gd name="T6" fmla="*/ 26 w 55"/>
              <a:gd name="T7" fmla="*/ 59 h 64"/>
              <a:gd name="T8" fmla="*/ 30 w 55"/>
              <a:gd name="T9" fmla="*/ 51 h 64"/>
              <a:gd name="T10" fmla="*/ 35 w 55"/>
              <a:gd name="T11" fmla="*/ 47 h 64"/>
              <a:gd name="T12" fmla="*/ 37 w 55"/>
              <a:gd name="T13" fmla="*/ 45 h 64"/>
              <a:gd name="T14" fmla="*/ 24 w 55"/>
              <a:gd name="T15" fmla="*/ 56 h 64"/>
              <a:gd name="T16" fmla="*/ 24 w 55"/>
              <a:gd name="T17" fmla="*/ 56 h 64"/>
              <a:gd name="T18" fmla="*/ 21 w 55"/>
              <a:gd name="T19" fmla="*/ 51 h 64"/>
              <a:gd name="T20" fmla="*/ 34 w 55"/>
              <a:gd name="T21" fmla="*/ 41 h 64"/>
              <a:gd name="T22" fmla="*/ 36 w 55"/>
              <a:gd name="T23" fmla="*/ 35 h 64"/>
              <a:gd name="T24" fmla="*/ 15 w 55"/>
              <a:gd name="T25" fmla="*/ 41 h 64"/>
              <a:gd name="T26" fmla="*/ 17 w 55"/>
              <a:gd name="T27" fmla="*/ 45 h 64"/>
              <a:gd name="T28" fmla="*/ 51 w 55"/>
              <a:gd name="T29" fmla="*/ 14 h 64"/>
              <a:gd name="T30" fmla="*/ 34 w 55"/>
              <a:gd name="T31" fmla="*/ 30 h 64"/>
              <a:gd name="T32" fmla="*/ 37 w 55"/>
              <a:gd name="T33" fmla="*/ 25 h 64"/>
              <a:gd name="T34" fmla="*/ 52 w 55"/>
              <a:gd name="T35" fmla="*/ 13 h 64"/>
              <a:gd name="T36" fmla="*/ 21 w 55"/>
              <a:gd name="T37" fmla="*/ 32 h 64"/>
              <a:gd name="T38" fmla="*/ 49 w 55"/>
              <a:gd name="T39" fmla="*/ 8 h 64"/>
              <a:gd name="T40" fmla="*/ 26 w 55"/>
              <a:gd name="T41" fmla="*/ 40 h 64"/>
              <a:gd name="T42" fmla="*/ 48 w 55"/>
              <a:gd name="T43" fmla="*/ 26 h 64"/>
              <a:gd name="T44" fmla="*/ 35 w 55"/>
              <a:gd name="T45" fmla="*/ 43 h 64"/>
              <a:gd name="T46" fmla="*/ 43 w 55"/>
              <a:gd name="T47" fmla="*/ 35 h 64"/>
              <a:gd name="T48" fmla="*/ 21 w 55"/>
              <a:gd name="T49" fmla="*/ 50 h 64"/>
              <a:gd name="T50" fmla="*/ 46 w 55"/>
              <a:gd name="T51" fmla="*/ 30 h 64"/>
              <a:gd name="T52" fmla="*/ 19 w 55"/>
              <a:gd name="T53" fmla="*/ 48 h 64"/>
              <a:gd name="T54" fmla="*/ 50 w 55"/>
              <a:gd name="T55" fmla="*/ 7 h 64"/>
              <a:gd name="T56" fmla="*/ 16 w 55"/>
              <a:gd name="T57" fmla="*/ 31 h 64"/>
              <a:gd name="T58" fmla="*/ 48 w 55"/>
              <a:gd name="T59" fmla="*/ 5 h 64"/>
              <a:gd name="T60" fmla="*/ 12 w 55"/>
              <a:gd name="T61" fmla="*/ 35 h 64"/>
              <a:gd name="T62" fmla="*/ 24 w 55"/>
              <a:gd name="T63" fmla="*/ 20 h 64"/>
              <a:gd name="T64" fmla="*/ 20 w 55"/>
              <a:gd name="T65" fmla="*/ 18 h 64"/>
              <a:gd name="T66" fmla="*/ 8 w 55"/>
              <a:gd name="T67" fmla="*/ 27 h 64"/>
              <a:gd name="T68" fmla="*/ 15 w 55"/>
              <a:gd name="T69" fmla="*/ 19 h 64"/>
              <a:gd name="T70" fmla="*/ 13 w 55"/>
              <a:gd name="T71" fmla="*/ 15 h 64"/>
              <a:gd name="T72" fmla="*/ 5 w 55"/>
              <a:gd name="T73" fmla="*/ 19 h 64"/>
              <a:gd name="T74" fmla="*/ 5 w 55"/>
              <a:gd name="T75" fmla="*/ 15 h 64"/>
              <a:gd name="T76" fmla="*/ 16 w 55"/>
              <a:gd name="T77" fmla="*/ 8 h 64"/>
              <a:gd name="T78" fmla="*/ 22 w 55"/>
              <a:gd name="T79" fmla="*/ 12 h 64"/>
              <a:gd name="T80" fmla="*/ 20 w 55"/>
              <a:gd name="T81" fmla="*/ 10 h 64"/>
              <a:gd name="T82" fmla="*/ 10 w 55"/>
              <a:gd name="T83" fmla="*/ 24 h 64"/>
              <a:gd name="T84" fmla="*/ 25 w 55"/>
              <a:gd name="T85" fmla="*/ 19 h 64"/>
              <a:gd name="T86" fmla="*/ 25 w 55"/>
              <a:gd name="T87" fmla="*/ 20 h 64"/>
              <a:gd name="T88" fmla="*/ 22 w 55"/>
              <a:gd name="T89" fmla="*/ 26 h 64"/>
              <a:gd name="T90" fmla="*/ 25 w 55"/>
              <a:gd name="T91" fmla="*/ 20 h 64"/>
              <a:gd name="T92" fmla="*/ 35 w 55"/>
              <a:gd name="T93" fmla="*/ 14 h 64"/>
              <a:gd name="T94" fmla="*/ 28 w 55"/>
              <a:gd name="T95" fmla="*/ 22 h 64"/>
              <a:gd name="T96" fmla="*/ 36 w 55"/>
              <a:gd name="T97" fmla="*/ 15 h 64"/>
              <a:gd name="T98" fmla="*/ 46 w 55"/>
              <a:gd name="T99" fmla="*/ 7 h 64"/>
              <a:gd name="T100" fmla="*/ 30 w 55"/>
              <a:gd name="T101" fmla="*/ 20 h 64"/>
              <a:gd name="T102" fmla="*/ 35 w 55"/>
              <a:gd name="T103" fmla="*/ 13 h 64"/>
              <a:gd name="T104" fmla="*/ 40 w 55"/>
              <a:gd name="T105" fmla="*/ 6 h 64"/>
              <a:gd name="T106" fmla="*/ 5 w 55"/>
              <a:gd name="T107" fmla="*/ 19 h 64"/>
              <a:gd name="T108" fmla="*/ 5 w 55"/>
              <a:gd name="T109" fmla="*/ 16 h 64"/>
              <a:gd name="T110" fmla="*/ 18 w 55"/>
              <a:gd name="T111" fmla="*/ 6 h 64"/>
              <a:gd name="T112" fmla="*/ 13 w 55"/>
              <a:gd name="T113" fmla="*/ 36 h 64"/>
              <a:gd name="T114" fmla="*/ 34 w 55"/>
              <a:gd name="T115" fmla="*/ 26 h 64"/>
              <a:gd name="T116" fmla="*/ 15 w 55"/>
              <a:gd name="T117" fmla="*/ 41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5" h="64">
                <a:moveTo>
                  <a:pt x="55" y="10"/>
                </a:moveTo>
                <a:cubicBezTo>
                  <a:pt x="54" y="4"/>
                  <a:pt x="48" y="1"/>
                  <a:pt x="42" y="2"/>
                </a:cubicBezTo>
                <a:cubicBezTo>
                  <a:pt x="35" y="4"/>
                  <a:pt x="31" y="11"/>
                  <a:pt x="27" y="17"/>
                </a:cubicBezTo>
                <a:cubicBezTo>
                  <a:pt x="25" y="12"/>
                  <a:pt x="22" y="5"/>
                  <a:pt x="16" y="2"/>
                </a:cubicBezTo>
                <a:cubicBezTo>
                  <a:pt x="10" y="0"/>
                  <a:pt x="4" y="3"/>
                  <a:pt x="2" y="8"/>
                </a:cubicBezTo>
                <a:cubicBezTo>
                  <a:pt x="0" y="15"/>
                  <a:pt x="3" y="24"/>
                  <a:pt x="6" y="30"/>
                </a:cubicBezTo>
                <a:cubicBezTo>
                  <a:pt x="12" y="42"/>
                  <a:pt x="18" y="52"/>
                  <a:pt x="25" y="62"/>
                </a:cubicBezTo>
                <a:cubicBezTo>
                  <a:pt x="25" y="63"/>
                  <a:pt x="25" y="63"/>
                  <a:pt x="25" y="63"/>
                </a:cubicBezTo>
                <a:cubicBezTo>
                  <a:pt x="26" y="64"/>
                  <a:pt x="27" y="63"/>
                  <a:pt x="27" y="63"/>
                </a:cubicBezTo>
                <a:cubicBezTo>
                  <a:pt x="27" y="63"/>
                  <a:pt x="27" y="63"/>
                  <a:pt x="27" y="63"/>
                </a:cubicBezTo>
                <a:cubicBezTo>
                  <a:pt x="35" y="53"/>
                  <a:pt x="43" y="42"/>
                  <a:pt x="49" y="31"/>
                </a:cubicBezTo>
                <a:cubicBezTo>
                  <a:pt x="52" y="24"/>
                  <a:pt x="55" y="17"/>
                  <a:pt x="55" y="10"/>
                </a:cubicBezTo>
                <a:close/>
                <a:moveTo>
                  <a:pt x="26" y="59"/>
                </a:moveTo>
                <a:cubicBezTo>
                  <a:pt x="26" y="59"/>
                  <a:pt x="26" y="59"/>
                  <a:pt x="26" y="59"/>
                </a:cubicBezTo>
                <a:cubicBezTo>
                  <a:pt x="27" y="58"/>
                  <a:pt x="29" y="56"/>
                  <a:pt x="30" y="55"/>
                </a:cubicBezTo>
                <a:cubicBezTo>
                  <a:pt x="29" y="56"/>
                  <a:pt x="27" y="58"/>
                  <a:pt x="26" y="59"/>
                </a:cubicBezTo>
                <a:close/>
                <a:moveTo>
                  <a:pt x="24" y="56"/>
                </a:moveTo>
                <a:cubicBezTo>
                  <a:pt x="25" y="55"/>
                  <a:pt x="26" y="54"/>
                  <a:pt x="26" y="54"/>
                </a:cubicBezTo>
                <a:cubicBezTo>
                  <a:pt x="28" y="53"/>
                  <a:pt x="29" y="52"/>
                  <a:pt x="30" y="51"/>
                </a:cubicBezTo>
                <a:cubicBezTo>
                  <a:pt x="30" y="51"/>
                  <a:pt x="30" y="51"/>
                  <a:pt x="30" y="51"/>
                </a:cubicBezTo>
                <a:cubicBezTo>
                  <a:pt x="28" y="52"/>
                  <a:pt x="27" y="54"/>
                  <a:pt x="25" y="55"/>
                </a:cubicBezTo>
                <a:cubicBezTo>
                  <a:pt x="25" y="56"/>
                  <a:pt x="24" y="56"/>
                  <a:pt x="24" y="56"/>
                </a:cubicBezTo>
                <a:cubicBezTo>
                  <a:pt x="24" y="56"/>
                  <a:pt x="24" y="56"/>
                  <a:pt x="24" y="56"/>
                </a:cubicBezTo>
                <a:close/>
                <a:moveTo>
                  <a:pt x="35" y="47"/>
                </a:moveTo>
                <a:cubicBezTo>
                  <a:pt x="32" y="50"/>
                  <a:pt x="29" y="55"/>
                  <a:pt x="26" y="58"/>
                </a:cubicBezTo>
                <a:cubicBezTo>
                  <a:pt x="25" y="58"/>
                  <a:pt x="25" y="57"/>
                  <a:pt x="24" y="56"/>
                </a:cubicBezTo>
                <a:cubicBezTo>
                  <a:pt x="28" y="54"/>
                  <a:pt x="31" y="50"/>
                  <a:pt x="35" y="47"/>
                </a:cubicBezTo>
                <a:close/>
                <a:moveTo>
                  <a:pt x="37" y="45"/>
                </a:moveTo>
                <a:cubicBezTo>
                  <a:pt x="36" y="46"/>
                  <a:pt x="36" y="46"/>
                  <a:pt x="35" y="46"/>
                </a:cubicBezTo>
                <a:cubicBezTo>
                  <a:pt x="36" y="46"/>
                  <a:pt x="37" y="45"/>
                  <a:pt x="37" y="44"/>
                </a:cubicBezTo>
                <a:cubicBezTo>
                  <a:pt x="37" y="44"/>
                  <a:pt x="37" y="45"/>
                  <a:pt x="37" y="45"/>
                </a:cubicBezTo>
                <a:close/>
                <a:moveTo>
                  <a:pt x="24" y="56"/>
                </a:moveTo>
                <a:cubicBezTo>
                  <a:pt x="23" y="55"/>
                  <a:pt x="23" y="54"/>
                  <a:pt x="22" y="53"/>
                </a:cubicBezTo>
                <a:cubicBezTo>
                  <a:pt x="28" y="49"/>
                  <a:pt x="34" y="46"/>
                  <a:pt x="39" y="41"/>
                </a:cubicBezTo>
                <a:cubicBezTo>
                  <a:pt x="39" y="41"/>
                  <a:pt x="39" y="41"/>
                  <a:pt x="39" y="41"/>
                </a:cubicBezTo>
                <a:cubicBezTo>
                  <a:pt x="34" y="46"/>
                  <a:pt x="29" y="51"/>
                  <a:pt x="24" y="56"/>
                </a:cubicBezTo>
                <a:close/>
                <a:moveTo>
                  <a:pt x="21" y="51"/>
                </a:moveTo>
                <a:cubicBezTo>
                  <a:pt x="24" y="50"/>
                  <a:pt x="26" y="49"/>
                  <a:pt x="29" y="47"/>
                </a:cubicBezTo>
                <a:cubicBezTo>
                  <a:pt x="26" y="49"/>
                  <a:pt x="24" y="51"/>
                  <a:pt x="22" y="53"/>
                </a:cubicBezTo>
                <a:cubicBezTo>
                  <a:pt x="22" y="52"/>
                  <a:pt x="21" y="52"/>
                  <a:pt x="21" y="51"/>
                </a:cubicBezTo>
                <a:close/>
                <a:moveTo>
                  <a:pt x="19" y="48"/>
                </a:moveTo>
                <a:cubicBezTo>
                  <a:pt x="28" y="46"/>
                  <a:pt x="35" y="39"/>
                  <a:pt x="42" y="34"/>
                </a:cubicBezTo>
                <a:cubicBezTo>
                  <a:pt x="42" y="34"/>
                  <a:pt x="42" y="34"/>
                  <a:pt x="42" y="34"/>
                </a:cubicBezTo>
                <a:cubicBezTo>
                  <a:pt x="40" y="36"/>
                  <a:pt x="37" y="39"/>
                  <a:pt x="34" y="41"/>
                </a:cubicBezTo>
                <a:cubicBezTo>
                  <a:pt x="29" y="44"/>
                  <a:pt x="25" y="47"/>
                  <a:pt x="21" y="50"/>
                </a:cubicBezTo>
                <a:cubicBezTo>
                  <a:pt x="20" y="50"/>
                  <a:pt x="20" y="49"/>
                  <a:pt x="19" y="48"/>
                </a:cubicBezTo>
                <a:close/>
                <a:moveTo>
                  <a:pt x="18" y="46"/>
                </a:moveTo>
                <a:cubicBezTo>
                  <a:pt x="24" y="43"/>
                  <a:pt x="30" y="39"/>
                  <a:pt x="36" y="35"/>
                </a:cubicBezTo>
                <a:cubicBezTo>
                  <a:pt x="38" y="34"/>
                  <a:pt x="40" y="33"/>
                  <a:pt x="42" y="31"/>
                </a:cubicBezTo>
                <a:cubicBezTo>
                  <a:pt x="34" y="37"/>
                  <a:pt x="25" y="41"/>
                  <a:pt x="19" y="47"/>
                </a:cubicBezTo>
                <a:cubicBezTo>
                  <a:pt x="18" y="47"/>
                  <a:pt x="18" y="46"/>
                  <a:pt x="18" y="46"/>
                </a:cubicBezTo>
                <a:close/>
                <a:moveTo>
                  <a:pt x="15" y="41"/>
                </a:moveTo>
                <a:cubicBezTo>
                  <a:pt x="15" y="41"/>
                  <a:pt x="16" y="41"/>
                  <a:pt x="16" y="41"/>
                </a:cubicBezTo>
                <a:cubicBezTo>
                  <a:pt x="22" y="38"/>
                  <a:pt x="28" y="34"/>
                  <a:pt x="34" y="31"/>
                </a:cubicBezTo>
                <a:cubicBezTo>
                  <a:pt x="34" y="31"/>
                  <a:pt x="34" y="31"/>
                  <a:pt x="33" y="32"/>
                </a:cubicBezTo>
                <a:cubicBezTo>
                  <a:pt x="28" y="36"/>
                  <a:pt x="22" y="40"/>
                  <a:pt x="17" y="45"/>
                </a:cubicBezTo>
                <a:cubicBezTo>
                  <a:pt x="16" y="44"/>
                  <a:pt x="16" y="42"/>
                  <a:pt x="15" y="41"/>
                </a:cubicBezTo>
                <a:close/>
                <a:moveTo>
                  <a:pt x="39" y="23"/>
                </a:moveTo>
                <a:cubicBezTo>
                  <a:pt x="42" y="20"/>
                  <a:pt x="46" y="17"/>
                  <a:pt x="50" y="15"/>
                </a:cubicBezTo>
                <a:cubicBezTo>
                  <a:pt x="50" y="15"/>
                  <a:pt x="51" y="14"/>
                  <a:pt x="51" y="14"/>
                </a:cubicBezTo>
                <a:cubicBezTo>
                  <a:pt x="51" y="14"/>
                  <a:pt x="51" y="14"/>
                  <a:pt x="52" y="14"/>
                </a:cubicBezTo>
                <a:cubicBezTo>
                  <a:pt x="52" y="15"/>
                  <a:pt x="51" y="16"/>
                  <a:pt x="51" y="17"/>
                </a:cubicBezTo>
                <a:cubicBezTo>
                  <a:pt x="51" y="17"/>
                  <a:pt x="51" y="17"/>
                  <a:pt x="51" y="18"/>
                </a:cubicBezTo>
                <a:cubicBezTo>
                  <a:pt x="45" y="21"/>
                  <a:pt x="40" y="27"/>
                  <a:pt x="34" y="30"/>
                </a:cubicBezTo>
                <a:cubicBezTo>
                  <a:pt x="30" y="32"/>
                  <a:pt x="27" y="35"/>
                  <a:pt x="23" y="37"/>
                </a:cubicBezTo>
                <a:cubicBezTo>
                  <a:pt x="22" y="38"/>
                  <a:pt x="20" y="38"/>
                  <a:pt x="18" y="39"/>
                </a:cubicBezTo>
                <a:cubicBezTo>
                  <a:pt x="15" y="41"/>
                  <a:pt x="19" y="39"/>
                  <a:pt x="19" y="38"/>
                </a:cubicBezTo>
                <a:cubicBezTo>
                  <a:pt x="25" y="33"/>
                  <a:pt x="31" y="30"/>
                  <a:pt x="37" y="25"/>
                </a:cubicBezTo>
                <a:cubicBezTo>
                  <a:pt x="38" y="24"/>
                  <a:pt x="38" y="24"/>
                  <a:pt x="39" y="23"/>
                </a:cubicBezTo>
                <a:close/>
                <a:moveTo>
                  <a:pt x="50" y="7"/>
                </a:moveTo>
                <a:cubicBezTo>
                  <a:pt x="51" y="9"/>
                  <a:pt x="52" y="11"/>
                  <a:pt x="52" y="13"/>
                </a:cubicBezTo>
                <a:cubicBezTo>
                  <a:pt x="52" y="13"/>
                  <a:pt x="52" y="13"/>
                  <a:pt x="52" y="13"/>
                </a:cubicBezTo>
                <a:cubicBezTo>
                  <a:pt x="47" y="15"/>
                  <a:pt x="44" y="18"/>
                  <a:pt x="40" y="21"/>
                </a:cubicBezTo>
                <a:cubicBezTo>
                  <a:pt x="36" y="24"/>
                  <a:pt x="32" y="27"/>
                  <a:pt x="27" y="30"/>
                </a:cubicBezTo>
                <a:cubicBezTo>
                  <a:pt x="24" y="31"/>
                  <a:pt x="21" y="33"/>
                  <a:pt x="18" y="35"/>
                </a:cubicBezTo>
                <a:cubicBezTo>
                  <a:pt x="19" y="34"/>
                  <a:pt x="20" y="33"/>
                  <a:pt x="21" y="32"/>
                </a:cubicBezTo>
                <a:cubicBezTo>
                  <a:pt x="31" y="24"/>
                  <a:pt x="43" y="18"/>
                  <a:pt x="50" y="7"/>
                </a:cubicBezTo>
                <a:close/>
                <a:moveTo>
                  <a:pt x="31" y="24"/>
                </a:moveTo>
                <a:cubicBezTo>
                  <a:pt x="35" y="21"/>
                  <a:pt x="38" y="18"/>
                  <a:pt x="41" y="16"/>
                </a:cubicBezTo>
                <a:cubicBezTo>
                  <a:pt x="44" y="13"/>
                  <a:pt x="47" y="10"/>
                  <a:pt x="49" y="8"/>
                </a:cubicBezTo>
                <a:cubicBezTo>
                  <a:pt x="45" y="14"/>
                  <a:pt x="38" y="19"/>
                  <a:pt x="31" y="24"/>
                </a:cubicBezTo>
                <a:close/>
                <a:moveTo>
                  <a:pt x="48" y="26"/>
                </a:moveTo>
                <a:cubicBezTo>
                  <a:pt x="44" y="30"/>
                  <a:pt x="39" y="32"/>
                  <a:pt x="34" y="35"/>
                </a:cubicBezTo>
                <a:cubicBezTo>
                  <a:pt x="32" y="37"/>
                  <a:pt x="29" y="39"/>
                  <a:pt x="26" y="40"/>
                </a:cubicBezTo>
                <a:cubicBezTo>
                  <a:pt x="24" y="42"/>
                  <a:pt x="20" y="43"/>
                  <a:pt x="19" y="45"/>
                </a:cubicBezTo>
                <a:cubicBezTo>
                  <a:pt x="24" y="40"/>
                  <a:pt x="29" y="35"/>
                  <a:pt x="35" y="31"/>
                </a:cubicBezTo>
                <a:cubicBezTo>
                  <a:pt x="40" y="27"/>
                  <a:pt x="45" y="23"/>
                  <a:pt x="51" y="19"/>
                </a:cubicBezTo>
                <a:cubicBezTo>
                  <a:pt x="50" y="21"/>
                  <a:pt x="49" y="24"/>
                  <a:pt x="48" y="26"/>
                </a:cubicBezTo>
                <a:close/>
                <a:moveTo>
                  <a:pt x="40" y="39"/>
                </a:moveTo>
                <a:cubicBezTo>
                  <a:pt x="37" y="42"/>
                  <a:pt x="34" y="45"/>
                  <a:pt x="30" y="47"/>
                </a:cubicBezTo>
                <a:cubicBezTo>
                  <a:pt x="29" y="48"/>
                  <a:pt x="28" y="48"/>
                  <a:pt x="28" y="49"/>
                </a:cubicBezTo>
                <a:cubicBezTo>
                  <a:pt x="30" y="47"/>
                  <a:pt x="32" y="45"/>
                  <a:pt x="35" y="43"/>
                </a:cubicBezTo>
                <a:cubicBezTo>
                  <a:pt x="37" y="41"/>
                  <a:pt x="39" y="39"/>
                  <a:pt x="42" y="37"/>
                </a:cubicBezTo>
                <a:cubicBezTo>
                  <a:pt x="41" y="38"/>
                  <a:pt x="41" y="39"/>
                  <a:pt x="40" y="39"/>
                </a:cubicBezTo>
                <a:close/>
                <a:moveTo>
                  <a:pt x="43" y="35"/>
                </a:moveTo>
                <a:cubicBezTo>
                  <a:pt x="43" y="35"/>
                  <a:pt x="43" y="35"/>
                  <a:pt x="43" y="35"/>
                </a:cubicBezTo>
                <a:cubicBezTo>
                  <a:pt x="43" y="35"/>
                  <a:pt x="42" y="35"/>
                  <a:pt x="42" y="36"/>
                </a:cubicBezTo>
                <a:cubicBezTo>
                  <a:pt x="39" y="38"/>
                  <a:pt x="37" y="40"/>
                  <a:pt x="34" y="42"/>
                </a:cubicBezTo>
                <a:cubicBezTo>
                  <a:pt x="32" y="44"/>
                  <a:pt x="29" y="46"/>
                  <a:pt x="26" y="48"/>
                </a:cubicBezTo>
                <a:cubicBezTo>
                  <a:pt x="25" y="49"/>
                  <a:pt x="23" y="50"/>
                  <a:pt x="21" y="50"/>
                </a:cubicBezTo>
                <a:cubicBezTo>
                  <a:pt x="22" y="50"/>
                  <a:pt x="25" y="48"/>
                  <a:pt x="26" y="47"/>
                </a:cubicBezTo>
                <a:cubicBezTo>
                  <a:pt x="33" y="42"/>
                  <a:pt x="39" y="38"/>
                  <a:pt x="45" y="32"/>
                </a:cubicBezTo>
                <a:cubicBezTo>
                  <a:pt x="44" y="33"/>
                  <a:pt x="44" y="34"/>
                  <a:pt x="43" y="35"/>
                </a:cubicBezTo>
                <a:close/>
                <a:moveTo>
                  <a:pt x="46" y="30"/>
                </a:moveTo>
                <a:cubicBezTo>
                  <a:pt x="46" y="30"/>
                  <a:pt x="45" y="30"/>
                  <a:pt x="45" y="30"/>
                </a:cubicBezTo>
                <a:cubicBezTo>
                  <a:pt x="40" y="34"/>
                  <a:pt x="36" y="38"/>
                  <a:pt x="31" y="41"/>
                </a:cubicBezTo>
                <a:cubicBezTo>
                  <a:pt x="29" y="43"/>
                  <a:pt x="26" y="45"/>
                  <a:pt x="24" y="46"/>
                </a:cubicBezTo>
                <a:cubicBezTo>
                  <a:pt x="24" y="46"/>
                  <a:pt x="19" y="48"/>
                  <a:pt x="19" y="48"/>
                </a:cubicBezTo>
                <a:cubicBezTo>
                  <a:pt x="20" y="46"/>
                  <a:pt x="22" y="45"/>
                  <a:pt x="23" y="44"/>
                </a:cubicBezTo>
                <a:cubicBezTo>
                  <a:pt x="31" y="38"/>
                  <a:pt x="40" y="35"/>
                  <a:pt x="47" y="28"/>
                </a:cubicBezTo>
                <a:cubicBezTo>
                  <a:pt x="46" y="29"/>
                  <a:pt x="46" y="30"/>
                  <a:pt x="46" y="30"/>
                </a:cubicBezTo>
                <a:close/>
                <a:moveTo>
                  <a:pt x="50" y="7"/>
                </a:moveTo>
                <a:cubicBezTo>
                  <a:pt x="43" y="12"/>
                  <a:pt x="37" y="18"/>
                  <a:pt x="30" y="24"/>
                </a:cubicBezTo>
                <a:cubicBezTo>
                  <a:pt x="26" y="27"/>
                  <a:pt x="22" y="30"/>
                  <a:pt x="18" y="32"/>
                </a:cubicBezTo>
                <a:cubicBezTo>
                  <a:pt x="17" y="33"/>
                  <a:pt x="15" y="34"/>
                  <a:pt x="13" y="35"/>
                </a:cubicBezTo>
                <a:cubicBezTo>
                  <a:pt x="14" y="35"/>
                  <a:pt x="15" y="32"/>
                  <a:pt x="16" y="31"/>
                </a:cubicBezTo>
                <a:cubicBezTo>
                  <a:pt x="17" y="31"/>
                  <a:pt x="17" y="31"/>
                  <a:pt x="17" y="31"/>
                </a:cubicBezTo>
                <a:cubicBezTo>
                  <a:pt x="19" y="30"/>
                  <a:pt x="20" y="28"/>
                  <a:pt x="22" y="27"/>
                </a:cubicBezTo>
                <a:cubicBezTo>
                  <a:pt x="27" y="23"/>
                  <a:pt x="31" y="20"/>
                  <a:pt x="36" y="17"/>
                </a:cubicBezTo>
                <a:cubicBezTo>
                  <a:pt x="41" y="14"/>
                  <a:pt x="45" y="11"/>
                  <a:pt x="48" y="5"/>
                </a:cubicBezTo>
                <a:cubicBezTo>
                  <a:pt x="49" y="5"/>
                  <a:pt x="49" y="6"/>
                  <a:pt x="50" y="7"/>
                </a:cubicBezTo>
                <a:close/>
                <a:moveTo>
                  <a:pt x="12" y="34"/>
                </a:moveTo>
                <a:cubicBezTo>
                  <a:pt x="12" y="34"/>
                  <a:pt x="13" y="34"/>
                  <a:pt x="14" y="33"/>
                </a:cubicBezTo>
                <a:cubicBezTo>
                  <a:pt x="13" y="34"/>
                  <a:pt x="13" y="34"/>
                  <a:pt x="12" y="35"/>
                </a:cubicBezTo>
                <a:cubicBezTo>
                  <a:pt x="12" y="35"/>
                  <a:pt x="12" y="35"/>
                  <a:pt x="12" y="34"/>
                </a:cubicBezTo>
                <a:close/>
                <a:moveTo>
                  <a:pt x="9" y="30"/>
                </a:moveTo>
                <a:cubicBezTo>
                  <a:pt x="12" y="29"/>
                  <a:pt x="15" y="27"/>
                  <a:pt x="17" y="25"/>
                </a:cubicBezTo>
                <a:cubicBezTo>
                  <a:pt x="19" y="23"/>
                  <a:pt x="23" y="22"/>
                  <a:pt x="24" y="20"/>
                </a:cubicBezTo>
                <a:cubicBezTo>
                  <a:pt x="20" y="25"/>
                  <a:pt x="15" y="28"/>
                  <a:pt x="11" y="33"/>
                </a:cubicBezTo>
                <a:cubicBezTo>
                  <a:pt x="11" y="32"/>
                  <a:pt x="10" y="31"/>
                  <a:pt x="9" y="30"/>
                </a:cubicBezTo>
                <a:close/>
                <a:moveTo>
                  <a:pt x="8" y="27"/>
                </a:moveTo>
                <a:cubicBezTo>
                  <a:pt x="13" y="25"/>
                  <a:pt x="16" y="21"/>
                  <a:pt x="20" y="18"/>
                </a:cubicBezTo>
                <a:cubicBezTo>
                  <a:pt x="21" y="17"/>
                  <a:pt x="24" y="15"/>
                  <a:pt x="21" y="18"/>
                </a:cubicBezTo>
                <a:cubicBezTo>
                  <a:pt x="20" y="19"/>
                  <a:pt x="19" y="20"/>
                  <a:pt x="18" y="21"/>
                </a:cubicBezTo>
                <a:cubicBezTo>
                  <a:pt x="15" y="24"/>
                  <a:pt x="12" y="27"/>
                  <a:pt x="9" y="30"/>
                </a:cubicBezTo>
                <a:cubicBezTo>
                  <a:pt x="9" y="29"/>
                  <a:pt x="8" y="28"/>
                  <a:pt x="8" y="27"/>
                </a:cubicBezTo>
                <a:close/>
                <a:moveTo>
                  <a:pt x="6" y="23"/>
                </a:moveTo>
                <a:cubicBezTo>
                  <a:pt x="11" y="20"/>
                  <a:pt x="15" y="17"/>
                  <a:pt x="20" y="14"/>
                </a:cubicBezTo>
                <a:cubicBezTo>
                  <a:pt x="23" y="12"/>
                  <a:pt x="19" y="16"/>
                  <a:pt x="19" y="16"/>
                </a:cubicBezTo>
                <a:cubicBezTo>
                  <a:pt x="17" y="17"/>
                  <a:pt x="16" y="18"/>
                  <a:pt x="15" y="19"/>
                </a:cubicBezTo>
                <a:cubicBezTo>
                  <a:pt x="12" y="21"/>
                  <a:pt x="10" y="24"/>
                  <a:pt x="8" y="26"/>
                </a:cubicBezTo>
                <a:cubicBezTo>
                  <a:pt x="7" y="25"/>
                  <a:pt x="7" y="24"/>
                  <a:pt x="6" y="23"/>
                </a:cubicBezTo>
                <a:close/>
                <a:moveTo>
                  <a:pt x="5" y="19"/>
                </a:moveTo>
                <a:cubicBezTo>
                  <a:pt x="8" y="18"/>
                  <a:pt x="10" y="17"/>
                  <a:pt x="13" y="15"/>
                </a:cubicBezTo>
                <a:cubicBezTo>
                  <a:pt x="14" y="14"/>
                  <a:pt x="15" y="13"/>
                  <a:pt x="17" y="12"/>
                </a:cubicBezTo>
                <a:cubicBezTo>
                  <a:pt x="18" y="11"/>
                  <a:pt x="21" y="8"/>
                  <a:pt x="18" y="12"/>
                </a:cubicBezTo>
                <a:cubicBezTo>
                  <a:pt x="15" y="16"/>
                  <a:pt x="10" y="19"/>
                  <a:pt x="6" y="22"/>
                </a:cubicBezTo>
                <a:cubicBezTo>
                  <a:pt x="6" y="21"/>
                  <a:pt x="6" y="20"/>
                  <a:pt x="5" y="19"/>
                </a:cubicBezTo>
                <a:close/>
                <a:moveTo>
                  <a:pt x="5" y="12"/>
                </a:moveTo>
                <a:cubicBezTo>
                  <a:pt x="6" y="11"/>
                  <a:pt x="8" y="10"/>
                  <a:pt x="9" y="9"/>
                </a:cubicBezTo>
                <a:cubicBezTo>
                  <a:pt x="12" y="7"/>
                  <a:pt x="16" y="4"/>
                  <a:pt x="12" y="9"/>
                </a:cubicBezTo>
                <a:cubicBezTo>
                  <a:pt x="9" y="11"/>
                  <a:pt x="7" y="13"/>
                  <a:pt x="5" y="15"/>
                </a:cubicBezTo>
                <a:cubicBezTo>
                  <a:pt x="5" y="14"/>
                  <a:pt x="5" y="13"/>
                  <a:pt x="5" y="12"/>
                </a:cubicBezTo>
                <a:close/>
                <a:moveTo>
                  <a:pt x="5" y="18"/>
                </a:moveTo>
                <a:cubicBezTo>
                  <a:pt x="5" y="17"/>
                  <a:pt x="5" y="17"/>
                  <a:pt x="5" y="16"/>
                </a:cubicBezTo>
                <a:cubicBezTo>
                  <a:pt x="9" y="14"/>
                  <a:pt x="12" y="11"/>
                  <a:pt x="16" y="8"/>
                </a:cubicBezTo>
                <a:cubicBezTo>
                  <a:pt x="19" y="6"/>
                  <a:pt x="13" y="12"/>
                  <a:pt x="13" y="12"/>
                </a:cubicBezTo>
                <a:cubicBezTo>
                  <a:pt x="10" y="15"/>
                  <a:pt x="8" y="17"/>
                  <a:pt x="5" y="18"/>
                </a:cubicBezTo>
                <a:cubicBezTo>
                  <a:pt x="5" y="18"/>
                  <a:pt x="5" y="18"/>
                  <a:pt x="5" y="18"/>
                </a:cubicBezTo>
                <a:close/>
                <a:moveTo>
                  <a:pt x="22" y="12"/>
                </a:moveTo>
                <a:cubicBezTo>
                  <a:pt x="19" y="14"/>
                  <a:pt x="17" y="15"/>
                  <a:pt x="15" y="17"/>
                </a:cubicBezTo>
                <a:cubicBezTo>
                  <a:pt x="12" y="19"/>
                  <a:pt x="9" y="21"/>
                  <a:pt x="6" y="23"/>
                </a:cubicBezTo>
                <a:cubicBezTo>
                  <a:pt x="6" y="23"/>
                  <a:pt x="6" y="23"/>
                  <a:pt x="6" y="23"/>
                </a:cubicBezTo>
                <a:cubicBezTo>
                  <a:pt x="11" y="18"/>
                  <a:pt x="17" y="15"/>
                  <a:pt x="20" y="10"/>
                </a:cubicBezTo>
                <a:cubicBezTo>
                  <a:pt x="21" y="11"/>
                  <a:pt x="22" y="12"/>
                  <a:pt x="22" y="12"/>
                </a:cubicBezTo>
                <a:close/>
                <a:moveTo>
                  <a:pt x="24" y="16"/>
                </a:moveTo>
                <a:cubicBezTo>
                  <a:pt x="18" y="18"/>
                  <a:pt x="15" y="22"/>
                  <a:pt x="11" y="25"/>
                </a:cubicBezTo>
                <a:cubicBezTo>
                  <a:pt x="10" y="25"/>
                  <a:pt x="7" y="27"/>
                  <a:pt x="10" y="24"/>
                </a:cubicBezTo>
                <a:cubicBezTo>
                  <a:pt x="11" y="23"/>
                  <a:pt x="13" y="22"/>
                  <a:pt x="14" y="21"/>
                </a:cubicBezTo>
                <a:cubicBezTo>
                  <a:pt x="17" y="18"/>
                  <a:pt x="20" y="16"/>
                  <a:pt x="22" y="13"/>
                </a:cubicBezTo>
                <a:cubicBezTo>
                  <a:pt x="23" y="14"/>
                  <a:pt x="23" y="15"/>
                  <a:pt x="24" y="16"/>
                </a:cubicBezTo>
                <a:close/>
                <a:moveTo>
                  <a:pt x="25" y="19"/>
                </a:moveTo>
                <a:cubicBezTo>
                  <a:pt x="20" y="22"/>
                  <a:pt x="15" y="26"/>
                  <a:pt x="10" y="29"/>
                </a:cubicBezTo>
                <a:cubicBezTo>
                  <a:pt x="15" y="26"/>
                  <a:pt x="20" y="21"/>
                  <a:pt x="24" y="16"/>
                </a:cubicBezTo>
                <a:cubicBezTo>
                  <a:pt x="24" y="17"/>
                  <a:pt x="25" y="18"/>
                  <a:pt x="25" y="19"/>
                </a:cubicBezTo>
                <a:close/>
                <a:moveTo>
                  <a:pt x="25" y="20"/>
                </a:moveTo>
                <a:cubicBezTo>
                  <a:pt x="26" y="21"/>
                  <a:pt x="26" y="21"/>
                  <a:pt x="26" y="21"/>
                </a:cubicBezTo>
                <a:cubicBezTo>
                  <a:pt x="26" y="21"/>
                  <a:pt x="27" y="21"/>
                  <a:pt x="27" y="21"/>
                </a:cubicBezTo>
                <a:cubicBezTo>
                  <a:pt x="26" y="22"/>
                  <a:pt x="25" y="23"/>
                  <a:pt x="24" y="24"/>
                </a:cubicBezTo>
                <a:cubicBezTo>
                  <a:pt x="23" y="25"/>
                  <a:pt x="22" y="25"/>
                  <a:pt x="22" y="26"/>
                </a:cubicBezTo>
                <a:cubicBezTo>
                  <a:pt x="20" y="28"/>
                  <a:pt x="18" y="29"/>
                  <a:pt x="16" y="31"/>
                </a:cubicBezTo>
                <a:cubicBezTo>
                  <a:pt x="15" y="31"/>
                  <a:pt x="15" y="32"/>
                  <a:pt x="14" y="32"/>
                </a:cubicBezTo>
                <a:cubicBezTo>
                  <a:pt x="13" y="33"/>
                  <a:pt x="11" y="35"/>
                  <a:pt x="13" y="32"/>
                </a:cubicBezTo>
                <a:cubicBezTo>
                  <a:pt x="17" y="28"/>
                  <a:pt x="21" y="24"/>
                  <a:pt x="25" y="20"/>
                </a:cubicBezTo>
                <a:cubicBezTo>
                  <a:pt x="25" y="20"/>
                  <a:pt x="25" y="20"/>
                  <a:pt x="25" y="20"/>
                </a:cubicBezTo>
                <a:close/>
                <a:moveTo>
                  <a:pt x="31" y="16"/>
                </a:moveTo>
                <a:cubicBezTo>
                  <a:pt x="34" y="14"/>
                  <a:pt x="37" y="12"/>
                  <a:pt x="40" y="10"/>
                </a:cubicBezTo>
                <a:cubicBezTo>
                  <a:pt x="38" y="12"/>
                  <a:pt x="37" y="13"/>
                  <a:pt x="35" y="14"/>
                </a:cubicBezTo>
                <a:cubicBezTo>
                  <a:pt x="34" y="15"/>
                  <a:pt x="32" y="17"/>
                  <a:pt x="30" y="18"/>
                </a:cubicBezTo>
                <a:cubicBezTo>
                  <a:pt x="31" y="17"/>
                  <a:pt x="31" y="17"/>
                  <a:pt x="31" y="16"/>
                </a:cubicBezTo>
                <a:close/>
                <a:moveTo>
                  <a:pt x="27" y="22"/>
                </a:moveTo>
                <a:cubicBezTo>
                  <a:pt x="27" y="22"/>
                  <a:pt x="27" y="22"/>
                  <a:pt x="28" y="22"/>
                </a:cubicBezTo>
                <a:cubicBezTo>
                  <a:pt x="27" y="22"/>
                  <a:pt x="27" y="22"/>
                  <a:pt x="27" y="22"/>
                </a:cubicBezTo>
                <a:cubicBezTo>
                  <a:pt x="27" y="22"/>
                  <a:pt x="27" y="22"/>
                  <a:pt x="27" y="22"/>
                </a:cubicBezTo>
                <a:close/>
                <a:moveTo>
                  <a:pt x="30" y="20"/>
                </a:moveTo>
                <a:cubicBezTo>
                  <a:pt x="32" y="18"/>
                  <a:pt x="33" y="16"/>
                  <a:pt x="36" y="15"/>
                </a:cubicBezTo>
                <a:cubicBezTo>
                  <a:pt x="38" y="14"/>
                  <a:pt x="40" y="12"/>
                  <a:pt x="42" y="10"/>
                </a:cubicBezTo>
                <a:cubicBezTo>
                  <a:pt x="42" y="9"/>
                  <a:pt x="44" y="8"/>
                  <a:pt x="45" y="6"/>
                </a:cubicBezTo>
                <a:cubicBezTo>
                  <a:pt x="46" y="6"/>
                  <a:pt x="46" y="6"/>
                  <a:pt x="47" y="5"/>
                </a:cubicBezTo>
                <a:cubicBezTo>
                  <a:pt x="47" y="6"/>
                  <a:pt x="46" y="6"/>
                  <a:pt x="46" y="7"/>
                </a:cubicBezTo>
                <a:cubicBezTo>
                  <a:pt x="45" y="8"/>
                  <a:pt x="44" y="10"/>
                  <a:pt x="43" y="11"/>
                </a:cubicBezTo>
                <a:cubicBezTo>
                  <a:pt x="41" y="13"/>
                  <a:pt x="38" y="15"/>
                  <a:pt x="35" y="16"/>
                </a:cubicBezTo>
                <a:cubicBezTo>
                  <a:pt x="33" y="18"/>
                  <a:pt x="31" y="19"/>
                  <a:pt x="29" y="21"/>
                </a:cubicBezTo>
                <a:cubicBezTo>
                  <a:pt x="29" y="20"/>
                  <a:pt x="29" y="20"/>
                  <a:pt x="30" y="20"/>
                </a:cubicBezTo>
                <a:close/>
                <a:moveTo>
                  <a:pt x="43" y="6"/>
                </a:moveTo>
                <a:cubicBezTo>
                  <a:pt x="43" y="5"/>
                  <a:pt x="45" y="5"/>
                  <a:pt x="46" y="5"/>
                </a:cubicBezTo>
                <a:cubicBezTo>
                  <a:pt x="45" y="6"/>
                  <a:pt x="44" y="7"/>
                  <a:pt x="43" y="8"/>
                </a:cubicBezTo>
                <a:cubicBezTo>
                  <a:pt x="40" y="9"/>
                  <a:pt x="38" y="11"/>
                  <a:pt x="35" y="13"/>
                </a:cubicBezTo>
                <a:cubicBezTo>
                  <a:pt x="34" y="14"/>
                  <a:pt x="33" y="14"/>
                  <a:pt x="32" y="15"/>
                </a:cubicBezTo>
                <a:cubicBezTo>
                  <a:pt x="33" y="15"/>
                  <a:pt x="33" y="14"/>
                  <a:pt x="33" y="13"/>
                </a:cubicBezTo>
                <a:cubicBezTo>
                  <a:pt x="36" y="10"/>
                  <a:pt x="39" y="8"/>
                  <a:pt x="43" y="6"/>
                </a:cubicBezTo>
                <a:close/>
                <a:moveTo>
                  <a:pt x="40" y="6"/>
                </a:moveTo>
                <a:cubicBezTo>
                  <a:pt x="38" y="8"/>
                  <a:pt x="35" y="10"/>
                  <a:pt x="34" y="12"/>
                </a:cubicBezTo>
                <a:cubicBezTo>
                  <a:pt x="35" y="9"/>
                  <a:pt x="37" y="7"/>
                  <a:pt x="40" y="6"/>
                </a:cubicBezTo>
                <a:close/>
                <a:moveTo>
                  <a:pt x="20" y="9"/>
                </a:moveTo>
                <a:cubicBezTo>
                  <a:pt x="15" y="12"/>
                  <a:pt x="10" y="16"/>
                  <a:pt x="5" y="19"/>
                </a:cubicBezTo>
                <a:cubicBezTo>
                  <a:pt x="10" y="16"/>
                  <a:pt x="15" y="12"/>
                  <a:pt x="18" y="7"/>
                </a:cubicBezTo>
                <a:cubicBezTo>
                  <a:pt x="19" y="8"/>
                  <a:pt x="19" y="8"/>
                  <a:pt x="20" y="9"/>
                </a:cubicBezTo>
                <a:close/>
                <a:moveTo>
                  <a:pt x="18" y="6"/>
                </a:moveTo>
                <a:cubicBezTo>
                  <a:pt x="13" y="9"/>
                  <a:pt x="10" y="13"/>
                  <a:pt x="5" y="16"/>
                </a:cubicBezTo>
                <a:cubicBezTo>
                  <a:pt x="7" y="15"/>
                  <a:pt x="9" y="12"/>
                  <a:pt x="10" y="11"/>
                </a:cubicBezTo>
                <a:cubicBezTo>
                  <a:pt x="12" y="9"/>
                  <a:pt x="14" y="7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5"/>
                  <a:pt x="17" y="6"/>
                  <a:pt x="18" y="6"/>
                </a:cubicBezTo>
                <a:close/>
                <a:moveTo>
                  <a:pt x="14" y="5"/>
                </a:moveTo>
                <a:cubicBezTo>
                  <a:pt x="11" y="6"/>
                  <a:pt x="8" y="9"/>
                  <a:pt x="5" y="11"/>
                </a:cubicBezTo>
                <a:cubicBezTo>
                  <a:pt x="6" y="7"/>
                  <a:pt x="8" y="3"/>
                  <a:pt x="14" y="5"/>
                </a:cubicBezTo>
                <a:close/>
                <a:moveTo>
                  <a:pt x="13" y="36"/>
                </a:moveTo>
                <a:cubicBezTo>
                  <a:pt x="15" y="35"/>
                  <a:pt x="18" y="34"/>
                  <a:pt x="20" y="32"/>
                </a:cubicBezTo>
                <a:cubicBezTo>
                  <a:pt x="18" y="34"/>
                  <a:pt x="16" y="35"/>
                  <a:pt x="14" y="37"/>
                </a:cubicBezTo>
                <a:cubicBezTo>
                  <a:pt x="14" y="38"/>
                  <a:pt x="14" y="38"/>
                  <a:pt x="15" y="38"/>
                </a:cubicBezTo>
                <a:cubicBezTo>
                  <a:pt x="21" y="33"/>
                  <a:pt x="28" y="30"/>
                  <a:pt x="34" y="26"/>
                </a:cubicBezTo>
                <a:cubicBezTo>
                  <a:pt x="34" y="26"/>
                  <a:pt x="34" y="26"/>
                  <a:pt x="35" y="26"/>
                </a:cubicBezTo>
                <a:cubicBezTo>
                  <a:pt x="34" y="26"/>
                  <a:pt x="34" y="26"/>
                  <a:pt x="34" y="26"/>
                </a:cubicBezTo>
                <a:cubicBezTo>
                  <a:pt x="28" y="32"/>
                  <a:pt x="21" y="35"/>
                  <a:pt x="15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1"/>
                  <a:pt x="14" y="40"/>
                  <a:pt x="14" y="39"/>
                </a:cubicBezTo>
                <a:cubicBezTo>
                  <a:pt x="14" y="38"/>
                  <a:pt x="13" y="37"/>
                  <a:pt x="13" y="36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22" name="Freeform 105">
            <a:extLst>
              <a:ext uri="{FF2B5EF4-FFF2-40B4-BE49-F238E27FC236}">
                <a16:creationId xmlns="" xmlns:a16="http://schemas.microsoft.com/office/drawing/2014/main" id="{356DD671-0CDA-4ECF-9323-D21022F88CC4}"/>
              </a:ext>
            </a:extLst>
          </p:cNvPr>
          <p:cNvSpPr/>
          <p:nvPr/>
        </p:nvSpPr>
        <p:spPr bwMode="auto">
          <a:xfrm>
            <a:off x="10106027" y="464345"/>
            <a:ext cx="292100" cy="282576"/>
          </a:xfrm>
          <a:custGeom>
            <a:avLst/>
            <a:gdLst>
              <a:gd name="T0" fmla="*/ 25 w 78"/>
              <a:gd name="T1" fmla="*/ 26 h 75"/>
              <a:gd name="T2" fmla="*/ 57 w 78"/>
              <a:gd name="T3" fmla="*/ 4 h 75"/>
              <a:gd name="T4" fmla="*/ 72 w 78"/>
              <a:gd name="T5" fmla="*/ 7 h 75"/>
              <a:gd name="T6" fmla="*/ 69 w 78"/>
              <a:gd name="T7" fmla="*/ 24 h 75"/>
              <a:gd name="T8" fmla="*/ 44 w 78"/>
              <a:gd name="T9" fmla="*/ 48 h 75"/>
              <a:gd name="T10" fmla="*/ 30 w 78"/>
              <a:gd name="T11" fmla="*/ 59 h 75"/>
              <a:gd name="T12" fmla="*/ 12 w 78"/>
              <a:gd name="T13" fmla="*/ 67 h 75"/>
              <a:gd name="T14" fmla="*/ 13 w 78"/>
              <a:gd name="T15" fmla="*/ 52 h 75"/>
              <a:gd name="T16" fmla="*/ 25 w 78"/>
              <a:gd name="T17" fmla="*/ 39 h 75"/>
              <a:gd name="T18" fmla="*/ 44 w 78"/>
              <a:gd name="T19" fmla="*/ 23 h 75"/>
              <a:gd name="T20" fmla="*/ 48 w 78"/>
              <a:gd name="T21" fmla="*/ 21 h 75"/>
              <a:gd name="T22" fmla="*/ 50 w 78"/>
              <a:gd name="T23" fmla="*/ 31 h 75"/>
              <a:gd name="T24" fmla="*/ 45 w 78"/>
              <a:gd name="T25" fmla="*/ 37 h 75"/>
              <a:gd name="T26" fmla="*/ 26 w 78"/>
              <a:gd name="T27" fmla="*/ 52 h 75"/>
              <a:gd name="T28" fmla="*/ 27 w 78"/>
              <a:gd name="T29" fmla="*/ 54 h 75"/>
              <a:gd name="T30" fmla="*/ 47 w 78"/>
              <a:gd name="T31" fmla="*/ 39 h 75"/>
              <a:gd name="T32" fmla="*/ 54 w 78"/>
              <a:gd name="T33" fmla="*/ 22 h 75"/>
              <a:gd name="T34" fmla="*/ 37 w 78"/>
              <a:gd name="T35" fmla="*/ 24 h 75"/>
              <a:gd name="T36" fmla="*/ 14 w 78"/>
              <a:gd name="T37" fmla="*/ 46 h 75"/>
              <a:gd name="T38" fmla="*/ 7 w 78"/>
              <a:gd name="T39" fmla="*/ 67 h 75"/>
              <a:gd name="T40" fmla="*/ 32 w 78"/>
              <a:gd name="T41" fmla="*/ 61 h 75"/>
              <a:gd name="T42" fmla="*/ 63 w 78"/>
              <a:gd name="T43" fmla="*/ 35 h 75"/>
              <a:gd name="T44" fmla="*/ 76 w 78"/>
              <a:gd name="T45" fmla="*/ 9 h 75"/>
              <a:gd name="T46" fmla="*/ 56 w 78"/>
              <a:gd name="T47" fmla="*/ 1 h 75"/>
              <a:gd name="T48" fmla="*/ 41 w 78"/>
              <a:gd name="T49" fmla="*/ 10 h 75"/>
              <a:gd name="T50" fmla="*/ 23 w 78"/>
              <a:gd name="T51" fmla="*/ 24 h 75"/>
              <a:gd name="T52" fmla="*/ 25 w 78"/>
              <a:gd name="T53" fmla="*/ 26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8" h="75">
                <a:moveTo>
                  <a:pt x="25" y="26"/>
                </a:moveTo>
                <a:cubicBezTo>
                  <a:pt x="35" y="19"/>
                  <a:pt x="45" y="8"/>
                  <a:pt x="57" y="4"/>
                </a:cubicBezTo>
                <a:cubicBezTo>
                  <a:pt x="62" y="3"/>
                  <a:pt x="68" y="3"/>
                  <a:pt x="72" y="7"/>
                </a:cubicBezTo>
                <a:cubicBezTo>
                  <a:pt x="77" y="11"/>
                  <a:pt x="72" y="19"/>
                  <a:pt x="69" y="24"/>
                </a:cubicBezTo>
                <a:cubicBezTo>
                  <a:pt x="62" y="33"/>
                  <a:pt x="53" y="40"/>
                  <a:pt x="44" y="48"/>
                </a:cubicBezTo>
                <a:cubicBezTo>
                  <a:pt x="40" y="52"/>
                  <a:pt x="35" y="56"/>
                  <a:pt x="30" y="59"/>
                </a:cubicBezTo>
                <a:cubicBezTo>
                  <a:pt x="25" y="63"/>
                  <a:pt x="19" y="68"/>
                  <a:pt x="12" y="67"/>
                </a:cubicBezTo>
                <a:cubicBezTo>
                  <a:pt x="3" y="65"/>
                  <a:pt x="10" y="56"/>
                  <a:pt x="13" y="52"/>
                </a:cubicBezTo>
                <a:cubicBezTo>
                  <a:pt x="17" y="48"/>
                  <a:pt x="21" y="43"/>
                  <a:pt x="25" y="39"/>
                </a:cubicBezTo>
                <a:cubicBezTo>
                  <a:pt x="30" y="33"/>
                  <a:pt x="36" y="27"/>
                  <a:pt x="44" y="23"/>
                </a:cubicBezTo>
                <a:cubicBezTo>
                  <a:pt x="45" y="22"/>
                  <a:pt x="46" y="22"/>
                  <a:pt x="48" y="21"/>
                </a:cubicBezTo>
                <a:cubicBezTo>
                  <a:pt x="53" y="20"/>
                  <a:pt x="52" y="29"/>
                  <a:pt x="50" y="31"/>
                </a:cubicBezTo>
                <a:cubicBezTo>
                  <a:pt x="49" y="33"/>
                  <a:pt x="47" y="35"/>
                  <a:pt x="45" y="37"/>
                </a:cubicBezTo>
                <a:cubicBezTo>
                  <a:pt x="39" y="42"/>
                  <a:pt x="33" y="48"/>
                  <a:pt x="26" y="52"/>
                </a:cubicBezTo>
                <a:cubicBezTo>
                  <a:pt x="24" y="52"/>
                  <a:pt x="26" y="55"/>
                  <a:pt x="27" y="54"/>
                </a:cubicBezTo>
                <a:cubicBezTo>
                  <a:pt x="34" y="50"/>
                  <a:pt x="41" y="44"/>
                  <a:pt x="47" y="39"/>
                </a:cubicBezTo>
                <a:cubicBezTo>
                  <a:pt x="51" y="35"/>
                  <a:pt x="58" y="29"/>
                  <a:pt x="54" y="22"/>
                </a:cubicBezTo>
                <a:cubicBezTo>
                  <a:pt x="50" y="14"/>
                  <a:pt x="42" y="20"/>
                  <a:pt x="37" y="24"/>
                </a:cubicBezTo>
                <a:cubicBezTo>
                  <a:pt x="28" y="30"/>
                  <a:pt x="21" y="38"/>
                  <a:pt x="14" y="46"/>
                </a:cubicBezTo>
                <a:cubicBezTo>
                  <a:pt x="10" y="51"/>
                  <a:pt x="0" y="60"/>
                  <a:pt x="7" y="67"/>
                </a:cubicBezTo>
                <a:cubicBezTo>
                  <a:pt x="15" y="75"/>
                  <a:pt x="25" y="67"/>
                  <a:pt x="32" y="61"/>
                </a:cubicBezTo>
                <a:cubicBezTo>
                  <a:pt x="43" y="53"/>
                  <a:pt x="53" y="44"/>
                  <a:pt x="63" y="35"/>
                </a:cubicBezTo>
                <a:cubicBezTo>
                  <a:pt x="70" y="28"/>
                  <a:pt x="78" y="20"/>
                  <a:pt x="76" y="9"/>
                </a:cubicBezTo>
                <a:cubicBezTo>
                  <a:pt x="75" y="0"/>
                  <a:pt x="63" y="0"/>
                  <a:pt x="56" y="1"/>
                </a:cubicBezTo>
                <a:cubicBezTo>
                  <a:pt x="51" y="3"/>
                  <a:pt x="46" y="6"/>
                  <a:pt x="41" y="10"/>
                </a:cubicBezTo>
                <a:cubicBezTo>
                  <a:pt x="35" y="14"/>
                  <a:pt x="29" y="20"/>
                  <a:pt x="23" y="24"/>
                </a:cubicBezTo>
                <a:cubicBezTo>
                  <a:pt x="21" y="25"/>
                  <a:pt x="23" y="28"/>
                  <a:pt x="25" y="26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23" name="Freeform 122">
            <a:extLst>
              <a:ext uri="{FF2B5EF4-FFF2-40B4-BE49-F238E27FC236}">
                <a16:creationId xmlns="" xmlns:a16="http://schemas.microsoft.com/office/drawing/2014/main" id="{8AA506DE-0458-4BC7-AC7A-483FA77646D6}"/>
              </a:ext>
            </a:extLst>
          </p:cNvPr>
          <p:cNvSpPr>
            <a:spLocks noEditPoints="1"/>
          </p:cNvSpPr>
          <p:nvPr/>
        </p:nvSpPr>
        <p:spPr bwMode="auto">
          <a:xfrm>
            <a:off x="4600680" y="5138746"/>
            <a:ext cx="863883" cy="666633"/>
          </a:xfrm>
          <a:custGeom>
            <a:avLst/>
            <a:gdLst>
              <a:gd name="T0" fmla="*/ 172 w 174"/>
              <a:gd name="T1" fmla="*/ 6 h 85"/>
              <a:gd name="T2" fmla="*/ 129 w 174"/>
              <a:gd name="T3" fmla="*/ 27 h 85"/>
              <a:gd name="T4" fmla="*/ 62 w 174"/>
              <a:gd name="T5" fmla="*/ 77 h 85"/>
              <a:gd name="T6" fmla="*/ 32 w 174"/>
              <a:gd name="T7" fmla="*/ 70 h 85"/>
              <a:gd name="T8" fmla="*/ 29 w 174"/>
              <a:gd name="T9" fmla="*/ 64 h 85"/>
              <a:gd name="T10" fmla="*/ 39 w 174"/>
              <a:gd name="T11" fmla="*/ 67 h 85"/>
              <a:gd name="T12" fmla="*/ 34 w 174"/>
              <a:gd name="T13" fmla="*/ 62 h 85"/>
              <a:gd name="T14" fmla="*/ 38 w 174"/>
              <a:gd name="T15" fmla="*/ 59 h 85"/>
              <a:gd name="T16" fmla="*/ 58 w 174"/>
              <a:gd name="T17" fmla="*/ 69 h 85"/>
              <a:gd name="T18" fmla="*/ 63 w 174"/>
              <a:gd name="T19" fmla="*/ 67 h 85"/>
              <a:gd name="T20" fmla="*/ 50 w 174"/>
              <a:gd name="T21" fmla="*/ 56 h 85"/>
              <a:gd name="T22" fmla="*/ 75 w 174"/>
              <a:gd name="T23" fmla="*/ 65 h 85"/>
              <a:gd name="T24" fmla="*/ 79 w 174"/>
              <a:gd name="T25" fmla="*/ 62 h 85"/>
              <a:gd name="T26" fmla="*/ 84 w 174"/>
              <a:gd name="T27" fmla="*/ 62 h 85"/>
              <a:gd name="T28" fmla="*/ 89 w 174"/>
              <a:gd name="T29" fmla="*/ 59 h 85"/>
              <a:gd name="T30" fmla="*/ 77 w 174"/>
              <a:gd name="T31" fmla="*/ 46 h 85"/>
              <a:gd name="T32" fmla="*/ 82 w 174"/>
              <a:gd name="T33" fmla="*/ 44 h 85"/>
              <a:gd name="T34" fmla="*/ 106 w 174"/>
              <a:gd name="T35" fmla="*/ 51 h 85"/>
              <a:gd name="T36" fmla="*/ 96 w 174"/>
              <a:gd name="T37" fmla="*/ 40 h 85"/>
              <a:gd name="T38" fmla="*/ 114 w 174"/>
              <a:gd name="T39" fmla="*/ 44 h 85"/>
              <a:gd name="T40" fmla="*/ 121 w 174"/>
              <a:gd name="T41" fmla="*/ 42 h 85"/>
              <a:gd name="T42" fmla="*/ 124 w 174"/>
              <a:gd name="T43" fmla="*/ 39 h 85"/>
              <a:gd name="T44" fmla="*/ 125 w 174"/>
              <a:gd name="T45" fmla="*/ 36 h 85"/>
              <a:gd name="T46" fmla="*/ 5 w 174"/>
              <a:gd name="T47" fmla="*/ 74 h 85"/>
              <a:gd name="T48" fmla="*/ 13 w 174"/>
              <a:gd name="T49" fmla="*/ 79 h 85"/>
              <a:gd name="T50" fmla="*/ 7 w 174"/>
              <a:gd name="T51" fmla="*/ 72 h 85"/>
              <a:gd name="T52" fmla="*/ 10 w 174"/>
              <a:gd name="T53" fmla="*/ 70 h 85"/>
              <a:gd name="T54" fmla="*/ 14 w 174"/>
              <a:gd name="T55" fmla="*/ 70 h 85"/>
              <a:gd name="T56" fmla="*/ 22 w 174"/>
              <a:gd name="T57" fmla="*/ 72 h 85"/>
              <a:gd name="T58" fmla="*/ 20 w 174"/>
              <a:gd name="T59" fmla="*/ 68 h 85"/>
              <a:gd name="T60" fmla="*/ 20 w 174"/>
              <a:gd name="T61" fmla="*/ 77 h 85"/>
              <a:gd name="T62" fmla="*/ 41 w 174"/>
              <a:gd name="T63" fmla="*/ 71 h 85"/>
              <a:gd name="T64" fmla="*/ 110 w 174"/>
              <a:gd name="T65" fmla="*/ 35 h 85"/>
              <a:gd name="T66" fmla="*/ 125 w 174"/>
              <a:gd name="T67" fmla="*/ 34 h 85"/>
              <a:gd name="T68" fmla="*/ 121 w 174"/>
              <a:gd name="T69" fmla="*/ 35 h 85"/>
              <a:gd name="T70" fmla="*/ 116 w 174"/>
              <a:gd name="T71" fmla="*/ 36 h 85"/>
              <a:gd name="T72" fmla="*/ 154 w 174"/>
              <a:gd name="T73" fmla="*/ 22 h 85"/>
              <a:gd name="T74" fmla="*/ 165 w 174"/>
              <a:gd name="T75" fmla="*/ 8 h 85"/>
              <a:gd name="T76" fmla="*/ 145 w 174"/>
              <a:gd name="T77" fmla="*/ 30 h 85"/>
              <a:gd name="T78" fmla="*/ 160 w 174"/>
              <a:gd name="T79" fmla="*/ 7 h 85"/>
              <a:gd name="T80" fmla="*/ 128 w 174"/>
              <a:gd name="T81" fmla="*/ 31 h 85"/>
              <a:gd name="T82" fmla="*/ 165 w 174"/>
              <a:gd name="T83" fmla="*/ 22 h 85"/>
              <a:gd name="T84" fmla="*/ 22 w 174"/>
              <a:gd name="T85" fmla="*/ 58 h 85"/>
              <a:gd name="T86" fmla="*/ 102 w 174"/>
              <a:gd name="T87" fmla="*/ 38 h 85"/>
              <a:gd name="T88" fmla="*/ 94 w 174"/>
              <a:gd name="T89" fmla="*/ 39 h 85"/>
              <a:gd name="T90" fmla="*/ 100 w 174"/>
              <a:gd name="T91" fmla="*/ 48 h 85"/>
              <a:gd name="T92" fmla="*/ 79 w 174"/>
              <a:gd name="T93" fmla="*/ 43 h 85"/>
              <a:gd name="T94" fmla="*/ 76 w 174"/>
              <a:gd name="T95" fmla="*/ 46 h 85"/>
              <a:gd name="T96" fmla="*/ 87 w 174"/>
              <a:gd name="T97" fmla="*/ 58 h 85"/>
              <a:gd name="T98" fmla="*/ 60 w 174"/>
              <a:gd name="T99" fmla="*/ 50 h 85"/>
              <a:gd name="T100" fmla="*/ 49 w 174"/>
              <a:gd name="T101" fmla="*/ 51 h 85"/>
              <a:gd name="T102" fmla="*/ 44 w 174"/>
              <a:gd name="T103" fmla="*/ 54 h 85"/>
              <a:gd name="T104" fmla="*/ 36 w 174"/>
              <a:gd name="T105" fmla="*/ 59 h 85"/>
              <a:gd name="T106" fmla="*/ 25 w 174"/>
              <a:gd name="T107" fmla="*/ 60 h 85"/>
              <a:gd name="T108" fmla="*/ 21 w 174"/>
              <a:gd name="T109" fmla="*/ 64 h 85"/>
              <a:gd name="T110" fmla="*/ 15 w 174"/>
              <a:gd name="T111" fmla="*/ 69 h 85"/>
              <a:gd name="T112" fmla="*/ 7 w 174"/>
              <a:gd name="T113" fmla="*/ 69 h 85"/>
              <a:gd name="T114" fmla="*/ 4 w 174"/>
              <a:gd name="T115" fmla="*/ 73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74" h="85">
                <a:moveTo>
                  <a:pt x="129" y="41"/>
                </a:moveTo>
                <a:cubicBezTo>
                  <a:pt x="132" y="39"/>
                  <a:pt x="134" y="37"/>
                  <a:pt x="136" y="35"/>
                </a:cubicBezTo>
                <a:cubicBezTo>
                  <a:pt x="146" y="37"/>
                  <a:pt x="156" y="38"/>
                  <a:pt x="164" y="30"/>
                </a:cubicBezTo>
                <a:cubicBezTo>
                  <a:pt x="171" y="24"/>
                  <a:pt x="167" y="14"/>
                  <a:pt x="171" y="7"/>
                </a:cubicBezTo>
                <a:cubicBezTo>
                  <a:pt x="171" y="7"/>
                  <a:pt x="171" y="7"/>
                  <a:pt x="171" y="7"/>
                </a:cubicBezTo>
                <a:cubicBezTo>
                  <a:pt x="172" y="6"/>
                  <a:pt x="172" y="6"/>
                  <a:pt x="172" y="6"/>
                </a:cubicBezTo>
                <a:cubicBezTo>
                  <a:pt x="172" y="5"/>
                  <a:pt x="172" y="5"/>
                  <a:pt x="173" y="5"/>
                </a:cubicBezTo>
                <a:cubicBezTo>
                  <a:pt x="173" y="5"/>
                  <a:pt x="173" y="5"/>
                  <a:pt x="173" y="4"/>
                </a:cubicBezTo>
                <a:cubicBezTo>
                  <a:pt x="174" y="4"/>
                  <a:pt x="173" y="3"/>
                  <a:pt x="173" y="3"/>
                </a:cubicBezTo>
                <a:cubicBezTo>
                  <a:pt x="173" y="2"/>
                  <a:pt x="172" y="2"/>
                  <a:pt x="171" y="2"/>
                </a:cubicBezTo>
                <a:cubicBezTo>
                  <a:pt x="161" y="6"/>
                  <a:pt x="149" y="0"/>
                  <a:pt x="139" y="6"/>
                </a:cubicBezTo>
                <a:cubicBezTo>
                  <a:pt x="133" y="10"/>
                  <a:pt x="127" y="20"/>
                  <a:pt x="129" y="27"/>
                </a:cubicBezTo>
                <a:cubicBezTo>
                  <a:pt x="129" y="27"/>
                  <a:pt x="129" y="27"/>
                  <a:pt x="129" y="27"/>
                </a:cubicBezTo>
                <a:cubicBezTo>
                  <a:pt x="99" y="35"/>
                  <a:pt x="69" y="40"/>
                  <a:pt x="39" y="50"/>
                </a:cubicBezTo>
                <a:cubicBezTo>
                  <a:pt x="31" y="52"/>
                  <a:pt x="22" y="55"/>
                  <a:pt x="13" y="59"/>
                </a:cubicBezTo>
                <a:cubicBezTo>
                  <a:pt x="8" y="61"/>
                  <a:pt x="0" y="67"/>
                  <a:pt x="2" y="74"/>
                </a:cubicBezTo>
                <a:cubicBezTo>
                  <a:pt x="4" y="82"/>
                  <a:pt x="14" y="82"/>
                  <a:pt x="21" y="83"/>
                </a:cubicBezTo>
                <a:cubicBezTo>
                  <a:pt x="34" y="85"/>
                  <a:pt x="49" y="80"/>
                  <a:pt x="62" y="77"/>
                </a:cubicBezTo>
                <a:cubicBezTo>
                  <a:pt x="87" y="70"/>
                  <a:pt x="111" y="59"/>
                  <a:pt x="129" y="41"/>
                </a:cubicBezTo>
                <a:close/>
                <a:moveTo>
                  <a:pt x="74" y="70"/>
                </a:moveTo>
                <a:cubicBezTo>
                  <a:pt x="63" y="74"/>
                  <a:pt x="51" y="77"/>
                  <a:pt x="39" y="79"/>
                </a:cubicBezTo>
                <a:cubicBezTo>
                  <a:pt x="34" y="75"/>
                  <a:pt x="29" y="71"/>
                  <a:pt x="24" y="66"/>
                </a:cubicBezTo>
                <a:cubicBezTo>
                  <a:pt x="22" y="65"/>
                  <a:pt x="27" y="67"/>
                  <a:pt x="27" y="67"/>
                </a:cubicBezTo>
                <a:cubicBezTo>
                  <a:pt x="29" y="68"/>
                  <a:pt x="31" y="69"/>
                  <a:pt x="32" y="70"/>
                </a:cubicBezTo>
                <a:cubicBezTo>
                  <a:pt x="35" y="72"/>
                  <a:pt x="37" y="74"/>
                  <a:pt x="40" y="76"/>
                </a:cubicBezTo>
                <a:cubicBezTo>
                  <a:pt x="40" y="76"/>
                  <a:pt x="41" y="75"/>
                  <a:pt x="40" y="75"/>
                </a:cubicBezTo>
                <a:cubicBezTo>
                  <a:pt x="37" y="73"/>
                  <a:pt x="34" y="71"/>
                  <a:pt x="31" y="68"/>
                </a:cubicBezTo>
                <a:cubicBezTo>
                  <a:pt x="30" y="67"/>
                  <a:pt x="28" y="66"/>
                  <a:pt x="26" y="64"/>
                </a:cubicBezTo>
                <a:cubicBezTo>
                  <a:pt x="26" y="64"/>
                  <a:pt x="21" y="60"/>
                  <a:pt x="25" y="62"/>
                </a:cubicBezTo>
                <a:cubicBezTo>
                  <a:pt x="26" y="62"/>
                  <a:pt x="27" y="63"/>
                  <a:pt x="29" y="64"/>
                </a:cubicBezTo>
                <a:cubicBezTo>
                  <a:pt x="33" y="68"/>
                  <a:pt x="38" y="72"/>
                  <a:pt x="44" y="74"/>
                </a:cubicBezTo>
                <a:cubicBezTo>
                  <a:pt x="44" y="74"/>
                  <a:pt x="45" y="73"/>
                  <a:pt x="44" y="73"/>
                </a:cubicBezTo>
                <a:cubicBezTo>
                  <a:pt x="40" y="69"/>
                  <a:pt x="35" y="66"/>
                  <a:pt x="30" y="63"/>
                </a:cubicBezTo>
                <a:cubicBezTo>
                  <a:pt x="29" y="63"/>
                  <a:pt x="29" y="63"/>
                  <a:pt x="29" y="62"/>
                </a:cubicBezTo>
                <a:cubicBezTo>
                  <a:pt x="27" y="61"/>
                  <a:pt x="25" y="60"/>
                  <a:pt x="29" y="61"/>
                </a:cubicBezTo>
                <a:cubicBezTo>
                  <a:pt x="32" y="63"/>
                  <a:pt x="36" y="65"/>
                  <a:pt x="39" y="67"/>
                </a:cubicBezTo>
                <a:cubicBezTo>
                  <a:pt x="40" y="67"/>
                  <a:pt x="41" y="68"/>
                  <a:pt x="43" y="69"/>
                </a:cubicBezTo>
                <a:cubicBezTo>
                  <a:pt x="45" y="70"/>
                  <a:pt x="47" y="72"/>
                  <a:pt x="50" y="73"/>
                </a:cubicBezTo>
                <a:cubicBezTo>
                  <a:pt x="50" y="73"/>
                  <a:pt x="50" y="73"/>
                  <a:pt x="50" y="73"/>
                </a:cubicBezTo>
                <a:cubicBezTo>
                  <a:pt x="50" y="72"/>
                  <a:pt x="49" y="72"/>
                  <a:pt x="49" y="72"/>
                </a:cubicBezTo>
                <a:cubicBezTo>
                  <a:pt x="49" y="72"/>
                  <a:pt x="48" y="71"/>
                  <a:pt x="48" y="71"/>
                </a:cubicBezTo>
                <a:cubicBezTo>
                  <a:pt x="43" y="68"/>
                  <a:pt x="38" y="66"/>
                  <a:pt x="34" y="62"/>
                </a:cubicBezTo>
                <a:cubicBezTo>
                  <a:pt x="32" y="60"/>
                  <a:pt x="38" y="62"/>
                  <a:pt x="38" y="62"/>
                </a:cubicBezTo>
                <a:cubicBezTo>
                  <a:pt x="39" y="62"/>
                  <a:pt x="39" y="62"/>
                  <a:pt x="40" y="62"/>
                </a:cubicBezTo>
                <a:cubicBezTo>
                  <a:pt x="44" y="66"/>
                  <a:pt x="50" y="69"/>
                  <a:pt x="55" y="72"/>
                </a:cubicBezTo>
                <a:cubicBezTo>
                  <a:pt x="55" y="73"/>
                  <a:pt x="56" y="72"/>
                  <a:pt x="55" y="72"/>
                </a:cubicBezTo>
                <a:cubicBezTo>
                  <a:pt x="50" y="68"/>
                  <a:pt x="45" y="64"/>
                  <a:pt x="40" y="62"/>
                </a:cubicBezTo>
                <a:cubicBezTo>
                  <a:pt x="39" y="61"/>
                  <a:pt x="38" y="60"/>
                  <a:pt x="38" y="59"/>
                </a:cubicBezTo>
                <a:cubicBezTo>
                  <a:pt x="37" y="59"/>
                  <a:pt x="41" y="60"/>
                  <a:pt x="42" y="61"/>
                </a:cubicBezTo>
                <a:cubicBezTo>
                  <a:pt x="44" y="61"/>
                  <a:pt x="46" y="62"/>
                  <a:pt x="47" y="63"/>
                </a:cubicBezTo>
                <a:cubicBezTo>
                  <a:pt x="48" y="63"/>
                  <a:pt x="48" y="64"/>
                  <a:pt x="48" y="64"/>
                </a:cubicBezTo>
                <a:cubicBezTo>
                  <a:pt x="50" y="65"/>
                  <a:pt x="52" y="66"/>
                  <a:pt x="53" y="67"/>
                </a:cubicBezTo>
                <a:cubicBezTo>
                  <a:pt x="55" y="68"/>
                  <a:pt x="57" y="69"/>
                  <a:pt x="58" y="69"/>
                </a:cubicBezTo>
                <a:cubicBezTo>
                  <a:pt x="59" y="70"/>
                  <a:pt x="59" y="69"/>
                  <a:pt x="58" y="69"/>
                </a:cubicBezTo>
                <a:cubicBezTo>
                  <a:pt x="55" y="67"/>
                  <a:pt x="52" y="65"/>
                  <a:pt x="49" y="63"/>
                </a:cubicBezTo>
                <a:cubicBezTo>
                  <a:pt x="47" y="62"/>
                  <a:pt x="45" y="61"/>
                  <a:pt x="43" y="59"/>
                </a:cubicBezTo>
                <a:cubicBezTo>
                  <a:pt x="41" y="57"/>
                  <a:pt x="39" y="55"/>
                  <a:pt x="44" y="57"/>
                </a:cubicBezTo>
                <a:cubicBezTo>
                  <a:pt x="46" y="58"/>
                  <a:pt x="48" y="59"/>
                  <a:pt x="50" y="60"/>
                </a:cubicBezTo>
                <a:cubicBezTo>
                  <a:pt x="54" y="63"/>
                  <a:pt x="58" y="65"/>
                  <a:pt x="61" y="67"/>
                </a:cubicBezTo>
                <a:cubicBezTo>
                  <a:pt x="62" y="67"/>
                  <a:pt x="62" y="67"/>
                  <a:pt x="63" y="67"/>
                </a:cubicBezTo>
                <a:cubicBezTo>
                  <a:pt x="63" y="68"/>
                  <a:pt x="63" y="68"/>
                  <a:pt x="64" y="68"/>
                </a:cubicBezTo>
                <a:cubicBezTo>
                  <a:pt x="64" y="68"/>
                  <a:pt x="65" y="68"/>
                  <a:pt x="64" y="67"/>
                </a:cubicBezTo>
                <a:cubicBezTo>
                  <a:pt x="60" y="65"/>
                  <a:pt x="56" y="62"/>
                  <a:pt x="52" y="60"/>
                </a:cubicBezTo>
                <a:cubicBezTo>
                  <a:pt x="51" y="60"/>
                  <a:pt x="50" y="59"/>
                  <a:pt x="49" y="58"/>
                </a:cubicBezTo>
                <a:cubicBezTo>
                  <a:pt x="48" y="57"/>
                  <a:pt x="46" y="56"/>
                  <a:pt x="45" y="54"/>
                </a:cubicBezTo>
                <a:cubicBezTo>
                  <a:pt x="46" y="55"/>
                  <a:pt x="48" y="56"/>
                  <a:pt x="50" y="56"/>
                </a:cubicBezTo>
                <a:cubicBezTo>
                  <a:pt x="57" y="60"/>
                  <a:pt x="65" y="65"/>
                  <a:pt x="73" y="68"/>
                </a:cubicBezTo>
                <a:cubicBezTo>
                  <a:pt x="74" y="68"/>
                  <a:pt x="74" y="67"/>
                  <a:pt x="73" y="67"/>
                </a:cubicBezTo>
                <a:cubicBezTo>
                  <a:pt x="66" y="61"/>
                  <a:pt x="57" y="58"/>
                  <a:pt x="50" y="52"/>
                </a:cubicBezTo>
                <a:cubicBezTo>
                  <a:pt x="52" y="53"/>
                  <a:pt x="55" y="54"/>
                  <a:pt x="57" y="55"/>
                </a:cubicBezTo>
                <a:cubicBezTo>
                  <a:pt x="59" y="56"/>
                  <a:pt x="61" y="58"/>
                  <a:pt x="63" y="59"/>
                </a:cubicBezTo>
                <a:cubicBezTo>
                  <a:pt x="67" y="61"/>
                  <a:pt x="71" y="63"/>
                  <a:pt x="75" y="65"/>
                </a:cubicBezTo>
                <a:cubicBezTo>
                  <a:pt x="75" y="65"/>
                  <a:pt x="76" y="64"/>
                  <a:pt x="75" y="64"/>
                </a:cubicBezTo>
                <a:cubicBezTo>
                  <a:pt x="68" y="60"/>
                  <a:pt x="61" y="57"/>
                  <a:pt x="55" y="52"/>
                </a:cubicBezTo>
                <a:cubicBezTo>
                  <a:pt x="52" y="50"/>
                  <a:pt x="57" y="52"/>
                  <a:pt x="57" y="52"/>
                </a:cubicBezTo>
                <a:cubicBezTo>
                  <a:pt x="59" y="52"/>
                  <a:pt x="61" y="53"/>
                  <a:pt x="62" y="54"/>
                </a:cubicBezTo>
                <a:cubicBezTo>
                  <a:pt x="66" y="56"/>
                  <a:pt x="69" y="58"/>
                  <a:pt x="73" y="60"/>
                </a:cubicBezTo>
                <a:cubicBezTo>
                  <a:pt x="75" y="61"/>
                  <a:pt x="77" y="62"/>
                  <a:pt x="79" y="62"/>
                </a:cubicBezTo>
                <a:cubicBezTo>
                  <a:pt x="80" y="63"/>
                  <a:pt x="80" y="62"/>
                  <a:pt x="79" y="62"/>
                </a:cubicBezTo>
                <a:cubicBezTo>
                  <a:pt x="77" y="61"/>
                  <a:pt x="75" y="60"/>
                  <a:pt x="73" y="59"/>
                </a:cubicBezTo>
                <a:cubicBezTo>
                  <a:pt x="73" y="59"/>
                  <a:pt x="73" y="59"/>
                  <a:pt x="72" y="59"/>
                </a:cubicBezTo>
                <a:cubicBezTo>
                  <a:pt x="70" y="57"/>
                  <a:pt x="68" y="56"/>
                  <a:pt x="65" y="54"/>
                </a:cubicBezTo>
                <a:cubicBezTo>
                  <a:pt x="64" y="53"/>
                  <a:pt x="62" y="51"/>
                  <a:pt x="61" y="51"/>
                </a:cubicBezTo>
                <a:cubicBezTo>
                  <a:pt x="70" y="53"/>
                  <a:pt x="77" y="58"/>
                  <a:pt x="84" y="62"/>
                </a:cubicBezTo>
                <a:cubicBezTo>
                  <a:pt x="85" y="62"/>
                  <a:pt x="85" y="62"/>
                  <a:pt x="85" y="61"/>
                </a:cubicBezTo>
                <a:cubicBezTo>
                  <a:pt x="82" y="59"/>
                  <a:pt x="79" y="58"/>
                  <a:pt x="75" y="56"/>
                </a:cubicBezTo>
                <a:cubicBezTo>
                  <a:pt x="73" y="54"/>
                  <a:pt x="71" y="53"/>
                  <a:pt x="69" y="52"/>
                </a:cubicBezTo>
                <a:cubicBezTo>
                  <a:pt x="67" y="50"/>
                  <a:pt x="65" y="49"/>
                  <a:pt x="69" y="49"/>
                </a:cubicBezTo>
                <a:cubicBezTo>
                  <a:pt x="76" y="51"/>
                  <a:pt x="82" y="57"/>
                  <a:pt x="89" y="59"/>
                </a:cubicBezTo>
                <a:cubicBezTo>
                  <a:pt x="90" y="60"/>
                  <a:pt x="90" y="59"/>
                  <a:pt x="89" y="59"/>
                </a:cubicBezTo>
                <a:cubicBezTo>
                  <a:pt x="86" y="57"/>
                  <a:pt x="83" y="55"/>
                  <a:pt x="80" y="53"/>
                </a:cubicBezTo>
                <a:cubicBezTo>
                  <a:pt x="79" y="52"/>
                  <a:pt x="77" y="51"/>
                  <a:pt x="76" y="50"/>
                </a:cubicBezTo>
                <a:cubicBezTo>
                  <a:pt x="74" y="49"/>
                  <a:pt x="73" y="49"/>
                  <a:pt x="76" y="49"/>
                </a:cubicBezTo>
                <a:cubicBezTo>
                  <a:pt x="82" y="51"/>
                  <a:pt x="88" y="55"/>
                  <a:pt x="93" y="58"/>
                </a:cubicBezTo>
                <a:cubicBezTo>
                  <a:pt x="94" y="58"/>
                  <a:pt x="94" y="58"/>
                  <a:pt x="94" y="58"/>
                </a:cubicBezTo>
                <a:cubicBezTo>
                  <a:pt x="88" y="54"/>
                  <a:pt x="82" y="51"/>
                  <a:pt x="77" y="46"/>
                </a:cubicBezTo>
                <a:cubicBezTo>
                  <a:pt x="78" y="46"/>
                  <a:pt x="81" y="47"/>
                  <a:pt x="82" y="48"/>
                </a:cubicBezTo>
                <a:cubicBezTo>
                  <a:pt x="84" y="49"/>
                  <a:pt x="85" y="50"/>
                  <a:pt x="87" y="51"/>
                </a:cubicBezTo>
                <a:cubicBezTo>
                  <a:pt x="90" y="52"/>
                  <a:pt x="93" y="54"/>
                  <a:pt x="96" y="55"/>
                </a:cubicBezTo>
                <a:cubicBezTo>
                  <a:pt x="97" y="55"/>
                  <a:pt x="97" y="54"/>
                  <a:pt x="97" y="54"/>
                </a:cubicBezTo>
                <a:cubicBezTo>
                  <a:pt x="92" y="50"/>
                  <a:pt x="86" y="48"/>
                  <a:pt x="81" y="45"/>
                </a:cubicBezTo>
                <a:cubicBezTo>
                  <a:pt x="79" y="43"/>
                  <a:pt x="81" y="44"/>
                  <a:pt x="82" y="44"/>
                </a:cubicBezTo>
                <a:cubicBezTo>
                  <a:pt x="84" y="45"/>
                  <a:pt x="87" y="46"/>
                  <a:pt x="89" y="47"/>
                </a:cubicBezTo>
                <a:cubicBezTo>
                  <a:pt x="93" y="49"/>
                  <a:pt x="96" y="51"/>
                  <a:pt x="100" y="53"/>
                </a:cubicBezTo>
                <a:cubicBezTo>
                  <a:pt x="100" y="53"/>
                  <a:pt x="101" y="53"/>
                  <a:pt x="100" y="52"/>
                </a:cubicBezTo>
                <a:cubicBezTo>
                  <a:pt x="99" y="51"/>
                  <a:pt x="97" y="49"/>
                  <a:pt x="95" y="48"/>
                </a:cubicBezTo>
                <a:cubicBezTo>
                  <a:pt x="93" y="47"/>
                  <a:pt x="89" y="43"/>
                  <a:pt x="87" y="43"/>
                </a:cubicBezTo>
                <a:cubicBezTo>
                  <a:pt x="94" y="44"/>
                  <a:pt x="100" y="49"/>
                  <a:pt x="106" y="51"/>
                </a:cubicBezTo>
                <a:cubicBezTo>
                  <a:pt x="107" y="51"/>
                  <a:pt x="107" y="50"/>
                  <a:pt x="106" y="50"/>
                </a:cubicBezTo>
                <a:cubicBezTo>
                  <a:pt x="104" y="49"/>
                  <a:pt x="102" y="47"/>
                  <a:pt x="99" y="46"/>
                </a:cubicBezTo>
                <a:cubicBezTo>
                  <a:pt x="98" y="45"/>
                  <a:pt x="95" y="43"/>
                  <a:pt x="94" y="43"/>
                </a:cubicBezTo>
                <a:cubicBezTo>
                  <a:pt x="100" y="44"/>
                  <a:pt x="105" y="48"/>
                  <a:pt x="111" y="50"/>
                </a:cubicBezTo>
                <a:cubicBezTo>
                  <a:pt x="111" y="50"/>
                  <a:pt x="112" y="50"/>
                  <a:pt x="111" y="49"/>
                </a:cubicBezTo>
                <a:cubicBezTo>
                  <a:pt x="106" y="46"/>
                  <a:pt x="101" y="44"/>
                  <a:pt x="96" y="40"/>
                </a:cubicBezTo>
                <a:cubicBezTo>
                  <a:pt x="98" y="42"/>
                  <a:pt x="101" y="42"/>
                  <a:pt x="103" y="43"/>
                </a:cubicBezTo>
                <a:cubicBezTo>
                  <a:pt x="107" y="45"/>
                  <a:pt x="110" y="46"/>
                  <a:pt x="113" y="47"/>
                </a:cubicBezTo>
                <a:cubicBezTo>
                  <a:pt x="113" y="48"/>
                  <a:pt x="113" y="47"/>
                  <a:pt x="113" y="47"/>
                </a:cubicBezTo>
                <a:cubicBezTo>
                  <a:pt x="109" y="44"/>
                  <a:pt x="105" y="42"/>
                  <a:pt x="100" y="40"/>
                </a:cubicBezTo>
                <a:cubicBezTo>
                  <a:pt x="104" y="42"/>
                  <a:pt x="109" y="44"/>
                  <a:pt x="114" y="45"/>
                </a:cubicBezTo>
                <a:cubicBezTo>
                  <a:pt x="114" y="45"/>
                  <a:pt x="114" y="45"/>
                  <a:pt x="114" y="44"/>
                </a:cubicBezTo>
                <a:cubicBezTo>
                  <a:pt x="111" y="42"/>
                  <a:pt x="107" y="38"/>
                  <a:pt x="104" y="38"/>
                </a:cubicBezTo>
                <a:cubicBezTo>
                  <a:pt x="109" y="39"/>
                  <a:pt x="113" y="42"/>
                  <a:pt x="117" y="43"/>
                </a:cubicBezTo>
                <a:cubicBezTo>
                  <a:pt x="118" y="43"/>
                  <a:pt x="118" y="42"/>
                  <a:pt x="118" y="42"/>
                </a:cubicBezTo>
                <a:cubicBezTo>
                  <a:pt x="116" y="41"/>
                  <a:pt x="114" y="40"/>
                  <a:pt x="112" y="39"/>
                </a:cubicBezTo>
                <a:cubicBezTo>
                  <a:pt x="111" y="39"/>
                  <a:pt x="105" y="36"/>
                  <a:pt x="109" y="37"/>
                </a:cubicBezTo>
                <a:cubicBezTo>
                  <a:pt x="113" y="39"/>
                  <a:pt x="117" y="41"/>
                  <a:pt x="121" y="42"/>
                </a:cubicBezTo>
                <a:cubicBezTo>
                  <a:pt x="121" y="42"/>
                  <a:pt x="121" y="42"/>
                  <a:pt x="121" y="42"/>
                </a:cubicBezTo>
                <a:cubicBezTo>
                  <a:pt x="119" y="40"/>
                  <a:pt x="117" y="39"/>
                  <a:pt x="115" y="37"/>
                </a:cubicBezTo>
                <a:cubicBezTo>
                  <a:pt x="117" y="39"/>
                  <a:pt x="120" y="40"/>
                  <a:pt x="122" y="41"/>
                </a:cubicBezTo>
                <a:cubicBezTo>
                  <a:pt x="122" y="41"/>
                  <a:pt x="123" y="40"/>
                  <a:pt x="122" y="40"/>
                </a:cubicBezTo>
                <a:cubicBezTo>
                  <a:pt x="121" y="38"/>
                  <a:pt x="119" y="37"/>
                  <a:pt x="117" y="36"/>
                </a:cubicBezTo>
                <a:cubicBezTo>
                  <a:pt x="119" y="37"/>
                  <a:pt x="122" y="38"/>
                  <a:pt x="124" y="39"/>
                </a:cubicBezTo>
                <a:cubicBezTo>
                  <a:pt x="124" y="39"/>
                  <a:pt x="125" y="39"/>
                  <a:pt x="124" y="39"/>
                </a:cubicBezTo>
                <a:cubicBezTo>
                  <a:pt x="124" y="38"/>
                  <a:pt x="124" y="38"/>
                  <a:pt x="123" y="37"/>
                </a:cubicBezTo>
                <a:cubicBezTo>
                  <a:pt x="124" y="38"/>
                  <a:pt x="124" y="38"/>
                  <a:pt x="124" y="38"/>
                </a:cubicBezTo>
                <a:cubicBezTo>
                  <a:pt x="125" y="38"/>
                  <a:pt x="125" y="38"/>
                  <a:pt x="125" y="38"/>
                </a:cubicBezTo>
                <a:cubicBezTo>
                  <a:pt x="125" y="37"/>
                  <a:pt x="125" y="37"/>
                  <a:pt x="124" y="36"/>
                </a:cubicBezTo>
                <a:cubicBezTo>
                  <a:pt x="125" y="36"/>
                  <a:pt x="125" y="36"/>
                  <a:pt x="125" y="36"/>
                </a:cubicBezTo>
                <a:cubicBezTo>
                  <a:pt x="124" y="34"/>
                  <a:pt x="124" y="34"/>
                  <a:pt x="126" y="35"/>
                </a:cubicBezTo>
                <a:cubicBezTo>
                  <a:pt x="126" y="35"/>
                  <a:pt x="126" y="35"/>
                  <a:pt x="126" y="35"/>
                </a:cubicBezTo>
                <a:cubicBezTo>
                  <a:pt x="127" y="36"/>
                  <a:pt x="128" y="37"/>
                  <a:pt x="129" y="38"/>
                </a:cubicBezTo>
                <a:cubicBezTo>
                  <a:pt x="113" y="53"/>
                  <a:pt x="94" y="63"/>
                  <a:pt x="74" y="70"/>
                </a:cubicBezTo>
                <a:close/>
                <a:moveTo>
                  <a:pt x="6" y="76"/>
                </a:moveTo>
                <a:cubicBezTo>
                  <a:pt x="6" y="76"/>
                  <a:pt x="5" y="75"/>
                  <a:pt x="5" y="74"/>
                </a:cubicBezTo>
                <a:cubicBezTo>
                  <a:pt x="7" y="76"/>
                  <a:pt x="9" y="77"/>
                  <a:pt x="11" y="79"/>
                </a:cubicBezTo>
                <a:cubicBezTo>
                  <a:pt x="10" y="78"/>
                  <a:pt x="10" y="78"/>
                  <a:pt x="9" y="78"/>
                </a:cubicBezTo>
                <a:cubicBezTo>
                  <a:pt x="8" y="77"/>
                  <a:pt x="7" y="77"/>
                  <a:pt x="6" y="76"/>
                </a:cubicBezTo>
                <a:close/>
                <a:moveTo>
                  <a:pt x="12" y="79"/>
                </a:moveTo>
                <a:cubicBezTo>
                  <a:pt x="12" y="79"/>
                  <a:pt x="12" y="79"/>
                  <a:pt x="12" y="79"/>
                </a:cubicBezTo>
                <a:cubicBezTo>
                  <a:pt x="12" y="79"/>
                  <a:pt x="13" y="79"/>
                  <a:pt x="13" y="79"/>
                </a:cubicBezTo>
                <a:cubicBezTo>
                  <a:pt x="13" y="79"/>
                  <a:pt x="12" y="79"/>
                  <a:pt x="12" y="79"/>
                </a:cubicBezTo>
                <a:close/>
                <a:moveTo>
                  <a:pt x="35" y="80"/>
                </a:moveTo>
                <a:cubicBezTo>
                  <a:pt x="29" y="80"/>
                  <a:pt x="24" y="81"/>
                  <a:pt x="18" y="80"/>
                </a:cubicBezTo>
                <a:cubicBezTo>
                  <a:pt x="17" y="80"/>
                  <a:pt x="16" y="80"/>
                  <a:pt x="15" y="80"/>
                </a:cubicBezTo>
                <a:cubicBezTo>
                  <a:pt x="14" y="79"/>
                  <a:pt x="12" y="77"/>
                  <a:pt x="11" y="76"/>
                </a:cubicBezTo>
                <a:cubicBezTo>
                  <a:pt x="10" y="76"/>
                  <a:pt x="8" y="72"/>
                  <a:pt x="7" y="72"/>
                </a:cubicBezTo>
                <a:cubicBezTo>
                  <a:pt x="11" y="74"/>
                  <a:pt x="15" y="77"/>
                  <a:pt x="18" y="80"/>
                </a:cubicBezTo>
                <a:cubicBezTo>
                  <a:pt x="18" y="80"/>
                  <a:pt x="19" y="80"/>
                  <a:pt x="18" y="79"/>
                </a:cubicBezTo>
                <a:cubicBezTo>
                  <a:pt x="18" y="79"/>
                  <a:pt x="18" y="78"/>
                  <a:pt x="17" y="78"/>
                </a:cubicBezTo>
                <a:cubicBezTo>
                  <a:pt x="17" y="78"/>
                  <a:pt x="17" y="78"/>
                  <a:pt x="17" y="78"/>
                </a:cubicBezTo>
                <a:cubicBezTo>
                  <a:pt x="16" y="77"/>
                  <a:pt x="14" y="76"/>
                  <a:pt x="13" y="75"/>
                </a:cubicBezTo>
                <a:cubicBezTo>
                  <a:pt x="12" y="74"/>
                  <a:pt x="5" y="68"/>
                  <a:pt x="10" y="70"/>
                </a:cubicBezTo>
                <a:cubicBezTo>
                  <a:pt x="11" y="71"/>
                  <a:pt x="11" y="71"/>
                  <a:pt x="12" y="71"/>
                </a:cubicBezTo>
                <a:cubicBezTo>
                  <a:pt x="15" y="75"/>
                  <a:pt x="19" y="78"/>
                  <a:pt x="23" y="79"/>
                </a:cubicBezTo>
                <a:cubicBezTo>
                  <a:pt x="24" y="80"/>
                  <a:pt x="24" y="79"/>
                  <a:pt x="24" y="79"/>
                </a:cubicBezTo>
                <a:cubicBezTo>
                  <a:pt x="20" y="76"/>
                  <a:pt x="16" y="73"/>
                  <a:pt x="12" y="71"/>
                </a:cubicBezTo>
                <a:cubicBezTo>
                  <a:pt x="12" y="70"/>
                  <a:pt x="11" y="69"/>
                  <a:pt x="11" y="69"/>
                </a:cubicBezTo>
                <a:cubicBezTo>
                  <a:pt x="10" y="68"/>
                  <a:pt x="14" y="70"/>
                  <a:pt x="14" y="70"/>
                </a:cubicBezTo>
                <a:cubicBezTo>
                  <a:pt x="17" y="71"/>
                  <a:pt x="19" y="73"/>
                  <a:pt x="21" y="75"/>
                </a:cubicBezTo>
                <a:cubicBezTo>
                  <a:pt x="23" y="76"/>
                  <a:pt x="25" y="78"/>
                  <a:pt x="27" y="79"/>
                </a:cubicBezTo>
                <a:cubicBezTo>
                  <a:pt x="28" y="79"/>
                  <a:pt x="28" y="78"/>
                  <a:pt x="27" y="78"/>
                </a:cubicBezTo>
                <a:cubicBezTo>
                  <a:pt x="25" y="77"/>
                  <a:pt x="23" y="75"/>
                  <a:pt x="21" y="74"/>
                </a:cubicBezTo>
                <a:cubicBezTo>
                  <a:pt x="20" y="73"/>
                  <a:pt x="19" y="71"/>
                  <a:pt x="18" y="70"/>
                </a:cubicBezTo>
                <a:cubicBezTo>
                  <a:pt x="15" y="67"/>
                  <a:pt x="22" y="72"/>
                  <a:pt x="22" y="72"/>
                </a:cubicBezTo>
                <a:cubicBezTo>
                  <a:pt x="23" y="73"/>
                  <a:pt x="24" y="73"/>
                  <a:pt x="25" y="73"/>
                </a:cubicBezTo>
                <a:cubicBezTo>
                  <a:pt x="27" y="76"/>
                  <a:pt x="30" y="78"/>
                  <a:pt x="33" y="79"/>
                </a:cubicBezTo>
                <a:cubicBezTo>
                  <a:pt x="33" y="80"/>
                  <a:pt x="34" y="79"/>
                  <a:pt x="33" y="79"/>
                </a:cubicBezTo>
                <a:cubicBezTo>
                  <a:pt x="31" y="77"/>
                  <a:pt x="28" y="75"/>
                  <a:pt x="25" y="73"/>
                </a:cubicBezTo>
                <a:cubicBezTo>
                  <a:pt x="25" y="73"/>
                  <a:pt x="25" y="72"/>
                  <a:pt x="24" y="72"/>
                </a:cubicBezTo>
                <a:cubicBezTo>
                  <a:pt x="24" y="72"/>
                  <a:pt x="20" y="68"/>
                  <a:pt x="20" y="68"/>
                </a:cubicBezTo>
                <a:cubicBezTo>
                  <a:pt x="23" y="68"/>
                  <a:pt x="25" y="70"/>
                  <a:pt x="27" y="71"/>
                </a:cubicBezTo>
                <a:cubicBezTo>
                  <a:pt x="31" y="74"/>
                  <a:pt x="34" y="77"/>
                  <a:pt x="38" y="79"/>
                </a:cubicBezTo>
                <a:cubicBezTo>
                  <a:pt x="37" y="79"/>
                  <a:pt x="36" y="79"/>
                  <a:pt x="35" y="80"/>
                </a:cubicBezTo>
                <a:close/>
                <a:moveTo>
                  <a:pt x="14" y="73"/>
                </a:moveTo>
                <a:cubicBezTo>
                  <a:pt x="16" y="74"/>
                  <a:pt x="17" y="75"/>
                  <a:pt x="19" y="76"/>
                </a:cubicBezTo>
                <a:cubicBezTo>
                  <a:pt x="19" y="77"/>
                  <a:pt x="20" y="77"/>
                  <a:pt x="20" y="77"/>
                </a:cubicBezTo>
                <a:cubicBezTo>
                  <a:pt x="18" y="76"/>
                  <a:pt x="16" y="74"/>
                  <a:pt x="14" y="73"/>
                </a:cubicBezTo>
                <a:cubicBezTo>
                  <a:pt x="14" y="73"/>
                  <a:pt x="14" y="73"/>
                  <a:pt x="14" y="73"/>
                </a:cubicBezTo>
                <a:close/>
                <a:moveTo>
                  <a:pt x="32" y="65"/>
                </a:moveTo>
                <a:cubicBezTo>
                  <a:pt x="33" y="66"/>
                  <a:pt x="34" y="66"/>
                  <a:pt x="35" y="67"/>
                </a:cubicBezTo>
                <a:cubicBezTo>
                  <a:pt x="37" y="68"/>
                  <a:pt x="39" y="70"/>
                  <a:pt x="41" y="72"/>
                </a:cubicBezTo>
                <a:cubicBezTo>
                  <a:pt x="44" y="74"/>
                  <a:pt x="41" y="72"/>
                  <a:pt x="41" y="71"/>
                </a:cubicBezTo>
                <a:cubicBezTo>
                  <a:pt x="38" y="70"/>
                  <a:pt x="35" y="68"/>
                  <a:pt x="32" y="66"/>
                </a:cubicBezTo>
                <a:cubicBezTo>
                  <a:pt x="32" y="66"/>
                  <a:pt x="32" y="65"/>
                  <a:pt x="32" y="65"/>
                </a:cubicBezTo>
                <a:close/>
                <a:moveTo>
                  <a:pt x="64" y="59"/>
                </a:moveTo>
                <a:cubicBezTo>
                  <a:pt x="67" y="61"/>
                  <a:pt x="71" y="63"/>
                  <a:pt x="74" y="63"/>
                </a:cubicBezTo>
                <a:cubicBezTo>
                  <a:pt x="70" y="62"/>
                  <a:pt x="67" y="61"/>
                  <a:pt x="64" y="59"/>
                </a:cubicBezTo>
                <a:close/>
                <a:moveTo>
                  <a:pt x="110" y="35"/>
                </a:moveTo>
                <a:cubicBezTo>
                  <a:pt x="112" y="38"/>
                  <a:pt x="116" y="39"/>
                  <a:pt x="119" y="41"/>
                </a:cubicBezTo>
                <a:cubicBezTo>
                  <a:pt x="121" y="42"/>
                  <a:pt x="114" y="39"/>
                  <a:pt x="114" y="39"/>
                </a:cubicBezTo>
                <a:cubicBezTo>
                  <a:pt x="112" y="38"/>
                  <a:pt x="109" y="37"/>
                  <a:pt x="107" y="36"/>
                </a:cubicBezTo>
                <a:cubicBezTo>
                  <a:pt x="108" y="35"/>
                  <a:pt x="109" y="35"/>
                  <a:pt x="110" y="35"/>
                </a:cubicBezTo>
                <a:close/>
                <a:moveTo>
                  <a:pt x="125" y="32"/>
                </a:moveTo>
                <a:cubicBezTo>
                  <a:pt x="125" y="32"/>
                  <a:pt x="125" y="33"/>
                  <a:pt x="125" y="34"/>
                </a:cubicBezTo>
                <a:cubicBezTo>
                  <a:pt x="125" y="33"/>
                  <a:pt x="125" y="33"/>
                  <a:pt x="124" y="33"/>
                </a:cubicBezTo>
                <a:cubicBezTo>
                  <a:pt x="124" y="33"/>
                  <a:pt x="123" y="33"/>
                  <a:pt x="123" y="34"/>
                </a:cubicBezTo>
                <a:cubicBezTo>
                  <a:pt x="124" y="36"/>
                  <a:pt x="122" y="33"/>
                  <a:pt x="122" y="33"/>
                </a:cubicBezTo>
                <a:cubicBezTo>
                  <a:pt x="121" y="33"/>
                  <a:pt x="121" y="33"/>
                  <a:pt x="121" y="33"/>
                </a:cubicBezTo>
                <a:cubicBezTo>
                  <a:pt x="122" y="34"/>
                  <a:pt x="123" y="36"/>
                  <a:pt x="124" y="37"/>
                </a:cubicBezTo>
                <a:cubicBezTo>
                  <a:pt x="123" y="36"/>
                  <a:pt x="122" y="35"/>
                  <a:pt x="121" y="35"/>
                </a:cubicBezTo>
                <a:cubicBezTo>
                  <a:pt x="120" y="35"/>
                  <a:pt x="120" y="35"/>
                  <a:pt x="120" y="35"/>
                </a:cubicBezTo>
                <a:cubicBezTo>
                  <a:pt x="120" y="34"/>
                  <a:pt x="119" y="34"/>
                  <a:pt x="119" y="34"/>
                </a:cubicBezTo>
                <a:cubicBezTo>
                  <a:pt x="118" y="34"/>
                  <a:pt x="118" y="34"/>
                  <a:pt x="118" y="34"/>
                </a:cubicBezTo>
                <a:cubicBezTo>
                  <a:pt x="119" y="35"/>
                  <a:pt x="125" y="39"/>
                  <a:pt x="122" y="37"/>
                </a:cubicBezTo>
                <a:cubicBezTo>
                  <a:pt x="120" y="36"/>
                  <a:pt x="118" y="35"/>
                  <a:pt x="116" y="35"/>
                </a:cubicBezTo>
                <a:cubicBezTo>
                  <a:pt x="116" y="35"/>
                  <a:pt x="116" y="35"/>
                  <a:pt x="116" y="36"/>
                </a:cubicBezTo>
                <a:cubicBezTo>
                  <a:pt x="117" y="36"/>
                  <a:pt x="118" y="37"/>
                  <a:pt x="119" y="38"/>
                </a:cubicBezTo>
                <a:cubicBezTo>
                  <a:pt x="120" y="39"/>
                  <a:pt x="123" y="40"/>
                  <a:pt x="119" y="39"/>
                </a:cubicBezTo>
                <a:cubicBezTo>
                  <a:pt x="117" y="38"/>
                  <a:pt x="114" y="36"/>
                  <a:pt x="111" y="35"/>
                </a:cubicBezTo>
                <a:cubicBezTo>
                  <a:pt x="116" y="34"/>
                  <a:pt x="120" y="33"/>
                  <a:pt x="125" y="32"/>
                </a:cubicBezTo>
                <a:close/>
                <a:moveTo>
                  <a:pt x="165" y="9"/>
                </a:moveTo>
                <a:cubicBezTo>
                  <a:pt x="161" y="13"/>
                  <a:pt x="159" y="18"/>
                  <a:pt x="154" y="22"/>
                </a:cubicBezTo>
                <a:cubicBezTo>
                  <a:pt x="151" y="24"/>
                  <a:pt x="148" y="27"/>
                  <a:pt x="144" y="28"/>
                </a:cubicBezTo>
                <a:cubicBezTo>
                  <a:pt x="140" y="28"/>
                  <a:pt x="137" y="28"/>
                  <a:pt x="133" y="29"/>
                </a:cubicBezTo>
                <a:cubicBezTo>
                  <a:pt x="133" y="29"/>
                  <a:pt x="133" y="29"/>
                  <a:pt x="133" y="29"/>
                </a:cubicBezTo>
                <a:cubicBezTo>
                  <a:pt x="134" y="29"/>
                  <a:pt x="134" y="29"/>
                  <a:pt x="134" y="28"/>
                </a:cubicBezTo>
                <a:cubicBezTo>
                  <a:pt x="134" y="21"/>
                  <a:pt x="144" y="20"/>
                  <a:pt x="148" y="18"/>
                </a:cubicBezTo>
                <a:cubicBezTo>
                  <a:pt x="154" y="16"/>
                  <a:pt x="159" y="11"/>
                  <a:pt x="165" y="8"/>
                </a:cubicBezTo>
                <a:cubicBezTo>
                  <a:pt x="165" y="8"/>
                  <a:pt x="165" y="9"/>
                  <a:pt x="165" y="9"/>
                </a:cubicBezTo>
                <a:close/>
                <a:moveTo>
                  <a:pt x="147" y="30"/>
                </a:moveTo>
                <a:cubicBezTo>
                  <a:pt x="150" y="29"/>
                  <a:pt x="153" y="26"/>
                  <a:pt x="156" y="24"/>
                </a:cubicBezTo>
                <a:cubicBezTo>
                  <a:pt x="159" y="22"/>
                  <a:pt x="161" y="19"/>
                  <a:pt x="162" y="17"/>
                </a:cubicBezTo>
                <a:cubicBezTo>
                  <a:pt x="162" y="18"/>
                  <a:pt x="162" y="20"/>
                  <a:pt x="161" y="21"/>
                </a:cubicBezTo>
                <a:cubicBezTo>
                  <a:pt x="158" y="27"/>
                  <a:pt x="152" y="29"/>
                  <a:pt x="145" y="30"/>
                </a:cubicBezTo>
                <a:cubicBezTo>
                  <a:pt x="146" y="30"/>
                  <a:pt x="146" y="30"/>
                  <a:pt x="147" y="30"/>
                </a:cubicBezTo>
                <a:close/>
                <a:moveTo>
                  <a:pt x="160" y="7"/>
                </a:moveTo>
                <a:cubicBezTo>
                  <a:pt x="155" y="11"/>
                  <a:pt x="149" y="15"/>
                  <a:pt x="143" y="17"/>
                </a:cubicBezTo>
                <a:cubicBezTo>
                  <a:pt x="140" y="18"/>
                  <a:pt x="136" y="19"/>
                  <a:pt x="134" y="21"/>
                </a:cubicBezTo>
                <a:cubicBezTo>
                  <a:pt x="136" y="16"/>
                  <a:pt x="140" y="12"/>
                  <a:pt x="145" y="10"/>
                </a:cubicBezTo>
                <a:cubicBezTo>
                  <a:pt x="150" y="8"/>
                  <a:pt x="155" y="8"/>
                  <a:pt x="160" y="7"/>
                </a:cubicBezTo>
                <a:close/>
                <a:moveTo>
                  <a:pt x="130" y="30"/>
                </a:moveTo>
                <a:cubicBezTo>
                  <a:pt x="130" y="30"/>
                  <a:pt x="130" y="30"/>
                  <a:pt x="130" y="30"/>
                </a:cubicBezTo>
                <a:cubicBezTo>
                  <a:pt x="131" y="31"/>
                  <a:pt x="132" y="32"/>
                  <a:pt x="133" y="33"/>
                </a:cubicBezTo>
                <a:cubicBezTo>
                  <a:pt x="132" y="34"/>
                  <a:pt x="132" y="35"/>
                  <a:pt x="131" y="36"/>
                </a:cubicBezTo>
                <a:cubicBezTo>
                  <a:pt x="131" y="36"/>
                  <a:pt x="131" y="36"/>
                  <a:pt x="130" y="35"/>
                </a:cubicBezTo>
                <a:cubicBezTo>
                  <a:pt x="129" y="35"/>
                  <a:pt x="128" y="33"/>
                  <a:pt x="128" y="31"/>
                </a:cubicBezTo>
                <a:cubicBezTo>
                  <a:pt x="128" y="31"/>
                  <a:pt x="129" y="30"/>
                  <a:pt x="130" y="30"/>
                </a:cubicBezTo>
                <a:close/>
                <a:moveTo>
                  <a:pt x="145" y="33"/>
                </a:moveTo>
                <a:cubicBezTo>
                  <a:pt x="150" y="33"/>
                  <a:pt x="154" y="31"/>
                  <a:pt x="159" y="28"/>
                </a:cubicBezTo>
                <a:cubicBezTo>
                  <a:pt x="161" y="26"/>
                  <a:pt x="163" y="23"/>
                  <a:pt x="165" y="20"/>
                </a:cubicBezTo>
                <a:cubicBezTo>
                  <a:pt x="165" y="18"/>
                  <a:pt x="166" y="16"/>
                  <a:pt x="166" y="13"/>
                </a:cubicBezTo>
                <a:cubicBezTo>
                  <a:pt x="166" y="16"/>
                  <a:pt x="166" y="19"/>
                  <a:pt x="165" y="22"/>
                </a:cubicBezTo>
                <a:cubicBezTo>
                  <a:pt x="163" y="32"/>
                  <a:pt x="154" y="34"/>
                  <a:pt x="145" y="33"/>
                </a:cubicBezTo>
                <a:close/>
                <a:moveTo>
                  <a:pt x="153" y="5"/>
                </a:moveTo>
                <a:cubicBezTo>
                  <a:pt x="149" y="6"/>
                  <a:pt x="145" y="6"/>
                  <a:pt x="142" y="8"/>
                </a:cubicBezTo>
                <a:cubicBezTo>
                  <a:pt x="143" y="7"/>
                  <a:pt x="144" y="7"/>
                  <a:pt x="145" y="6"/>
                </a:cubicBezTo>
                <a:cubicBezTo>
                  <a:pt x="148" y="6"/>
                  <a:pt x="150" y="5"/>
                  <a:pt x="153" y="5"/>
                </a:cubicBezTo>
                <a:close/>
                <a:moveTo>
                  <a:pt x="22" y="58"/>
                </a:moveTo>
                <a:cubicBezTo>
                  <a:pt x="31" y="55"/>
                  <a:pt x="40" y="52"/>
                  <a:pt x="49" y="50"/>
                </a:cubicBezTo>
                <a:cubicBezTo>
                  <a:pt x="68" y="44"/>
                  <a:pt x="87" y="40"/>
                  <a:pt x="106" y="36"/>
                </a:cubicBezTo>
                <a:cubicBezTo>
                  <a:pt x="106" y="36"/>
                  <a:pt x="106" y="36"/>
                  <a:pt x="106" y="36"/>
                </a:cubicBezTo>
                <a:cubicBezTo>
                  <a:pt x="109" y="38"/>
                  <a:pt x="113" y="41"/>
                  <a:pt x="116" y="42"/>
                </a:cubicBezTo>
                <a:cubicBezTo>
                  <a:pt x="111" y="41"/>
                  <a:pt x="108" y="38"/>
                  <a:pt x="103" y="37"/>
                </a:cubicBezTo>
                <a:cubicBezTo>
                  <a:pt x="102" y="37"/>
                  <a:pt x="102" y="38"/>
                  <a:pt x="102" y="38"/>
                </a:cubicBezTo>
                <a:cubicBezTo>
                  <a:pt x="104" y="39"/>
                  <a:pt x="106" y="40"/>
                  <a:pt x="108" y="41"/>
                </a:cubicBezTo>
                <a:cubicBezTo>
                  <a:pt x="110" y="42"/>
                  <a:pt x="116" y="45"/>
                  <a:pt x="109" y="43"/>
                </a:cubicBezTo>
                <a:cubicBezTo>
                  <a:pt x="106" y="42"/>
                  <a:pt x="103" y="40"/>
                  <a:pt x="99" y="39"/>
                </a:cubicBezTo>
                <a:cubicBezTo>
                  <a:pt x="99" y="39"/>
                  <a:pt x="98" y="39"/>
                  <a:pt x="99" y="39"/>
                </a:cubicBezTo>
                <a:cubicBezTo>
                  <a:pt x="100" y="41"/>
                  <a:pt x="102" y="42"/>
                  <a:pt x="104" y="43"/>
                </a:cubicBezTo>
                <a:cubicBezTo>
                  <a:pt x="101" y="41"/>
                  <a:pt x="98" y="40"/>
                  <a:pt x="94" y="39"/>
                </a:cubicBezTo>
                <a:cubicBezTo>
                  <a:pt x="94" y="39"/>
                  <a:pt x="93" y="39"/>
                  <a:pt x="94" y="40"/>
                </a:cubicBezTo>
                <a:cubicBezTo>
                  <a:pt x="99" y="43"/>
                  <a:pt x="104" y="46"/>
                  <a:pt x="110" y="49"/>
                </a:cubicBezTo>
                <a:cubicBezTo>
                  <a:pt x="105" y="46"/>
                  <a:pt x="98" y="43"/>
                  <a:pt x="92" y="42"/>
                </a:cubicBezTo>
                <a:cubicBezTo>
                  <a:pt x="92" y="42"/>
                  <a:pt x="92" y="43"/>
                  <a:pt x="92" y="43"/>
                </a:cubicBezTo>
                <a:cubicBezTo>
                  <a:pt x="94" y="44"/>
                  <a:pt x="97" y="46"/>
                  <a:pt x="99" y="47"/>
                </a:cubicBezTo>
                <a:cubicBezTo>
                  <a:pt x="99" y="47"/>
                  <a:pt x="100" y="47"/>
                  <a:pt x="100" y="48"/>
                </a:cubicBezTo>
                <a:cubicBezTo>
                  <a:pt x="96" y="45"/>
                  <a:pt x="91" y="43"/>
                  <a:pt x="86" y="42"/>
                </a:cubicBezTo>
                <a:cubicBezTo>
                  <a:pt x="86" y="42"/>
                  <a:pt x="85" y="43"/>
                  <a:pt x="86" y="43"/>
                </a:cubicBezTo>
                <a:cubicBezTo>
                  <a:pt x="88" y="45"/>
                  <a:pt x="90" y="46"/>
                  <a:pt x="92" y="47"/>
                </a:cubicBezTo>
                <a:cubicBezTo>
                  <a:pt x="93" y="48"/>
                  <a:pt x="94" y="49"/>
                  <a:pt x="96" y="49"/>
                </a:cubicBezTo>
                <a:cubicBezTo>
                  <a:pt x="96" y="49"/>
                  <a:pt x="102" y="53"/>
                  <a:pt x="97" y="51"/>
                </a:cubicBezTo>
                <a:cubicBezTo>
                  <a:pt x="91" y="48"/>
                  <a:pt x="86" y="44"/>
                  <a:pt x="79" y="43"/>
                </a:cubicBezTo>
                <a:cubicBezTo>
                  <a:pt x="78" y="43"/>
                  <a:pt x="78" y="43"/>
                  <a:pt x="78" y="43"/>
                </a:cubicBezTo>
                <a:cubicBezTo>
                  <a:pt x="83" y="48"/>
                  <a:pt x="88" y="49"/>
                  <a:pt x="93" y="52"/>
                </a:cubicBezTo>
                <a:cubicBezTo>
                  <a:pt x="98" y="55"/>
                  <a:pt x="93" y="53"/>
                  <a:pt x="92" y="52"/>
                </a:cubicBezTo>
                <a:cubicBezTo>
                  <a:pt x="90" y="51"/>
                  <a:pt x="88" y="50"/>
                  <a:pt x="86" y="49"/>
                </a:cubicBezTo>
                <a:cubicBezTo>
                  <a:pt x="83" y="47"/>
                  <a:pt x="80" y="46"/>
                  <a:pt x="76" y="45"/>
                </a:cubicBezTo>
                <a:cubicBezTo>
                  <a:pt x="76" y="45"/>
                  <a:pt x="75" y="45"/>
                  <a:pt x="76" y="46"/>
                </a:cubicBezTo>
                <a:cubicBezTo>
                  <a:pt x="78" y="48"/>
                  <a:pt x="81" y="50"/>
                  <a:pt x="84" y="52"/>
                </a:cubicBezTo>
                <a:cubicBezTo>
                  <a:pt x="81" y="50"/>
                  <a:pt x="77" y="49"/>
                  <a:pt x="73" y="48"/>
                </a:cubicBezTo>
                <a:cubicBezTo>
                  <a:pt x="72" y="48"/>
                  <a:pt x="72" y="48"/>
                  <a:pt x="73" y="49"/>
                </a:cubicBezTo>
                <a:cubicBezTo>
                  <a:pt x="76" y="51"/>
                  <a:pt x="80" y="53"/>
                  <a:pt x="83" y="55"/>
                </a:cubicBezTo>
                <a:cubicBezTo>
                  <a:pt x="84" y="56"/>
                  <a:pt x="85" y="57"/>
                  <a:pt x="86" y="57"/>
                </a:cubicBezTo>
                <a:cubicBezTo>
                  <a:pt x="86" y="58"/>
                  <a:pt x="86" y="58"/>
                  <a:pt x="87" y="58"/>
                </a:cubicBezTo>
                <a:cubicBezTo>
                  <a:pt x="85" y="57"/>
                  <a:pt x="84" y="56"/>
                  <a:pt x="82" y="56"/>
                </a:cubicBezTo>
                <a:cubicBezTo>
                  <a:pt x="77" y="52"/>
                  <a:pt x="72" y="48"/>
                  <a:pt x="65" y="48"/>
                </a:cubicBezTo>
                <a:cubicBezTo>
                  <a:pt x="65" y="48"/>
                  <a:pt x="64" y="49"/>
                  <a:pt x="65" y="49"/>
                </a:cubicBezTo>
                <a:cubicBezTo>
                  <a:pt x="67" y="51"/>
                  <a:pt x="69" y="53"/>
                  <a:pt x="72" y="54"/>
                </a:cubicBezTo>
                <a:cubicBezTo>
                  <a:pt x="68" y="52"/>
                  <a:pt x="64" y="51"/>
                  <a:pt x="60" y="50"/>
                </a:cubicBezTo>
                <a:cubicBezTo>
                  <a:pt x="60" y="50"/>
                  <a:pt x="60" y="50"/>
                  <a:pt x="60" y="50"/>
                </a:cubicBezTo>
                <a:cubicBezTo>
                  <a:pt x="62" y="52"/>
                  <a:pt x="65" y="54"/>
                  <a:pt x="67" y="56"/>
                </a:cubicBezTo>
                <a:cubicBezTo>
                  <a:pt x="66" y="56"/>
                  <a:pt x="65" y="55"/>
                  <a:pt x="64" y="54"/>
                </a:cubicBezTo>
                <a:cubicBezTo>
                  <a:pt x="60" y="52"/>
                  <a:pt x="57" y="50"/>
                  <a:pt x="52" y="50"/>
                </a:cubicBezTo>
                <a:cubicBezTo>
                  <a:pt x="52" y="50"/>
                  <a:pt x="52" y="50"/>
                  <a:pt x="52" y="51"/>
                </a:cubicBezTo>
                <a:cubicBezTo>
                  <a:pt x="54" y="52"/>
                  <a:pt x="55" y="53"/>
                  <a:pt x="56" y="54"/>
                </a:cubicBezTo>
                <a:cubicBezTo>
                  <a:pt x="54" y="53"/>
                  <a:pt x="52" y="52"/>
                  <a:pt x="49" y="51"/>
                </a:cubicBezTo>
                <a:cubicBezTo>
                  <a:pt x="49" y="51"/>
                  <a:pt x="49" y="51"/>
                  <a:pt x="49" y="51"/>
                </a:cubicBezTo>
                <a:cubicBezTo>
                  <a:pt x="55" y="58"/>
                  <a:pt x="64" y="61"/>
                  <a:pt x="72" y="67"/>
                </a:cubicBezTo>
                <a:cubicBezTo>
                  <a:pt x="70" y="66"/>
                  <a:pt x="68" y="65"/>
                  <a:pt x="66" y="64"/>
                </a:cubicBezTo>
                <a:cubicBezTo>
                  <a:pt x="63" y="63"/>
                  <a:pt x="61" y="62"/>
                  <a:pt x="59" y="60"/>
                </a:cubicBezTo>
                <a:cubicBezTo>
                  <a:pt x="54" y="58"/>
                  <a:pt x="49" y="55"/>
                  <a:pt x="44" y="53"/>
                </a:cubicBezTo>
                <a:cubicBezTo>
                  <a:pt x="44" y="53"/>
                  <a:pt x="43" y="53"/>
                  <a:pt x="44" y="54"/>
                </a:cubicBezTo>
                <a:cubicBezTo>
                  <a:pt x="45" y="55"/>
                  <a:pt x="46" y="57"/>
                  <a:pt x="48" y="58"/>
                </a:cubicBezTo>
                <a:cubicBezTo>
                  <a:pt x="45" y="57"/>
                  <a:pt x="42" y="56"/>
                  <a:pt x="40" y="55"/>
                </a:cubicBezTo>
                <a:cubicBezTo>
                  <a:pt x="39" y="55"/>
                  <a:pt x="39" y="55"/>
                  <a:pt x="39" y="56"/>
                </a:cubicBezTo>
                <a:cubicBezTo>
                  <a:pt x="41" y="58"/>
                  <a:pt x="42" y="59"/>
                  <a:pt x="44" y="61"/>
                </a:cubicBezTo>
                <a:cubicBezTo>
                  <a:pt x="41" y="60"/>
                  <a:pt x="39" y="59"/>
                  <a:pt x="36" y="58"/>
                </a:cubicBezTo>
                <a:cubicBezTo>
                  <a:pt x="36" y="58"/>
                  <a:pt x="36" y="59"/>
                  <a:pt x="36" y="59"/>
                </a:cubicBezTo>
                <a:cubicBezTo>
                  <a:pt x="37" y="59"/>
                  <a:pt x="37" y="60"/>
                  <a:pt x="38" y="61"/>
                </a:cubicBezTo>
                <a:cubicBezTo>
                  <a:pt x="36" y="60"/>
                  <a:pt x="34" y="60"/>
                  <a:pt x="32" y="59"/>
                </a:cubicBezTo>
                <a:cubicBezTo>
                  <a:pt x="32" y="59"/>
                  <a:pt x="32" y="60"/>
                  <a:pt x="32" y="60"/>
                </a:cubicBezTo>
                <a:cubicBezTo>
                  <a:pt x="33" y="61"/>
                  <a:pt x="34" y="62"/>
                  <a:pt x="35" y="64"/>
                </a:cubicBezTo>
                <a:cubicBezTo>
                  <a:pt x="32" y="62"/>
                  <a:pt x="29" y="60"/>
                  <a:pt x="26" y="59"/>
                </a:cubicBezTo>
                <a:cubicBezTo>
                  <a:pt x="26" y="59"/>
                  <a:pt x="25" y="60"/>
                  <a:pt x="25" y="60"/>
                </a:cubicBezTo>
                <a:cubicBezTo>
                  <a:pt x="26" y="61"/>
                  <a:pt x="27" y="61"/>
                  <a:pt x="28" y="62"/>
                </a:cubicBezTo>
                <a:cubicBezTo>
                  <a:pt x="26" y="61"/>
                  <a:pt x="24" y="61"/>
                  <a:pt x="22" y="60"/>
                </a:cubicBezTo>
                <a:cubicBezTo>
                  <a:pt x="22" y="60"/>
                  <a:pt x="22" y="60"/>
                  <a:pt x="22" y="61"/>
                </a:cubicBezTo>
                <a:cubicBezTo>
                  <a:pt x="24" y="63"/>
                  <a:pt x="26" y="65"/>
                  <a:pt x="28" y="67"/>
                </a:cubicBezTo>
                <a:cubicBezTo>
                  <a:pt x="26" y="65"/>
                  <a:pt x="24" y="65"/>
                  <a:pt x="22" y="64"/>
                </a:cubicBezTo>
                <a:cubicBezTo>
                  <a:pt x="21" y="64"/>
                  <a:pt x="21" y="64"/>
                  <a:pt x="21" y="64"/>
                </a:cubicBezTo>
                <a:cubicBezTo>
                  <a:pt x="23" y="66"/>
                  <a:pt x="24" y="68"/>
                  <a:pt x="26" y="69"/>
                </a:cubicBezTo>
                <a:cubicBezTo>
                  <a:pt x="24" y="68"/>
                  <a:pt x="21" y="67"/>
                  <a:pt x="19" y="67"/>
                </a:cubicBezTo>
                <a:cubicBezTo>
                  <a:pt x="19" y="67"/>
                  <a:pt x="19" y="67"/>
                  <a:pt x="19" y="68"/>
                </a:cubicBezTo>
                <a:cubicBezTo>
                  <a:pt x="20" y="69"/>
                  <a:pt x="21" y="70"/>
                  <a:pt x="22" y="71"/>
                </a:cubicBezTo>
                <a:cubicBezTo>
                  <a:pt x="20" y="70"/>
                  <a:pt x="18" y="69"/>
                  <a:pt x="16" y="68"/>
                </a:cubicBezTo>
                <a:cubicBezTo>
                  <a:pt x="15" y="68"/>
                  <a:pt x="15" y="68"/>
                  <a:pt x="15" y="69"/>
                </a:cubicBezTo>
                <a:cubicBezTo>
                  <a:pt x="16" y="69"/>
                  <a:pt x="17" y="70"/>
                  <a:pt x="17" y="71"/>
                </a:cubicBezTo>
                <a:cubicBezTo>
                  <a:pt x="15" y="69"/>
                  <a:pt x="13" y="68"/>
                  <a:pt x="10" y="67"/>
                </a:cubicBezTo>
                <a:cubicBezTo>
                  <a:pt x="10" y="67"/>
                  <a:pt x="9" y="68"/>
                  <a:pt x="9" y="68"/>
                </a:cubicBezTo>
                <a:cubicBezTo>
                  <a:pt x="10" y="69"/>
                  <a:pt x="10" y="69"/>
                  <a:pt x="11" y="70"/>
                </a:cubicBezTo>
                <a:cubicBezTo>
                  <a:pt x="10" y="69"/>
                  <a:pt x="8" y="69"/>
                  <a:pt x="7" y="69"/>
                </a:cubicBezTo>
                <a:cubicBezTo>
                  <a:pt x="7" y="69"/>
                  <a:pt x="6" y="69"/>
                  <a:pt x="7" y="69"/>
                </a:cubicBezTo>
                <a:cubicBezTo>
                  <a:pt x="8" y="71"/>
                  <a:pt x="9" y="72"/>
                  <a:pt x="10" y="73"/>
                </a:cubicBezTo>
                <a:cubicBezTo>
                  <a:pt x="9" y="72"/>
                  <a:pt x="8" y="72"/>
                  <a:pt x="6" y="71"/>
                </a:cubicBezTo>
                <a:cubicBezTo>
                  <a:pt x="6" y="71"/>
                  <a:pt x="6" y="71"/>
                  <a:pt x="6" y="72"/>
                </a:cubicBezTo>
                <a:cubicBezTo>
                  <a:pt x="7" y="74"/>
                  <a:pt x="9" y="75"/>
                  <a:pt x="11" y="77"/>
                </a:cubicBezTo>
                <a:cubicBezTo>
                  <a:pt x="9" y="76"/>
                  <a:pt x="7" y="75"/>
                  <a:pt x="5" y="73"/>
                </a:cubicBezTo>
                <a:cubicBezTo>
                  <a:pt x="5" y="73"/>
                  <a:pt x="5" y="73"/>
                  <a:pt x="4" y="73"/>
                </a:cubicBezTo>
                <a:cubicBezTo>
                  <a:pt x="2" y="66"/>
                  <a:pt x="17" y="60"/>
                  <a:pt x="22" y="58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 dirty="0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F155E889-BCD1-4161-BB66-94983670E71A}"/>
              </a:ext>
            </a:extLst>
          </p:cNvPr>
          <p:cNvSpPr/>
          <p:nvPr/>
        </p:nvSpPr>
        <p:spPr>
          <a:xfrm>
            <a:off x="3082926" y="3017522"/>
            <a:ext cx="6536564" cy="341461"/>
          </a:xfrm>
          <a:prstGeom prst="rect">
            <a:avLst/>
          </a:prstGeom>
          <a:solidFill>
            <a:schemeClr val="accent2">
              <a:lumMod val="75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sz="1500"/>
          </a:p>
        </p:txBody>
      </p:sp>
      <p:pic>
        <p:nvPicPr>
          <p:cNvPr id="24" name="Picture 2" descr="Image result for ‫بسم الله الرحمن الرحيم‬‎">
            <a:extLst>
              <a:ext uri="{FF2B5EF4-FFF2-40B4-BE49-F238E27FC236}">
                <a16:creationId xmlns="" xmlns:a16="http://schemas.microsoft.com/office/drawing/2014/main" id="{20017278-4A95-4D4E-8829-FCDBA3895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733" y="894728"/>
            <a:ext cx="5502500" cy="1301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94" name="AutoShape 14" descr="تحميل و شرح برنامج Bitmoji اصنع ايموجي سناب شات خاص بك شرح بالصور"/>
          <p:cNvSpPr>
            <a:spLocks noChangeAspect="1" noChangeArrowheads="1"/>
          </p:cNvSpPr>
          <p:nvPr/>
        </p:nvSpPr>
        <p:spPr bwMode="auto">
          <a:xfrm>
            <a:off x="11971339" y="-144462"/>
            <a:ext cx="304800" cy="304801"/>
          </a:xfrm>
          <a:prstGeom prst="rect">
            <a:avLst/>
          </a:prstGeom>
          <a:noFill/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26" name="Picture 7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678" t="47649" r="46474" b="26690"/>
          <a:stretch>
            <a:fillRect/>
          </a:stretch>
        </p:blipFill>
        <p:spPr bwMode="auto">
          <a:xfrm>
            <a:off x="1164797" y="1380796"/>
            <a:ext cx="1854327" cy="2363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صورة 2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452101" y="-76199"/>
            <a:ext cx="1739900" cy="1739900"/>
          </a:xfrm>
          <a:prstGeom prst="rect">
            <a:avLst/>
          </a:prstGeom>
        </p:spPr>
      </p:pic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2398">
            <a:off x="8509374" y="4003681"/>
            <a:ext cx="1732556" cy="2678102"/>
          </a:xfrm>
          <a:prstGeom prst="rect">
            <a:avLst/>
          </a:prstGeom>
          <a:solidFill>
            <a:srgbClr val="FFFFFF">
              <a:shade val="85000"/>
            </a:srgbClr>
          </a:solidFill>
          <a:ln w="0">
            <a:solidFill>
              <a:schemeClr val="tx1"/>
            </a:solidFill>
            <a:miter lim="800000"/>
            <a:headEnd/>
            <a:tailEnd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  <p:pic>
        <p:nvPicPr>
          <p:cNvPr id="25" name="Picture 2" descr="كم باقي على اليوم الوطني - اليوم الوطني السعودي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0642" y="-710144"/>
            <a:ext cx="3409530" cy="245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712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1198;p44"/>
          <p:cNvSpPr/>
          <p:nvPr/>
        </p:nvSpPr>
        <p:spPr>
          <a:xfrm rot="173206">
            <a:off x="-516872" y="2299903"/>
            <a:ext cx="7133817" cy="4419412"/>
          </a:xfrm>
          <a:custGeom>
            <a:avLst/>
            <a:gdLst/>
            <a:ahLst/>
            <a:cxnLst/>
            <a:rect l="l" t="t" r="r" b="b"/>
            <a:pathLst>
              <a:path w="98833" h="24747" extrusionOk="0">
                <a:moveTo>
                  <a:pt x="0" y="1867"/>
                </a:moveTo>
                <a:lnTo>
                  <a:pt x="2335" y="24747"/>
                </a:lnTo>
                <a:lnTo>
                  <a:pt x="98833" y="22879"/>
                </a:lnTo>
                <a:lnTo>
                  <a:pt x="97121" y="0"/>
                </a:lnTo>
                <a:close/>
              </a:path>
            </a:pathLst>
          </a:custGeom>
          <a:solidFill>
            <a:schemeClr val="accent2">
              <a:alpha val="51000"/>
            </a:schemeClr>
          </a:solidFill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29" name="Google Shape;401;p43">
            <a:hlinkClick r:id="rId2" action="ppaction://hlinksldjump"/>
          </p:cNvPr>
          <p:cNvPicPr preferRelativeResize="0"/>
          <p:nvPr/>
        </p:nvPicPr>
        <p:blipFill rotWithShape="1">
          <a:blip r:embed="rId3">
            <a:alphaModFix/>
          </a:blip>
          <a:srcRect l="32005" t="19826" r="39798" b="9790"/>
          <a:stretch/>
        </p:blipFill>
        <p:spPr>
          <a:xfrm rot="-5400000">
            <a:off x="834349" y="-1734206"/>
            <a:ext cx="2302984" cy="5771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8078E0F1-8127-4B3F-8FDC-CA6BF3ABB3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834" y="2539862"/>
            <a:ext cx="6232341" cy="39555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مربع نص 19"/>
          <p:cNvSpPr txBox="1"/>
          <p:nvPr/>
        </p:nvSpPr>
        <p:spPr>
          <a:xfrm>
            <a:off x="8175813" y="4296359"/>
            <a:ext cx="2911468" cy="1328023"/>
          </a:xfrm>
          <a:prstGeom prst="round2Diag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7200" dirty="0" smtClean="0">
                <a:solidFill>
                  <a:srgbClr val="0000FF"/>
                </a:solidFill>
                <a:cs typeface="PT Bold Heading" pitchFamily="2" charset="-78"/>
              </a:rPr>
              <a:t>أربعة</a:t>
            </a:r>
            <a:endParaRPr lang="ar-EG" sz="7200" b="1" dirty="0">
              <a:solidFill>
                <a:srgbClr val="0000FF"/>
              </a:solidFill>
            </a:endParaRPr>
          </a:p>
        </p:txBody>
      </p:sp>
      <p:sp>
        <p:nvSpPr>
          <p:cNvPr id="9" name="مربع نص 16"/>
          <p:cNvSpPr txBox="1"/>
          <p:nvPr/>
        </p:nvSpPr>
        <p:spPr>
          <a:xfrm>
            <a:off x="6611307" y="4340326"/>
            <a:ext cx="586759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9600" dirty="0" smtClean="0">
                <a:solidFill>
                  <a:srgbClr val="FF0000"/>
                </a:solidFill>
                <a:cs typeface="PT Bold Heading" pitchFamily="2" charset="-78"/>
              </a:rPr>
              <a:t>4</a:t>
            </a:r>
            <a:endParaRPr lang="ar-EG" sz="9600" dirty="0">
              <a:solidFill>
                <a:srgbClr val="FF0000"/>
              </a:solidFill>
              <a:cs typeface="PT Bold Heading" pitchFamily="2" charset="-78"/>
            </a:endParaRPr>
          </a:p>
        </p:txBody>
      </p:sp>
      <p:grpSp>
        <p:nvGrpSpPr>
          <p:cNvPr id="2" name="مجموعة 1"/>
          <p:cNvGrpSpPr/>
          <p:nvPr/>
        </p:nvGrpSpPr>
        <p:grpSpPr>
          <a:xfrm>
            <a:off x="45113" y="449914"/>
            <a:ext cx="4656476" cy="1263509"/>
            <a:chOff x="45113" y="449914"/>
            <a:chExt cx="4656476" cy="1263509"/>
          </a:xfrm>
        </p:grpSpPr>
        <p:sp>
          <p:nvSpPr>
            <p:cNvPr id="5" name="مربع نص 4">
              <a:extLst>
                <a:ext uri="{FF2B5EF4-FFF2-40B4-BE49-F238E27FC236}">
                  <a16:creationId xmlns:a16="http://schemas.microsoft.com/office/drawing/2014/main" xmlns="" id="{79A72CFA-718A-4DCB-9157-F53693089B59}"/>
                </a:ext>
              </a:extLst>
            </p:cNvPr>
            <p:cNvSpPr txBox="1"/>
            <p:nvPr/>
          </p:nvSpPr>
          <p:spPr>
            <a:xfrm>
              <a:off x="45113" y="574650"/>
              <a:ext cx="4656476" cy="11387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sz="2800" b="1" dirty="0" smtClean="0">
                  <a:ln w="0"/>
                  <a:solidFill>
                    <a:srgbClr val="0070C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abic Typesetting" panose="03020402040406030203" pitchFamily="66" charset="-78"/>
                  <a:cs typeface="PT Bold Heading" pitchFamily="2" charset="-78"/>
                </a:rPr>
                <a:t>ارسم  </a:t>
              </a:r>
              <a:r>
                <a:rPr lang="ar-SA" sz="4000" b="1" u="sng" dirty="0" smtClean="0">
                  <a:ln w="0"/>
                  <a:solidFill>
                    <a:srgbClr val="C0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abic Typesetting" panose="03020402040406030203" pitchFamily="66" charset="-78"/>
                  <a:cs typeface="PT Bold Heading" pitchFamily="2" charset="-78"/>
                </a:rPr>
                <a:t>4 </a:t>
              </a:r>
              <a:r>
                <a:rPr lang="ar-SA" sz="2800" b="1" dirty="0" smtClean="0">
                  <a:ln w="0"/>
                  <a:solidFill>
                    <a:srgbClr val="0070C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abic Typesetting" panose="03020402040406030203" pitchFamily="66" charset="-78"/>
                  <a:cs typeface="PT Bold Heading" pitchFamily="2" charset="-78"/>
                </a:rPr>
                <a:t>          </a:t>
              </a:r>
              <a:r>
                <a:rPr lang="ar-SA" sz="2800" b="1" dirty="0" err="1" smtClean="0">
                  <a:ln w="0"/>
                  <a:solidFill>
                    <a:srgbClr val="0070C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abic Typesetting" panose="03020402040406030203" pitchFamily="66" charset="-78"/>
                  <a:cs typeface="PT Bold Heading" pitchFamily="2" charset="-78"/>
                </a:rPr>
                <a:t>تفاحات</a:t>
              </a:r>
              <a:r>
                <a:rPr lang="ar-SA" sz="2800" b="1" dirty="0" smtClean="0">
                  <a:ln w="0"/>
                  <a:solidFill>
                    <a:srgbClr val="0070C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abic Typesetting" panose="03020402040406030203" pitchFamily="66" charset="-78"/>
                  <a:cs typeface="PT Bold Heading" pitchFamily="2" charset="-78"/>
                </a:rPr>
                <a:t> </a:t>
              </a:r>
            </a:p>
            <a:p>
              <a:pPr algn="ctr"/>
              <a:r>
                <a:rPr lang="ar-SA" sz="2800" b="1" dirty="0" smtClean="0">
                  <a:ln w="0"/>
                  <a:solidFill>
                    <a:srgbClr val="0070C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abic Typesetting" panose="03020402040406030203" pitchFamily="66" charset="-78"/>
                  <a:cs typeface="PT Bold Heading" pitchFamily="2" charset="-78"/>
                </a:rPr>
                <a:t>على الشجرة:</a:t>
              </a:r>
              <a:r>
                <a:rPr lang="ar-SA" sz="2800" b="1" cap="none" spc="0" dirty="0" smtClean="0">
                  <a:ln w="0"/>
                  <a:solidFill>
                    <a:srgbClr val="0070C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abic Typesetting" panose="03020402040406030203" pitchFamily="66" charset="-78"/>
                  <a:cs typeface="PT Bold Heading" pitchFamily="2" charset="-78"/>
                </a:rPr>
                <a:t> </a:t>
              </a:r>
              <a:endParaRPr lang="ar-SA" sz="2800" b="1" dirty="0">
                <a:solidFill>
                  <a:srgbClr val="0070C0"/>
                </a:solidFill>
                <a:cs typeface="PT Bold Heading" pitchFamily="2" charset="-78"/>
              </a:endParaRPr>
            </a:p>
          </p:txBody>
        </p:sp>
        <p:pic>
          <p:nvPicPr>
            <p:cNvPr id="1026" name="Picture 2" descr="أبل قصاصات فنية مجانية ، تحميل مجاني قصاصة فنية ، قصاصة فنية مجانية - آخر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7634" y="449914"/>
              <a:ext cx="505222" cy="5430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8" name="Picture 4" descr="حرف الياء | Education - Quizizz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673" y="3395956"/>
            <a:ext cx="788073" cy="930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حرف الياء | Education - Quizizz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183" y="4495189"/>
            <a:ext cx="788073" cy="930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حرف الياء | Education - Quizizz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841" y="3110800"/>
            <a:ext cx="788073" cy="930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حرف الياء | Education - Quizizz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244" y="4198824"/>
            <a:ext cx="788073" cy="930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مربع نص 12"/>
          <p:cNvSpPr txBox="1"/>
          <p:nvPr/>
        </p:nvSpPr>
        <p:spPr>
          <a:xfrm>
            <a:off x="6602506" y="2427601"/>
            <a:ext cx="4650961" cy="1940957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5400" dirty="0" smtClean="0">
                <a:solidFill>
                  <a:srgbClr val="CC0066"/>
                </a:solidFill>
                <a:cs typeface="PT Bold Heading" pitchFamily="2" charset="-78"/>
              </a:rPr>
              <a:t>عدد التفاح التي رسمت هو....</a:t>
            </a:r>
            <a:endParaRPr lang="ar-EG" sz="5400" dirty="0">
              <a:solidFill>
                <a:srgbClr val="CC0066"/>
              </a:solidFill>
              <a:cs typeface="PT Bold Heading" pitchFamily="2" charset="-78"/>
            </a:endParaRPr>
          </a:p>
        </p:txBody>
      </p:sp>
      <p:pic>
        <p:nvPicPr>
          <p:cNvPr id="1030" name="Picture 6" descr="تلوين الكريسماس مجانًا ، تنزيل قصاصات فنية مجانية ، قصاصات فنية مجانية - آخر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574" y="739672"/>
            <a:ext cx="2605640" cy="1847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مجموعة 9"/>
          <p:cNvGrpSpPr/>
          <p:nvPr/>
        </p:nvGrpSpPr>
        <p:grpSpPr>
          <a:xfrm>
            <a:off x="6122508" y="80682"/>
            <a:ext cx="2476500" cy="2459180"/>
            <a:chOff x="4199587" y="-242046"/>
            <a:chExt cx="2476500" cy="2459180"/>
          </a:xfrm>
        </p:grpSpPr>
        <p:sp>
          <p:nvSpPr>
            <p:cNvPr id="4" name="شكل بيضاوي 3"/>
            <p:cNvSpPr/>
            <p:nvPr/>
          </p:nvSpPr>
          <p:spPr>
            <a:xfrm rot="1041095">
              <a:off x="4714777" y="963189"/>
              <a:ext cx="959961" cy="4558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6" name="متوازي أضلاع 5"/>
            <p:cNvSpPr/>
            <p:nvPr/>
          </p:nvSpPr>
          <p:spPr>
            <a:xfrm rot="1874864">
              <a:off x="4445719" y="1467482"/>
              <a:ext cx="963665" cy="667945"/>
            </a:xfrm>
            <a:prstGeom prst="parallelogram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1034" name="Picture 10" descr="Little Girl Lying On Her Stomach Stock Vector (Royalty Free) 141770089"/>
            <p:cNvPicPr>
              <a:picLocks noChangeAspect="1" noChangeArrowheads="1"/>
            </p:cNvPicPr>
            <p:nvPr/>
          </p:nvPicPr>
          <p:blipFill rotWithShape="1"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792"/>
            <a:stretch/>
          </p:blipFill>
          <p:spPr bwMode="auto">
            <a:xfrm>
              <a:off x="4199587" y="-242046"/>
              <a:ext cx="2476500" cy="24591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2230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4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1198;p44"/>
          <p:cNvSpPr/>
          <p:nvPr/>
        </p:nvSpPr>
        <p:spPr>
          <a:xfrm rot="173206">
            <a:off x="-516524" y="2286115"/>
            <a:ext cx="6586230" cy="4419412"/>
          </a:xfrm>
          <a:custGeom>
            <a:avLst/>
            <a:gdLst/>
            <a:ahLst/>
            <a:cxnLst/>
            <a:rect l="l" t="t" r="r" b="b"/>
            <a:pathLst>
              <a:path w="98833" h="24747" extrusionOk="0">
                <a:moveTo>
                  <a:pt x="0" y="1867"/>
                </a:moveTo>
                <a:lnTo>
                  <a:pt x="2335" y="24747"/>
                </a:lnTo>
                <a:lnTo>
                  <a:pt x="98833" y="22879"/>
                </a:lnTo>
                <a:lnTo>
                  <a:pt x="97121" y="0"/>
                </a:lnTo>
                <a:close/>
              </a:path>
            </a:pathLst>
          </a:custGeom>
          <a:solidFill>
            <a:schemeClr val="accent2">
              <a:alpha val="51000"/>
            </a:schemeClr>
          </a:solidFill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29" name="Google Shape;401;p43">
            <a:hlinkClick r:id="rId2" action="ppaction://hlinksldjump"/>
          </p:cNvPr>
          <p:cNvPicPr preferRelativeResize="0"/>
          <p:nvPr/>
        </p:nvPicPr>
        <p:blipFill rotWithShape="1">
          <a:blip r:embed="rId3">
            <a:alphaModFix/>
          </a:blip>
          <a:srcRect l="32005" t="19826" r="39798" b="9790"/>
          <a:stretch/>
        </p:blipFill>
        <p:spPr>
          <a:xfrm rot="-5400000">
            <a:off x="1632597" y="-2532454"/>
            <a:ext cx="2302984" cy="7367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8078E0F1-8127-4B3F-8FDC-CA6BF3ABB3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834" y="2648607"/>
            <a:ext cx="6037667" cy="3629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مربع نص 19"/>
          <p:cNvSpPr txBox="1"/>
          <p:nvPr/>
        </p:nvSpPr>
        <p:spPr>
          <a:xfrm>
            <a:off x="8471648" y="4950434"/>
            <a:ext cx="2911468" cy="1328023"/>
          </a:xfrm>
          <a:prstGeom prst="round2Diag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7200" dirty="0" smtClean="0">
                <a:solidFill>
                  <a:srgbClr val="0000FF"/>
                </a:solidFill>
                <a:cs typeface="PT Bold Heading" pitchFamily="2" charset="-78"/>
              </a:rPr>
              <a:t>خمسة</a:t>
            </a:r>
            <a:endParaRPr lang="ar-EG" sz="7200" b="1" dirty="0">
              <a:solidFill>
                <a:srgbClr val="0000FF"/>
              </a:solidFill>
            </a:endParaRPr>
          </a:p>
        </p:txBody>
      </p:sp>
      <p:sp>
        <p:nvSpPr>
          <p:cNvPr id="9" name="مربع نص 16"/>
          <p:cNvSpPr txBox="1"/>
          <p:nvPr/>
        </p:nvSpPr>
        <p:spPr>
          <a:xfrm>
            <a:off x="6611307" y="4609266"/>
            <a:ext cx="586759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9600" dirty="0" smtClean="0">
                <a:solidFill>
                  <a:srgbClr val="FF0000"/>
                </a:solidFill>
                <a:cs typeface="PT Bold Heading" pitchFamily="2" charset="-78"/>
              </a:rPr>
              <a:t>5</a:t>
            </a:r>
            <a:endParaRPr lang="ar-EG" sz="9600" dirty="0">
              <a:solidFill>
                <a:srgbClr val="FF0000"/>
              </a:solidFill>
              <a:cs typeface="PT Bold Heading" pitchFamily="2" charset="-78"/>
            </a:endParaRPr>
          </a:p>
        </p:txBody>
      </p:sp>
      <p:sp>
        <p:nvSpPr>
          <p:cNvPr id="46" name="مربع نص 12"/>
          <p:cNvSpPr txBox="1"/>
          <p:nvPr/>
        </p:nvSpPr>
        <p:spPr>
          <a:xfrm>
            <a:off x="6400801" y="3234421"/>
            <a:ext cx="5109882" cy="1940957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5400" dirty="0" smtClean="0">
                <a:solidFill>
                  <a:srgbClr val="CC0066"/>
                </a:solidFill>
                <a:cs typeface="PT Bold Heading" pitchFamily="2" charset="-78"/>
              </a:rPr>
              <a:t>عدد الدوائر التي رسمت هو....</a:t>
            </a:r>
            <a:endParaRPr lang="ar-EG" sz="5400" dirty="0">
              <a:solidFill>
                <a:srgbClr val="CC0066"/>
              </a:solidFill>
              <a:cs typeface="PT Bold Heading" pitchFamily="2" charset="-78"/>
            </a:endParaRPr>
          </a:p>
        </p:txBody>
      </p:sp>
      <p:grpSp>
        <p:nvGrpSpPr>
          <p:cNvPr id="4" name="مجموعة 3"/>
          <p:cNvGrpSpPr/>
          <p:nvPr/>
        </p:nvGrpSpPr>
        <p:grpSpPr>
          <a:xfrm>
            <a:off x="851933" y="110593"/>
            <a:ext cx="4656476" cy="1872353"/>
            <a:chOff x="851933" y="110593"/>
            <a:chExt cx="4656476" cy="1872353"/>
          </a:xfrm>
        </p:grpSpPr>
        <p:sp>
          <p:nvSpPr>
            <p:cNvPr id="5" name="مربع نص 4">
              <a:extLst>
                <a:ext uri="{FF2B5EF4-FFF2-40B4-BE49-F238E27FC236}">
                  <a16:creationId xmlns:a16="http://schemas.microsoft.com/office/drawing/2014/main" xmlns="" id="{79A72CFA-718A-4DCB-9157-F53693089B59}"/>
                </a:ext>
              </a:extLst>
            </p:cNvPr>
            <p:cNvSpPr txBox="1"/>
            <p:nvPr/>
          </p:nvSpPr>
          <p:spPr>
            <a:xfrm>
              <a:off x="851933" y="413286"/>
              <a:ext cx="4656476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sz="2800" b="1" dirty="0" smtClean="0">
                  <a:ln w="0"/>
                  <a:solidFill>
                    <a:srgbClr val="0070C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abic Typesetting" panose="03020402040406030203" pitchFamily="66" charset="-78"/>
                  <a:cs typeface="PT Bold Heading" pitchFamily="2" charset="-78"/>
                </a:rPr>
                <a:t>ضع </a:t>
              </a:r>
              <a:r>
                <a:rPr lang="ar-SA" sz="4000" b="1" u="sng" dirty="0" smtClean="0">
                  <a:ln w="0"/>
                  <a:solidFill>
                    <a:srgbClr val="C0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abic Typesetting" panose="03020402040406030203" pitchFamily="66" charset="-78"/>
                  <a:cs typeface="PT Bold Heading" pitchFamily="2" charset="-78"/>
                </a:rPr>
                <a:t>5</a:t>
              </a:r>
              <a:r>
                <a:rPr lang="ar-SA" sz="2800" b="1" dirty="0" smtClean="0">
                  <a:ln w="0"/>
                  <a:solidFill>
                    <a:srgbClr val="0070C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abic Typesetting" panose="03020402040406030203" pitchFamily="66" charset="-78"/>
                  <a:cs typeface="PT Bold Heading" pitchFamily="2" charset="-78"/>
                </a:rPr>
                <a:t>               قطع مكعبات </a:t>
              </a:r>
            </a:p>
            <a:p>
              <a:pPr algn="ctr"/>
              <a:r>
                <a:rPr lang="ar-SA" sz="2800" b="1" dirty="0" smtClean="0">
                  <a:ln w="0"/>
                  <a:solidFill>
                    <a:srgbClr val="0070C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abic Typesetting" panose="03020402040406030203" pitchFamily="66" charset="-78"/>
                  <a:cs typeface="PT Bold Heading" pitchFamily="2" charset="-78"/>
                </a:rPr>
                <a:t>على الشجرة ثم </a:t>
              </a:r>
            </a:p>
            <a:p>
              <a:pPr algn="ctr"/>
              <a:r>
                <a:rPr lang="ar-SA" sz="2800" b="1" dirty="0" smtClean="0">
                  <a:ln w="0"/>
                  <a:solidFill>
                    <a:srgbClr val="0070C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abic Typesetting" panose="03020402040406030203" pitchFamily="66" charset="-78"/>
                  <a:cs typeface="PT Bold Heading" pitchFamily="2" charset="-78"/>
                </a:rPr>
                <a:t>ارسم دوائر بقدرها</a:t>
              </a:r>
              <a:endParaRPr lang="ar-SA" sz="2800" b="1" dirty="0">
                <a:solidFill>
                  <a:srgbClr val="0070C0"/>
                </a:solidFill>
                <a:cs typeface="PT Bold Heading" pitchFamily="2" charset="-78"/>
              </a:endParaRPr>
            </a:p>
          </p:txBody>
        </p:sp>
        <p:pic>
          <p:nvPicPr>
            <p:cNvPr id="2050" name="Picture 2" descr="Jumbo Unifix Cubes | Didax |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6891" y="110593"/>
              <a:ext cx="1202359" cy="10408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2" name="Picture 4" descr="Colorful Math Cube Clipart by Nicole and Eliceo | TpT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65" b="9560"/>
          <a:stretch/>
        </p:blipFill>
        <p:spPr bwMode="auto">
          <a:xfrm>
            <a:off x="7655266" y="2515002"/>
            <a:ext cx="2564499" cy="84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مجموعة 5"/>
          <p:cNvGrpSpPr/>
          <p:nvPr/>
        </p:nvGrpSpPr>
        <p:grpSpPr>
          <a:xfrm>
            <a:off x="7150096" y="548178"/>
            <a:ext cx="3062568" cy="1900043"/>
            <a:chOff x="5098116" y="4475022"/>
            <a:chExt cx="4059331" cy="2579931"/>
          </a:xfrm>
        </p:grpSpPr>
        <p:pic>
          <p:nvPicPr>
            <p:cNvPr id="2054" name="Picture 6" descr="ذاكرة مجانية الكريسماس لعبة ، تحميل مجاني قصاصة فنية ، قصاصة فنية مجانية -  آخر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835"/>
            <a:stretch/>
          </p:blipFill>
          <p:spPr bwMode="auto">
            <a:xfrm>
              <a:off x="5098116" y="4475022"/>
              <a:ext cx="1637179" cy="25799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6" name="Picture 8" descr="الكريسماس لمرحلة ما قبل المدرسة مجانًا ، تنزيل قصاصات فنية مجانية ، قصاصات  فنية مجانية - آخر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038"/>
            <a:stretch/>
          </p:blipFill>
          <p:spPr bwMode="auto">
            <a:xfrm>
              <a:off x="6493248" y="4708429"/>
              <a:ext cx="2664199" cy="23465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شكل بيضاوي 6"/>
          <p:cNvSpPr/>
          <p:nvPr/>
        </p:nvSpPr>
        <p:spPr>
          <a:xfrm>
            <a:off x="3622318" y="3747699"/>
            <a:ext cx="443732" cy="416859"/>
          </a:xfrm>
          <a:prstGeom prst="ellipse">
            <a:avLst/>
          </a:prstGeom>
          <a:solidFill>
            <a:srgbClr val="33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2" name="شكل بيضاوي 21"/>
          <p:cNvSpPr/>
          <p:nvPr/>
        </p:nvSpPr>
        <p:spPr>
          <a:xfrm>
            <a:off x="2758932" y="3731557"/>
            <a:ext cx="443732" cy="416859"/>
          </a:xfrm>
          <a:prstGeom prst="ellipse">
            <a:avLst/>
          </a:prstGeom>
          <a:solidFill>
            <a:srgbClr val="33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3" name="شكل بيضاوي 22"/>
          <p:cNvSpPr/>
          <p:nvPr/>
        </p:nvSpPr>
        <p:spPr>
          <a:xfrm>
            <a:off x="2079891" y="3738280"/>
            <a:ext cx="443732" cy="416859"/>
          </a:xfrm>
          <a:prstGeom prst="ellipse">
            <a:avLst/>
          </a:prstGeom>
          <a:solidFill>
            <a:srgbClr val="33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4" name="شكل بيضاوي 23"/>
          <p:cNvSpPr/>
          <p:nvPr/>
        </p:nvSpPr>
        <p:spPr>
          <a:xfrm>
            <a:off x="3371327" y="4496907"/>
            <a:ext cx="443732" cy="416859"/>
          </a:xfrm>
          <a:prstGeom prst="ellipse">
            <a:avLst/>
          </a:prstGeom>
          <a:solidFill>
            <a:srgbClr val="33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5" name="شكل بيضاوي 24"/>
          <p:cNvSpPr/>
          <p:nvPr/>
        </p:nvSpPr>
        <p:spPr>
          <a:xfrm>
            <a:off x="2555867" y="4609265"/>
            <a:ext cx="443732" cy="416859"/>
          </a:xfrm>
          <a:prstGeom prst="ellipse">
            <a:avLst/>
          </a:prstGeom>
          <a:solidFill>
            <a:srgbClr val="33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5260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46" grpId="0"/>
      <p:bldP spid="7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الشمع الخام – Yemeni Dukk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926" y="405055"/>
            <a:ext cx="2286001" cy="1123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Google Shape;232;p38"/>
          <p:cNvPicPr preferRelativeResize="0"/>
          <p:nvPr/>
        </p:nvPicPr>
        <p:blipFill rotWithShape="1">
          <a:blip r:embed="rId3">
            <a:alphaModFix/>
          </a:blip>
          <a:srcRect t="5800" b="2858"/>
          <a:stretch/>
        </p:blipFill>
        <p:spPr>
          <a:xfrm>
            <a:off x="-485267" y="1213479"/>
            <a:ext cx="11431174" cy="6005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401;p43">
            <a:hlinkClick r:id="rId4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 l="32005" t="19826" r="39798" b="9790"/>
          <a:stretch/>
        </p:blipFill>
        <p:spPr>
          <a:xfrm rot="-5400000">
            <a:off x="2452169" y="-3163768"/>
            <a:ext cx="1815353" cy="8142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8078E0F1-8127-4B3F-8FDC-CA6BF3ABB3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694" y="2151529"/>
            <a:ext cx="7113495" cy="4126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xmlns="" id="{79A72CFA-718A-4DCB-9157-F53693089B59}"/>
              </a:ext>
            </a:extLst>
          </p:cNvPr>
          <p:cNvSpPr txBox="1"/>
          <p:nvPr/>
        </p:nvSpPr>
        <p:spPr>
          <a:xfrm>
            <a:off x="892274" y="225028"/>
            <a:ext cx="63214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b="1" dirty="0" smtClean="0">
                <a:ln w="0"/>
                <a:solidFill>
                  <a:srgbClr val="CC00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abic Typesetting" panose="03020402040406030203" pitchFamily="66" charset="-78"/>
                <a:cs typeface="PT Bold Heading" pitchFamily="2" charset="-78"/>
              </a:rPr>
              <a:t>عُد النحل في كل مجموعة ثم أطق العدد</a:t>
            </a:r>
          </a:p>
          <a:p>
            <a:pPr algn="ctr"/>
            <a:r>
              <a:rPr lang="ar-SA" sz="2400" b="1" dirty="0" smtClean="0">
                <a:ln w="0"/>
                <a:solidFill>
                  <a:srgbClr val="CC00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abic Typesetting" panose="03020402040406030203" pitchFamily="66" charset="-78"/>
                <a:cs typeface="PT Bold Heading" pitchFamily="2" charset="-78"/>
              </a:rPr>
              <a:t> ثم ضع علامة خطاء للمجموعة المكونة من </a:t>
            </a:r>
            <a:r>
              <a:rPr lang="ar-SA" sz="2400" b="1" u="sng" dirty="0" smtClean="0">
                <a:ln w="0"/>
                <a:solidFill>
                  <a:srgbClr val="33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abic Typesetting" panose="03020402040406030203" pitchFamily="66" charset="-78"/>
                <a:cs typeface="PT Bold Heading" pitchFamily="2" charset="-78"/>
              </a:rPr>
              <a:t>4</a:t>
            </a:r>
            <a:r>
              <a:rPr lang="ar-SA" sz="2400" b="1" dirty="0" smtClean="0">
                <a:ln w="0"/>
                <a:solidFill>
                  <a:srgbClr val="CC00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abic Typesetting" panose="03020402040406030203" pitchFamily="66" charset="-78"/>
                <a:cs typeface="PT Bold Heading" pitchFamily="2" charset="-78"/>
              </a:rPr>
              <a:t> </a:t>
            </a:r>
            <a:r>
              <a:rPr lang="ar-SA" sz="2400" b="1" dirty="0" err="1" smtClean="0">
                <a:ln w="0"/>
                <a:solidFill>
                  <a:srgbClr val="CC00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abic Typesetting" panose="03020402040406030203" pitchFamily="66" charset="-78"/>
                <a:cs typeface="PT Bold Heading" pitchFamily="2" charset="-78"/>
              </a:rPr>
              <a:t>نحلات</a:t>
            </a:r>
            <a:r>
              <a:rPr lang="ar-SA" sz="2400" b="1" dirty="0" smtClean="0">
                <a:ln w="0"/>
                <a:solidFill>
                  <a:srgbClr val="CC00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abic Typesetting" panose="03020402040406030203" pitchFamily="66" charset="-78"/>
                <a:cs typeface="PT Bold Heading" pitchFamily="2" charset="-78"/>
              </a:rPr>
              <a:t> </a:t>
            </a:r>
          </a:p>
          <a:p>
            <a:pPr algn="ctr"/>
            <a:r>
              <a:rPr lang="ar-SA" sz="2400" b="1" dirty="0" smtClean="0">
                <a:ln w="0"/>
                <a:solidFill>
                  <a:srgbClr val="CC00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abic Typesetting" panose="03020402040406030203" pitchFamily="66" charset="-78"/>
                <a:cs typeface="PT Bold Heading" pitchFamily="2" charset="-78"/>
              </a:rPr>
              <a:t>وضع دائرة على </a:t>
            </a:r>
            <a:r>
              <a:rPr lang="ar-SA" sz="2400" b="1" dirty="0">
                <a:ln w="0"/>
                <a:solidFill>
                  <a:srgbClr val="CC00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abic Typesetting" panose="03020402040406030203" pitchFamily="66" charset="-78"/>
                <a:cs typeface="PT Bold Heading" pitchFamily="2" charset="-78"/>
              </a:rPr>
              <a:t>ا</a:t>
            </a:r>
            <a:r>
              <a:rPr lang="ar-SA" sz="2400" b="1" dirty="0" smtClean="0">
                <a:ln w="0"/>
                <a:solidFill>
                  <a:srgbClr val="CC00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abic Typesetting" panose="03020402040406030203" pitchFamily="66" charset="-78"/>
                <a:cs typeface="PT Bold Heading" pitchFamily="2" charset="-78"/>
              </a:rPr>
              <a:t>لمجموعة المكونة من </a:t>
            </a:r>
            <a:r>
              <a:rPr lang="ar-SA" sz="2400" b="1" u="sng" dirty="0" smtClean="0">
                <a:ln w="0"/>
                <a:solidFill>
                  <a:srgbClr val="33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abic Typesetting" panose="03020402040406030203" pitchFamily="66" charset="-78"/>
                <a:cs typeface="PT Bold Heading" pitchFamily="2" charset="-78"/>
              </a:rPr>
              <a:t>5</a:t>
            </a:r>
            <a:r>
              <a:rPr lang="ar-SA" sz="2400" b="1" dirty="0" smtClean="0">
                <a:ln w="0"/>
                <a:solidFill>
                  <a:srgbClr val="33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abic Typesetting" panose="03020402040406030203" pitchFamily="66" charset="-78"/>
                <a:cs typeface="PT Bold Heading" pitchFamily="2" charset="-78"/>
              </a:rPr>
              <a:t> </a:t>
            </a:r>
            <a:r>
              <a:rPr lang="ar-SA" sz="2400" b="1" dirty="0" err="1" smtClean="0">
                <a:ln w="0"/>
                <a:solidFill>
                  <a:srgbClr val="CC00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abic Typesetting" panose="03020402040406030203" pitchFamily="66" charset="-78"/>
                <a:cs typeface="PT Bold Heading" pitchFamily="2" charset="-78"/>
              </a:rPr>
              <a:t>نحلات</a:t>
            </a:r>
            <a:r>
              <a:rPr lang="ar-SA" sz="2400" b="1" dirty="0" smtClean="0">
                <a:ln w="0"/>
                <a:solidFill>
                  <a:srgbClr val="CC00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abic Typesetting" panose="03020402040406030203" pitchFamily="66" charset="-78"/>
                <a:cs typeface="PT Bold Heading" pitchFamily="2" charset="-78"/>
              </a:rPr>
              <a:t> </a:t>
            </a:r>
            <a:endParaRPr lang="ar-SA" sz="2400" b="1" dirty="0">
              <a:solidFill>
                <a:srgbClr val="CC0099"/>
              </a:solidFill>
              <a:cs typeface="PT Bold Heading" pitchFamily="2" charset="-78"/>
            </a:endParaRPr>
          </a:p>
        </p:txBody>
      </p:sp>
      <p:sp>
        <p:nvSpPr>
          <p:cNvPr id="2" name="شكل بيضاوي 1"/>
          <p:cNvSpPr/>
          <p:nvPr/>
        </p:nvSpPr>
        <p:spPr>
          <a:xfrm>
            <a:off x="5230320" y="2515002"/>
            <a:ext cx="2017645" cy="848224"/>
          </a:xfrm>
          <a:prstGeom prst="ellipse">
            <a:avLst/>
          </a:prstGeom>
          <a:noFill/>
          <a:ln w="44450">
            <a:solidFill>
              <a:srgbClr val="33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6" name="شكل بيضاوي 25"/>
          <p:cNvSpPr/>
          <p:nvPr/>
        </p:nvSpPr>
        <p:spPr>
          <a:xfrm>
            <a:off x="2580167" y="3643270"/>
            <a:ext cx="1985396" cy="848224"/>
          </a:xfrm>
          <a:prstGeom prst="ellipse">
            <a:avLst/>
          </a:prstGeom>
          <a:noFill/>
          <a:ln w="44450">
            <a:solidFill>
              <a:srgbClr val="33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7" name="شكل بيضاوي 26"/>
          <p:cNvSpPr/>
          <p:nvPr/>
        </p:nvSpPr>
        <p:spPr>
          <a:xfrm>
            <a:off x="3025588" y="4733363"/>
            <a:ext cx="1775012" cy="1084843"/>
          </a:xfrm>
          <a:prstGeom prst="ellipse">
            <a:avLst/>
          </a:prstGeom>
          <a:noFill/>
          <a:ln w="44450">
            <a:solidFill>
              <a:srgbClr val="33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ربع نص 9"/>
          <p:cNvSpPr txBox="1"/>
          <p:nvPr/>
        </p:nvSpPr>
        <p:spPr>
          <a:xfrm>
            <a:off x="3299289" y="2519586"/>
            <a:ext cx="515471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6600" dirty="0" smtClean="0">
                <a:solidFill>
                  <a:srgbClr val="CC0099"/>
                </a:solidFill>
              </a:rPr>
              <a:t>X</a:t>
            </a:r>
            <a:endParaRPr lang="ar-SA" sz="6600" dirty="0">
              <a:solidFill>
                <a:srgbClr val="CC0099"/>
              </a:solidFill>
            </a:endParaRPr>
          </a:p>
        </p:txBody>
      </p:sp>
      <p:sp>
        <p:nvSpPr>
          <p:cNvPr id="28" name="مربع نص 27"/>
          <p:cNvSpPr txBox="1"/>
          <p:nvPr/>
        </p:nvSpPr>
        <p:spPr>
          <a:xfrm>
            <a:off x="5952556" y="4067382"/>
            <a:ext cx="515471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6600" dirty="0" smtClean="0">
                <a:solidFill>
                  <a:srgbClr val="CC0099"/>
                </a:solidFill>
              </a:rPr>
              <a:t>X</a:t>
            </a:r>
            <a:endParaRPr lang="ar-SA" sz="6600" dirty="0">
              <a:solidFill>
                <a:srgbClr val="CC0099"/>
              </a:solidFill>
            </a:endParaRPr>
          </a:p>
        </p:txBody>
      </p:sp>
      <p:sp>
        <p:nvSpPr>
          <p:cNvPr id="33" name="مربع نص 16"/>
          <p:cNvSpPr txBox="1"/>
          <p:nvPr/>
        </p:nvSpPr>
        <p:spPr>
          <a:xfrm>
            <a:off x="7301741" y="2428994"/>
            <a:ext cx="586759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000" dirty="0" smtClean="0">
                <a:solidFill>
                  <a:srgbClr val="FFFFFF"/>
                </a:solidFill>
                <a:cs typeface="PT Bold Heading" pitchFamily="2" charset="-78"/>
              </a:rPr>
              <a:t>5</a:t>
            </a:r>
            <a:endParaRPr lang="ar-EG" sz="6000" dirty="0">
              <a:solidFill>
                <a:srgbClr val="FFFFFF"/>
              </a:solidFill>
              <a:cs typeface="PT Bold Heading" pitchFamily="2" charset="-78"/>
            </a:endParaRPr>
          </a:p>
        </p:txBody>
      </p:sp>
      <p:sp>
        <p:nvSpPr>
          <p:cNvPr id="34" name="مربع نص 16"/>
          <p:cNvSpPr txBox="1"/>
          <p:nvPr/>
        </p:nvSpPr>
        <p:spPr>
          <a:xfrm>
            <a:off x="2487694" y="2433477"/>
            <a:ext cx="586759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000" dirty="0" smtClean="0">
                <a:solidFill>
                  <a:srgbClr val="FFFF00"/>
                </a:solidFill>
                <a:cs typeface="PT Bold Heading" pitchFamily="2" charset="-78"/>
              </a:rPr>
              <a:t>4</a:t>
            </a:r>
            <a:endParaRPr lang="ar-EG" sz="6000" dirty="0">
              <a:solidFill>
                <a:srgbClr val="FFFF00"/>
              </a:solidFill>
              <a:cs typeface="PT Bold Heading" pitchFamily="2" charset="-78"/>
            </a:endParaRPr>
          </a:p>
        </p:txBody>
      </p:sp>
      <p:sp>
        <p:nvSpPr>
          <p:cNvPr id="35" name="مربع نص 16"/>
          <p:cNvSpPr txBox="1"/>
          <p:nvPr/>
        </p:nvSpPr>
        <p:spPr>
          <a:xfrm>
            <a:off x="2004400" y="3474964"/>
            <a:ext cx="586759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000" dirty="0" smtClean="0">
                <a:solidFill>
                  <a:srgbClr val="FFFFFF"/>
                </a:solidFill>
                <a:cs typeface="PT Bold Heading" pitchFamily="2" charset="-78"/>
              </a:rPr>
              <a:t>5</a:t>
            </a:r>
            <a:endParaRPr lang="ar-EG" sz="6000" dirty="0">
              <a:solidFill>
                <a:srgbClr val="FFFFFF"/>
              </a:solidFill>
              <a:cs typeface="PT Bold Heading" pitchFamily="2" charset="-78"/>
            </a:endParaRPr>
          </a:p>
        </p:txBody>
      </p:sp>
      <p:sp>
        <p:nvSpPr>
          <p:cNvPr id="36" name="مربع نص 16"/>
          <p:cNvSpPr txBox="1"/>
          <p:nvPr/>
        </p:nvSpPr>
        <p:spPr>
          <a:xfrm>
            <a:off x="2467667" y="4755449"/>
            <a:ext cx="586759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000" dirty="0" smtClean="0">
                <a:solidFill>
                  <a:srgbClr val="FFFFFF"/>
                </a:solidFill>
                <a:cs typeface="PT Bold Heading" pitchFamily="2" charset="-78"/>
              </a:rPr>
              <a:t>5</a:t>
            </a:r>
            <a:endParaRPr lang="ar-EG" sz="6000" dirty="0">
              <a:solidFill>
                <a:srgbClr val="FFFFFF"/>
              </a:solidFill>
              <a:cs typeface="PT Bold Heading" pitchFamily="2" charset="-78"/>
            </a:endParaRPr>
          </a:p>
        </p:txBody>
      </p:sp>
      <p:sp>
        <p:nvSpPr>
          <p:cNvPr id="37" name="مربع نص 16"/>
          <p:cNvSpPr txBox="1"/>
          <p:nvPr/>
        </p:nvSpPr>
        <p:spPr>
          <a:xfrm>
            <a:off x="6947197" y="3958156"/>
            <a:ext cx="586759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000" dirty="0" smtClean="0">
                <a:solidFill>
                  <a:srgbClr val="FFFF00"/>
                </a:solidFill>
                <a:cs typeface="PT Bold Heading" pitchFamily="2" charset="-78"/>
              </a:rPr>
              <a:t>4</a:t>
            </a:r>
            <a:endParaRPr lang="ar-EG" sz="6000" dirty="0">
              <a:solidFill>
                <a:srgbClr val="FFFF00"/>
              </a:solidFill>
              <a:cs typeface="PT Bold Heading" pitchFamily="2" charset="-78"/>
            </a:endParaRPr>
          </a:p>
        </p:txBody>
      </p:sp>
      <p:pic>
        <p:nvPicPr>
          <p:cNvPr id="3074" name="Picture 2" descr="الدرس الثاني - موقع النحلة"/>
          <p:cNvPicPr>
            <a:picLocks noChangeAspect="1" noChangeArrowheads="1" noCrop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8027" y="1260221"/>
            <a:ext cx="1335740" cy="1168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النَّحلَةُ حَشَرَةٌ عَظيمَةٌ - Ourboox"/>
          <p:cNvPicPr>
            <a:picLocks noChangeAspect="1" noChangeArrowheads="1" noCrop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9633" y="4047874"/>
            <a:ext cx="1851890" cy="1851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About | Bee and Puppycat Amino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043" y="1306051"/>
            <a:ext cx="2580321" cy="2005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3602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  <p:bldP spid="26" grpId="0" animBg="1"/>
      <p:bldP spid="27" grpId="0" animBg="1"/>
      <p:bldP spid="10" grpId="0"/>
      <p:bldP spid="28" grpId="0"/>
      <p:bldP spid="33" grpId="0"/>
      <p:bldP spid="34" grpId="0"/>
      <p:bldP spid="35" grpId="0"/>
      <p:bldP spid="36" grpId="0"/>
      <p:bldP spid="3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">
            <a:extLst>
              <a:ext uri="{FF2B5EF4-FFF2-40B4-BE49-F238E27FC236}">
                <a16:creationId xmlns="" xmlns:a16="http://schemas.microsoft.com/office/drawing/2014/main" id="{5D8F0D43-7F27-4843-A1A2-5E96EFA4F092}"/>
              </a:ext>
            </a:extLst>
          </p:cNvPr>
          <p:cNvGrpSpPr/>
          <p:nvPr/>
        </p:nvGrpSpPr>
        <p:grpSpPr>
          <a:xfrm>
            <a:off x="25190" y="80052"/>
            <a:ext cx="7117903" cy="1106484"/>
            <a:chOff x="186503" y="-2"/>
            <a:chExt cx="7024854" cy="2138271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50" name="AutoShape 5">
              <a:extLst>
                <a:ext uri="{FF2B5EF4-FFF2-40B4-BE49-F238E27FC236}">
                  <a16:creationId xmlns="" xmlns:a16="http://schemas.microsoft.com/office/drawing/2014/main" id="{E4A16A1A-9DEB-4146-9266-3B6D1A8CBA7D}"/>
                </a:ext>
              </a:extLst>
            </p:cNvPr>
            <p:cNvSpPr/>
            <p:nvPr/>
          </p:nvSpPr>
          <p:spPr>
            <a:xfrm>
              <a:off x="265594" y="-2"/>
              <a:ext cx="6945763" cy="2138271"/>
            </a:xfrm>
            <a:prstGeom prst="rect">
              <a:avLst/>
            </a:prstGeom>
            <a:solidFill>
              <a:srgbClr val="CC66FF">
                <a:alpha val="16000"/>
              </a:srgbClr>
            </a:solidFill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1" name="TextBox 6">
              <a:extLst>
                <a:ext uri="{FF2B5EF4-FFF2-40B4-BE49-F238E27FC236}">
                  <a16:creationId xmlns="" xmlns:a16="http://schemas.microsoft.com/office/drawing/2014/main" id="{734319A3-E73C-4BFA-8D9A-506F72027DC0}"/>
                </a:ext>
              </a:extLst>
            </p:cNvPr>
            <p:cNvSpPr txBox="1"/>
            <p:nvPr/>
          </p:nvSpPr>
          <p:spPr>
            <a:xfrm>
              <a:off x="186503" y="27658"/>
              <a:ext cx="6223543" cy="11895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ar-SA" sz="4000" spc="-56" dirty="0" smtClean="0">
                  <a:solidFill>
                    <a:srgbClr val="CC0099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2 – 3 </a:t>
              </a:r>
              <a:r>
                <a:rPr lang="ar-SA" sz="4000" spc="-56" dirty="0" smtClean="0">
                  <a:solidFill>
                    <a:srgbClr val="FFFF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العددان 4 , 5</a:t>
              </a:r>
            </a:p>
          </p:txBody>
        </p:sp>
      </p:grpSp>
      <p:sp>
        <p:nvSpPr>
          <p:cNvPr id="112" name="Google Shape;112;p16"/>
          <p:cNvSpPr/>
          <p:nvPr/>
        </p:nvSpPr>
        <p:spPr>
          <a:xfrm>
            <a:off x="1590" y="1589"/>
            <a:ext cx="12176125" cy="6856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t" anchorCtr="0">
            <a:noAutofit/>
          </a:bodyPr>
          <a:lstStyle/>
          <a:p>
            <a:endParaRPr sz="1500"/>
          </a:p>
        </p:txBody>
      </p:sp>
      <p:sp>
        <p:nvSpPr>
          <p:cNvPr id="13" name="Google Shape;115;p16">
            <a:extLst>
              <a:ext uri="{FF2B5EF4-FFF2-40B4-BE49-F238E27FC236}">
                <a16:creationId xmlns="" xmlns:a16="http://schemas.microsoft.com/office/drawing/2014/main" id="{EE2946EB-4CD1-4C43-A850-2C68868EAC15}"/>
              </a:ext>
            </a:extLst>
          </p:cNvPr>
          <p:cNvSpPr>
            <a:spLocks/>
          </p:cNvSpPr>
          <p:nvPr/>
        </p:nvSpPr>
        <p:spPr bwMode="auto">
          <a:xfrm>
            <a:off x="230361" y="1611753"/>
            <a:ext cx="9309849" cy="4984052"/>
          </a:xfrm>
          <a:custGeom>
            <a:avLst/>
            <a:gdLst>
              <a:gd name="T0" fmla="*/ 2147483646 w 4997"/>
              <a:gd name="T1" fmla="*/ 75604688 h 2532"/>
              <a:gd name="T2" fmla="*/ 2147483646 w 4997"/>
              <a:gd name="T3" fmla="*/ 75604688 h 2532"/>
              <a:gd name="T4" fmla="*/ 2147483646 w 4997"/>
              <a:gd name="T5" fmla="*/ 2147483646 h 2532"/>
              <a:gd name="T6" fmla="*/ 75604692 w 4997"/>
              <a:gd name="T7" fmla="*/ 2147483646 h 2532"/>
              <a:gd name="T8" fmla="*/ 75604692 w 4997"/>
              <a:gd name="T9" fmla="*/ 75604688 h 2532"/>
              <a:gd name="T10" fmla="*/ 1010583514 w 4997"/>
              <a:gd name="T11" fmla="*/ 75604688 h 2532"/>
              <a:gd name="T12" fmla="*/ 1010583514 w 4997"/>
              <a:gd name="T13" fmla="*/ 0 h 2532"/>
              <a:gd name="T14" fmla="*/ 0 w 4997"/>
              <a:gd name="T15" fmla="*/ 0 h 2532"/>
              <a:gd name="T16" fmla="*/ 0 w 4997"/>
              <a:gd name="T17" fmla="*/ 2147483646 h 2532"/>
              <a:gd name="T18" fmla="*/ 2147483646 w 4997"/>
              <a:gd name="T19" fmla="*/ 2147483646 h 2532"/>
              <a:gd name="T20" fmla="*/ 2147483646 w 4997"/>
              <a:gd name="T21" fmla="*/ 0 h 2532"/>
              <a:gd name="T22" fmla="*/ 2147483646 w 4997"/>
              <a:gd name="T23" fmla="*/ 0 h 2532"/>
              <a:gd name="T24" fmla="*/ 2147483646 w 4997"/>
              <a:gd name="T25" fmla="*/ 75604688 h 253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997" h="2532" extrusionOk="0">
                <a:moveTo>
                  <a:pt x="1254" y="30"/>
                </a:moveTo>
                <a:lnTo>
                  <a:pt x="4966" y="30"/>
                </a:lnTo>
                <a:lnTo>
                  <a:pt x="4966" y="2499"/>
                </a:lnTo>
                <a:lnTo>
                  <a:pt x="30" y="2499"/>
                </a:lnTo>
                <a:lnTo>
                  <a:pt x="30" y="30"/>
                </a:lnTo>
                <a:lnTo>
                  <a:pt x="401" y="30"/>
                </a:lnTo>
                <a:lnTo>
                  <a:pt x="401" y="0"/>
                </a:lnTo>
                <a:lnTo>
                  <a:pt x="0" y="0"/>
                </a:lnTo>
                <a:lnTo>
                  <a:pt x="0" y="2532"/>
                </a:lnTo>
                <a:lnTo>
                  <a:pt x="4997" y="2532"/>
                </a:lnTo>
                <a:lnTo>
                  <a:pt x="4997" y="0"/>
                </a:lnTo>
                <a:lnTo>
                  <a:pt x="1254" y="0"/>
                </a:lnTo>
                <a:lnTo>
                  <a:pt x="1254" y="3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76186" tIns="38083" rIns="76186" bIns="38083"/>
          <a:lstStyle/>
          <a:p>
            <a:endParaRPr lang="x-none"/>
          </a:p>
        </p:txBody>
      </p:sp>
      <p:sp>
        <p:nvSpPr>
          <p:cNvPr id="14" name="Google Shape;116;p16">
            <a:extLst>
              <a:ext uri="{FF2B5EF4-FFF2-40B4-BE49-F238E27FC236}">
                <a16:creationId xmlns="" xmlns:a16="http://schemas.microsoft.com/office/drawing/2014/main" id="{D2A8543E-5EAD-C343-8161-0A49820704DC}"/>
              </a:ext>
            </a:extLst>
          </p:cNvPr>
          <p:cNvSpPr>
            <a:spLocks/>
          </p:cNvSpPr>
          <p:nvPr/>
        </p:nvSpPr>
        <p:spPr bwMode="auto">
          <a:xfrm>
            <a:off x="1262005" y="838201"/>
            <a:ext cx="1034889" cy="1237820"/>
          </a:xfrm>
          <a:custGeom>
            <a:avLst/>
            <a:gdLst>
              <a:gd name="T0" fmla="*/ 1630539525 w 663"/>
              <a:gd name="T1" fmla="*/ 1935480769 h 793"/>
              <a:gd name="T2" fmla="*/ 1670862006 w 663"/>
              <a:gd name="T3" fmla="*/ 1935480769 h 793"/>
              <a:gd name="T4" fmla="*/ 1630539525 w 663"/>
              <a:gd name="T5" fmla="*/ 1935480769 h 793"/>
              <a:gd name="T6" fmla="*/ 78124013 w 663"/>
              <a:gd name="T7" fmla="*/ 1872477631 h 793"/>
              <a:gd name="T8" fmla="*/ 78124013 w 663"/>
              <a:gd name="T9" fmla="*/ 75604718 h 793"/>
              <a:gd name="T10" fmla="*/ 1587697683 w 663"/>
              <a:gd name="T11" fmla="*/ 75604718 h 793"/>
              <a:gd name="T12" fmla="*/ 1587697683 w 663"/>
              <a:gd name="T13" fmla="*/ 1872477631 h 793"/>
              <a:gd name="T14" fmla="*/ 831651167 w 663"/>
              <a:gd name="T15" fmla="*/ 1484373415 h 793"/>
              <a:gd name="T16" fmla="*/ 78124013 w 663"/>
              <a:gd name="T17" fmla="*/ 1872477631 h 793"/>
              <a:gd name="T18" fmla="*/ 1670862006 w 663"/>
              <a:gd name="T19" fmla="*/ 0 h 793"/>
              <a:gd name="T20" fmla="*/ 0 w 663"/>
              <a:gd name="T21" fmla="*/ 0 h 793"/>
              <a:gd name="T22" fmla="*/ 0 w 663"/>
              <a:gd name="T23" fmla="*/ 1998485494 h 793"/>
              <a:gd name="T24" fmla="*/ 831651167 w 663"/>
              <a:gd name="T25" fmla="*/ 1575099076 h 793"/>
              <a:gd name="T26" fmla="*/ 1670862006 w 663"/>
              <a:gd name="T27" fmla="*/ 1998485494 h 793"/>
              <a:gd name="T28" fmla="*/ 1670862006 w 663"/>
              <a:gd name="T29" fmla="*/ 1935480769 h 793"/>
              <a:gd name="T30" fmla="*/ 1670862006 w 663"/>
              <a:gd name="T31" fmla="*/ 0 h 793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63" h="793" extrusionOk="0">
                <a:moveTo>
                  <a:pt x="647" y="768"/>
                </a:moveTo>
                <a:lnTo>
                  <a:pt x="663" y="768"/>
                </a:lnTo>
                <a:lnTo>
                  <a:pt x="647" y="768"/>
                </a:lnTo>
                <a:close/>
                <a:moveTo>
                  <a:pt x="31" y="743"/>
                </a:moveTo>
                <a:lnTo>
                  <a:pt x="31" y="30"/>
                </a:lnTo>
                <a:lnTo>
                  <a:pt x="630" y="30"/>
                </a:lnTo>
                <a:lnTo>
                  <a:pt x="630" y="743"/>
                </a:lnTo>
                <a:lnTo>
                  <a:pt x="330" y="589"/>
                </a:lnTo>
                <a:lnTo>
                  <a:pt x="31" y="743"/>
                </a:lnTo>
                <a:close/>
                <a:moveTo>
                  <a:pt x="663" y="0"/>
                </a:moveTo>
                <a:lnTo>
                  <a:pt x="0" y="0"/>
                </a:lnTo>
                <a:lnTo>
                  <a:pt x="0" y="793"/>
                </a:lnTo>
                <a:lnTo>
                  <a:pt x="330" y="625"/>
                </a:lnTo>
                <a:lnTo>
                  <a:pt x="663" y="793"/>
                </a:lnTo>
                <a:lnTo>
                  <a:pt x="663" y="768"/>
                </a:lnTo>
                <a:lnTo>
                  <a:pt x="663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76186" tIns="38083" rIns="76186" bIns="38083"/>
          <a:lstStyle/>
          <a:p>
            <a:endParaRPr lang="x-none"/>
          </a:p>
        </p:txBody>
      </p:sp>
      <p:sp>
        <p:nvSpPr>
          <p:cNvPr id="15" name="Google Shape;118;p16">
            <a:extLst>
              <a:ext uri="{FF2B5EF4-FFF2-40B4-BE49-F238E27FC236}">
                <a16:creationId xmlns="" xmlns:a16="http://schemas.microsoft.com/office/drawing/2014/main" id="{C4EE50B2-4C3D-9448-B974-22E1F07D60C0}"/>
              </a:ext>
            </a:extLst>
          </p:cNvPr>
          <p:cNvSpPr>
            <a:spLocks/>
          </p:cNvSpPr>
          <p:nvPr/>
        </p:nvSpPr>
        <p:spPr bwMode="auto">
          <a:xfrm>
            <a:off x="1524237" y="1122290"/>
            <a:ext cx="507299" cy="399599"/>
          </a:xfrm>
          <a:custGeom>
            <a:avLst/>
            <a:gdLst>
              <a:gd name="T0" fmla="*/ 822049418 w 118"/>
              <a:gd name="T1" fmla="*/ 1775924301 h 93"/>
              <a:gd name="T2" fmla="*/ 0 w 118"/>
              <a:gd name="T3" fmla="*/ 1775924301 h 93"/>
              <a:gd name="T4" fmla="*/ 0 w 118"/>
              <a:gd name="T5" fmla="*/ 1183948077 h 93"/>
              <a:gd name="T6" fmla="*/ 76467985 w 118"/>
              <a:gd name="T7" fmla="*/ 630164714 h 93"/>
              <a:gd name="T8" fmla="*/ 305880683 w 118"/>
              <a:gd name="T9" fmla="*/ 248249222 h 93"/>
              <a:gd name="T10" fmla="*/ 726461158 w 118"/>
              <a:gd name="T11" fmla="*/ 0 h 93"/>
              <a:gd name="T12" fmla="*/ 898517403 w 118"/>
              <a:gd name="T13" fmla="*/ 343727002 h 93"/>
              <a:gd name="T14" fmla="*/ 535289010 w 118"/>
              <a:gd name="T15" fmla="*/ 572879794 h 93"/>
              <a:gd name="T16" fmla="*/ 420584847 w 118"/>
              <a:gd name="T17" fmla="*/ 954799656 h 93"/>
              <a:gd name="T18" fmla="*/ 822049418 w 118"/>
              <a:gd name="T19" fmla="*/ 954799656 h 93"/>
              <a:gd name="T20" fmla="*/ 822049418 w 118"/>
              <a:gd name="T21" fmla="*/ 1775924301 h 93"/>
              <a:gd name="T22" fmla="*/ 2147483646 w 118"/>
              <a:gd name="T23" fmla="*/ 1775924301 h 93"/>
              <a:gd name="T24" fmla="*/ 1376454331 w 118"/>
              <a:gd name="T25" fmla="*/ 1775924301 h 93"/>
              <a:gd name="T26" fmla="*/ 1376454331 w 118"/>
              <a:gd name="T27" fmla="*/ 1183948077 h 93"/>
              <a:gd name="T28" fmla="*/ 1433806412 w 118"/>
              <a:gd name="T29" fmla="*/ 630164714 h 93"/>
              <a:gd name="T30" fmla="*/ 1663214739 w 118"/>
              <a:gd name="T31" fmla="*/ 248249222 h 93"/>
              <a:gd name="T32" fmla="*/ 2102915489 w 118"/>
              <a:gd name="T33" fmla="*/ 0 h 93"/>
              <a:gd name="T34" fmla="*/ 2147483646 w 118"/>
              <a:gd name="T35" fmla="*/ 343727002 h 93"/>
              <a:gd name="T36" fmla="*/ 1911743341 w 118"/>
              <a:gd name="T37" fmla="*/ 572879794 h 93"/>
              <a:gd name="T38" fmla="*/ 1797039177 w 118"/>
              <a:gd name="T39" fmla="*/ 954799656 h 93"/>
              <a:gd name="T40" fmla="*/ 2147483646 w 118"/>
              <a:gd name="T41" fmla="*/ 954799656 h 93"/>
              <a:gd name="T42" fmla="*/ 2147483646 w 118"/>
              <a:gd name="T43" fmla="*/ 1775924301 h 93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18" h="93" extrusionOk="0">
                <a:moveTo>
                  <a:pt x="43" y="93"/>
                </a:moveTo>
                <a:cubicBezTo>
                  <a:pt x="0" y="93"/>
                  <a:pt x="0" y="93"/>
                  <a:pt x="0" y="93"/>
                </a:cubicBezTo>
                <a:cubicBezTo>
                  <a:pt x="0" y="62"/>
                  <a:pt x="0" y="62"/>
                  <a:pt x="0" y="62"/>
                </a:cubicBezTo>
                <a:cubicBezTo>
                  <a:pt x="0" y="50"/>
                  <a:pt x="1" y="40"/>
                  <a:pt x="4" y="33"/>
                </a:cubicBezTo>
                <a:cubicBezTo>
                  <a:pt x="6" y="26"/>
                  <a:pt x="10" y="19"/>
                  <a:pt x="16" y="13"/>
                </a:cubicBezTo>
                <a:cubicBezTo>
                  <a:pt x="22" y="8"/>
                  <a:pt x="29" y="3"/>
                  <a:pt x="38" y="0"/>
                </a:cubicBezTo>
                <a:cubicBezTo>
                  <a:pt x="47" y="18"/>
                  <a:pt x="47" y="18"/>
                  <a:pt x="47" y="18"/>
                </a:cubicBezTo>
                <a:cubicBezTo>
                  <a:pt x="38" y="21"/>
                  <a:pt x="32" y="25"/>
                  <a:pt x="28" y="30"/>
                </a:cubicBezTo>
                <a:cubicBezTo>
                  <a:pt x="25" y="35"/>
                  <a:pt x="23" y="41"/>
                  <a:pt x="22" y="50"/>
                </a:cubicBezTo>
                <a:cubicBezTo>
                  <a:pt x="43" y="50"/>
                  <a:pt x="43" y="50"/>
                  <a:pt x="43" y="50"/>
                </a:cubicBezTo>
                <a:lnTo>
                  <a:pt x="43" y="93"/>
                </a:lnTo>
                <a:close/>
                <a:moveTo>
                  <a:pt x="115" y="93"/>
                </a:moveTo>
                <a:cubicBezTo>
                  <a:pt x="72" y="93"/>
                  <a:pt x="72" y="93"/>
                  <a:pt x="72" y="93"/>
                </a:cubicBezTo>
                <a:cubicBezTo>
                  <a:pt x="72" y="62"/>
                  <a:pt x="72" y="62"/>
                  <a:pt x="72" y="62"/>
                </a:cubicBezTo>
                <a:cubicBezTo>
                  <a:pt x="72" y="50"/>
                  <a:pt x="73" y="40"/>
                  <a:pt x="75" y="33"/>
                </a:cubicBezTo>
                <a:cubicBezTo>
                  <a:pt x="77" y="26"/>
                  <a:pt x="81" y="19"/>
                  <a:pt x="87" y="13"/>
                </a:cubicBezTo>
                <a:cubicBezTo>
                  <a:pt x="93" y="8"/>
                  <a:pt x="101" y="3"/>
                  <a:pt x="110" y="0"/>
                </a:cubicBezTo>
                <a:cubicBezTo>
                  <a:pt x="118" y="18"/>
                  <a:pt x="118" y="18"/>
                  <a:pt x="118" y="18"/>
                </a:cubicBezTo>
                <a:cubicBezTo>
                  <a:pt x="110" y="21"/>
                  <a:pt x="104" y="25"/>
                  <a:pt x="100" y="30"/>
                </a:cubicBezTo>
                <a:cubicBezTo>
                  <a:pt x="96" y="35"/>
                  <a:pt x="94" y="41"/>
                  <a:pt x="94" y="50"/>
                </a:cubicBezTo>
                <a:cubicBezTo>
                  <a:pt x="115" y="50"/>
                  <a:pt x="115" y="50"/>
                  <a:pt x="115" y="50"/>
                </a:cubicBezTo>
                <a:lnTo>
                  <a:pt x="115" y="93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76186" tIns="38083" rIns="76186" bIns="38083"/>
          <a:lstStyle/>
          <a:p>
            <a:endParaRPr lang="x-none"/>
          </a:p>
        </p:txBody>
      </p:sp>
      <p:pic>
        <p:nvPicPr>
          <p:cNvPr id="20" name="Picture 31">
            <a:extLst>
              <a:ext uri="{FF2B5EF4-FFF2-40B4-BE49-F238E27FC236}">
                <a16:creationId xmlns="" xmlns:a16="http://schemas.microsoft.com/office/drawing/2014/main" id="{4122953B-A104-47BB-BADB-6B86EBDA08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687324">
            <a:off x="387954" y="1011720"/>
            <a:ext cx="394052" cy="34963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grpSp>
        <p:nvGrpSpPr>
          <p:cNvPr id="26" name="مجموعة 25">
            <a:extLst>
              <a:ext uri="{FF2B5EF4-FFF2-40B4-BE49-F238E27FC236}">
                <a16:creationId xmlns="" xmlns:a16="http://schemas.microsoft.com/office/drawing/2014/main" id="{02DDE471-DB41-4939-B541-1335005CEAD1}"/>
              </a:ext>
            </a:extLst>
          </p:cNvPr>
          <p:cNvGrpSpPr/>
          <p:nvPr/>
        </p:nvGrpSpPr>
        <p:grpSpPr>
          <a:xfrm>
            <a:off x="6004646" y="71114"/>
            <a:ext cx="6048417" cy="762053"/>
            <a:chOff x="12930214" y="-1143080"/>
            <a:chExt cx="9072626" cy="1143080"/>
          </a:xfrm>
        </p:grpSpPr>
        <p:pic>
          <p:nvPicPr>
            <p:cNvPr id="27" name="Picture 3" descr="C:\Users\Mohammed\Desktop\ديباجة رياضيات1\درس اليوم.jpg">
              <a:extLst>
                <a:ext uri="{FF2B5EF4-FFF2-40B4-BE49-F238E27FC236}">
                  <a16:creationId xmlns="" xmlns:a16="http://schemas.microsoft.com/office/drawing/2014/main" id="{A4332A5F-40F9-488A-A901-789050C6C5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2930214" y="-1143000"/>
              <a:ext cx="8743950" cy="1143000"/>
            </a:xfrm>
            <a:prstGeom prst="rect">
              <a:avLst/>
            </a:prstGeom>
            <a:noFill/>
          </p:spPr>
        </p:pic>
        <p:pic>
          <p:nvPicPr>
            <p:cNvPr id="28" name="Picture 2" descr="C:\Users\Mohammed\Desktop\ديباجة رياضيات1\درس عنوان.jpg">
              <a:extLst>
                <a:ext uri="{FF2B5EF4-FFF2-40B4-BE49-F238E27FC236}">
                  <a16:creationId xmlns="" xmlns:a16="http://schemas.microsoft.com/office/drawing/2014/main" id="{1F08C2A9-6218-4207-A6B2-CB2464685F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 l="19796" t="5877" r="22385"/>
            <a:stretch>
              <a:fillRect/>
            </a:stretch>
          </p:blipFill>
          <p:spPr bwMode="auto">
            <a:xfrm>
              <a:off x="15430544" y="-1143080"/>
              <a:ext cx="6572296" cy="1143044"/>
            </a:xfrm>
            <a:prstGeom prst="rect">
              <a:avLst/>
            </a:prstGeom>
            <a:noFill/>
          </p:spPr>
        </p:pic>
      </p:grpSp>
      <p:sp>
        <p:nvSpPr>
          <p:cNvPr id="29" name="AutoShape 9">
            <a:extLst>
              <a:ext uri="{FF2B5EF4-FFF2-40B4-BE49-F238E27FC236}">
                <a16:creationId xmlns="" xmlns:a16="http://schemas.microsoft.com/office/drawing/2014/main" id="{A854F559-5BA0-4F49-9469-802D9598B1AD}"/>
              </a:ext>
            </a:extLst>
          </p:cNvPr>
          <p:cNvSpPr/>
          <p:nvPr/>
        </p:nvSpPr>
        <p:spPr>
          <a:xfrm rot="21571288">
            <a:off x="6907882" y="900436"/>
            <a:ext cx="2741244" cy="699880"/>
          </a:xfrm>
          <a:prstGeom prst="rect">
            <a:avLst/>
          </a:prstGeom>
          <a:solidFill>
            <a:srgbClr val="FFFFFF">
              <a:alpha val="18000"/>
            </a:srgbClr>
          </a:solidFill>
          <a:effectLst>
            <a:glow rad="25400">
              <a:srgbClr val="FF3399">
                <a:alpha val="23000"/>
              </a:srgbClr>
            </a:glow>
          </a:effectLst>
        </p:spPr>
      </p:sp>
      <p:grpSp>
        <p:nvGrpSpPr>
          <p:cNvPr id="30" name="مجموعة 29">
            <a:extLst>
              <a:ext uri="{FF2B5EF4-FFF2-40B4-BE49-F238E27FC236}">
                <a16:creationId xmlns="" xmlns:a16="http://schemas.microsoft.com/office/drawing/2014/main" id="{DECA73D4-218F-4F46-A104-FB98A641593B}"/>
              </a:ext>
            </a:extLst>
          </p:cNvPr>
          <p:cNvGrpSpPr/>
          <p:nvPr/>
        </p:nvGrpSpPr>
        <p:grpSpPr>
          <a:xfrm>
            <a:off x="9552772" y="930966"/>
            <a:ext cx="2791629" cy="636961"/>
            <a:chOff x="278562" y="577188"/>
            <a:chExt cx="3786150" cy="955439"/>
          </a:xfrm>
        </p:grpSpPr>
        <p:sp>
          <p:nvSpPr>
            <p:cNvPr id="31" name="Freeform 123">
              <a:extLst>
                <a:ext uri="{FF2B5EF4-FFF2-40B4-BE49-F238E27FC236}">
                  <a16:creationId xmlns="" xmlns:a16="http://schemas.microsoft.com/office/drawing/2014/main" id="{40D6475A-C732-46A0-A64C-22A8EC2AF0C2}"/>
                </a:ext>
              </a:extLst>
            </p:cNvPr>
            <p:cNvSpPr/>
            <p:nvPr/>
          </p:nvSpPr>
          <p:spPr>
            <a:xfrm>
              <a:off x="499905" y="644804"/>
              <a:ext cx="3267299" cy="887823"/>
            </a:xfrm>
            <a:custGeom>
              <a:avLst/>
              <a:gdLst>
                <a:gd name="connsiteX0" fmla="*/ 0 w 8929254"/>
                <a:gd name="connsiteY0" fmla="*/ 0 h 990666"/>
                <a:gd name="connsiteX1" fmla="*/ 5777344 w 8929254"/>
                <a:gd name="connsiteY1" fmla="*/ 0 h 990666"/>
                <a:gd name="connsiteX2" fmla="*/ 5777343 w 8929254"/>
                <a:gd name="connsiteY2" fmla="*/ 1 h 990666"/>
                <a:gd name="connsiteX3" fmla="*/ 8929253 w 8929254"/>
                <a:gd name="connsiteY3" fmla="*/ 1 h 990666"/>
                <a:gd name="connsiteX4" fmla="*/ 8350026 w 8929254"/>
                <a:gd name="connsiteY4" fmla="*/ 495334 h 990666"/>
                <a:gd name="connsiteX5" fmla="*/ 8929254 w 8929254"/>
                <a:gd name="connsiteY5" fmla="*/ 990666 h 990666"/>
                <a:gd name="connsiteX6" fmla="*/ 3151909 w 8929254"/>
                <a:gd name="connsiteY6" fmla="*/ 990666 h 990666"/>
                <a:gd name="connsiteX7" fmla="*/ 3151911 w 8929254"/>
                <a:gd name="connsiteY7" fmla="*/ 990665 h 990666"/>
                <a:gd name="connsiteX8" fmla="*/ 0 w 8929254"/>
                <a:gd name="connsiteY8" fmla="*/ 990665 h 990666"/>
                <a:gd name="connsiteX9" fmla="*/ 579227 w 8929254"/>
                <a:gd name="connsiteY9" fmla="*/ 495333 h 990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29254" h="990666">
                  <a:moveTo>
                    <a:pt x="0" y="0"/>
                  </a:moveTo>
                  <a:lnTo>
                    <a:pt x="5777344" y="0"/>
                  </a:lnTo>
                  <a:lnTo>
                    <a:pt x="5777343" y="1"/>
                  </a:lnTo>
                  <a:lnTo>
                    <a:pt x="8929253" y="1"/>
                  </a:lnTo>
                  <a:lnTo>
                    <a:pt x="8350026" y="495334"/>
                  </a:lnTo>
                  <a:lnTo>
                    <a:pt x="8929254" y="990666"/>
                  </a:lnTo>
                  <a:lnTo>
                    <a:pt x="3151909" y="990666"/>
                  </a:lnTo>
                  <a:lnTo>
                    <a:pt x="3151911" y="990665"/>
                  </a:lnTo>
                  <a:lnTo>
                    <a:pt x="0" y="990665"/>
                  </a:lnTo>
                  <a:lnTo>
                    <a:pt x="579227" y="495333"/>
                  </a:lnTo>
                  <a:close/>
                </a:path>
              </a:pathLst>
            </a:custGeom>
            <a:solidFill>
              <a:srgbClr val="D702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/>
              <a:endParaRPr lang="en-US"/>
            </a:p>
          </p:txBody>
        </p:sp>
        <p:sp>
          <p:nvSpPr>
            <p:cNvPr id="32" name="مربع نص 31">
              <a:extLst>
                <a:ext uri="{FF2B5EF4-FFF2-40B4-BE49-F238E27FC236}">
                  <a16:creationId xmlns="" xmlns:a16="http://schemas.microsoft.com/office/drawing/2014/main" id="{BC052DF6-21B0-44E4-94F5-B30D10CFBC9A}"/>
                </a:ext>
              </a:extLst>
            </p:cNvPr>
            <p:cNvSpPr txBox="1"/>
            <p:nvPr/>
          </p:nvSpPr>
          <p:spPr>
            <a:xfrm>
              <a:off x="278562" y="577188"/>
              <a:ext cx="3786150" cy="7720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3867" tIns="33867" rIns="33867" bIns="33867" numCol="1" spcCol="38100" rtlCol="1" anchor="ctr">
              <a:spAutoFit/>
            </a:bodyPr>
            <a:lstStyle/>
            <a:p>
              <a:pPr algn="ctr" defTabSz="389448" hangingPunct="0"/>
              <a:r>
                <a:rPr lang="ar-SA" sz="29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  <a:sym typeface="Helvetica Light"/>
                </a:rPr>
                <a:t>فديو</a:t>
              </a:r>
              <a:r>
                <a:rPr lang="ar-SA" sz="29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  <a:sym typeface="Helvetica Light"/>
                </a:rPr>
                <a:t> الدرس</a:t>
              </a:r>
            </a:p>
          </p:txBody>
        </p:sp>
      </p:grpSp>
      <p:pic>
        <p:nvPicPr>
          <p:cNvPr id="33" name="صورة 32">
            <a:extLst>
              <a:ext uri="{FF2B5EF4-FFF2-40B4-BE49-F238E27FC236}">
                <a16:creationId xmlns="" xmlns:a16="http://schemas.microsoft.com/office/drawing/2014/main" id="{0DBF5BCB-70D3-4CC1-964B-6F9914E72D1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3" t="29092" r="15719" b="29197"/>
          <a:stretch/>
        </p:blipFill>
        <p:spPr>
          <a:xfrm>
            <a:off x="10862247" y="1738048"/>
            <a:ext cx="1143189" cy="843480"/>
          </a:xfrm>
          <a:prstGeom prst="rect">
            <a:avLst/>
          </a:prstGeom>
        </p:spPr>
      </p:pic>
      <p:pic>
        <p:nvPicPr>
          <p:cNvPr id="34" name="Google Shape;60;p13">
            <a:extLst>
              <a:ext uri="{FF2B5EF4-FFF2-40B4-BE49-F238E27FC236}">
                <a16:creationId xmlns="" xmlns:a16="http://schemas.microsoft.com/office/drawing/2014/main" id="{6614D729-BAE0-4689-AF15-4B1C4925CC79}"/>
              </a:ext>
            </a:extLst>
          </p:cNvPr>
          <p:cNvPicPr preferRelativeResize="0"/>
          <p:nvPr/>
        </p:nvPicPr>
        <p:blipFill>
          <a:blip r:embed="rId12" cstate="print">
            <a:alphaModFix/>
          </a:blip>
          <a:stretch>
            <a:fillRect/>
          </a:stretch>
        </p:blipFill>
        <p:spPr>
          <a:xfrm>
            <a:off x="9715975" y="2619355"/>
            <a:ext cx="1000132" cy="678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Picture 16" descr="Picture 16">
            <a:extLst>
              <a:ext uri="{FF2B5EF4-FFF2-40B4-BE49-F238E27FC236}">
                <a16:creationId xmlns="" xmlns:a16="http://schemas.microsoft.com/office/drawing/2014/main" id="{75C9D6ED-3E6E-4C63-915E-9135B09823E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52992" y="1819523"/>
            <a:ext cx="762960" cy="762005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Rectangle 36">
            <a:extLst>
              <a:ext uri="{FF2B5EF4-FFF2-40B4-BE49-F238E27FC236}">
                <a16:creationId xmlns="" xmlns:a16="http://schemas.microsoft.com/office/drawing/2014/main" id="{A375F833-303C-4EA2-B0FB-D71CBF7E5F3E}"/>
              </a:ext>
            </a:extLst>
          </p:cNvPr>
          <p:cNvSpPr/>
          <p:nvPr/>
        </p:nvSpPr>
        <p:spPr>
          <a:xfrm>
            <a:off x="7157940" y="1017258"/>
            <a:ext cx="548768" cy="458725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44" name="Heart 38">
            <a:extLst>
              <a:ext uri="{FF2B5EF4-FFF2-40B4-BE49-F238E27FC236}">
                <a16:creationId xmlns="" xmlns:a16="http://schemas.microsoft.com/office/drawing/2014/main" id="{B1723344-60A1-4937-82D6-E71EDBB47841}"/>
              </a:ext>
            </a:extLst>
          </p:cNvPr>
          <p:cNvSpPr/>
          <p:nvPr/>
        </p:nvSpPr>
        <p:spPr>
          <a:xfrm>
            <a:off x="8464376" y="1013756"/>
            <a:ext cx="509576" cy="50957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ko-KR" altLang="en-US" sz="2400"/>
          </a:p>
        </p:txBody>
      </p:sp>
      <p:sp>
        <p:nvSpPr>
          <p:cNvPr id="45" name="Rectangle 18">
            <a:extLst>
              <a:ext uri="{FF2B5EF4-FFF2-40B4-BE49-F238E27FC236}">
                <a16:creationId xmlns="" xmlns:a16="http://schemas.microsoft.com/office/drawing/2014/main" id="{D32D8820-701A-45DF-9F07-8656434BFB40}"/>
              </a:ext>
            </a:extLst>
          </p:cNvPr>
          <p:cNvSpPr/>
          <p:nvPr/>
        </p:nvSpPr>
        <p:spPr>
          <a:xfrm>
            <a:off x="7881530" y="1072737"/>
            <a:ext cx="447132" cy="355256"/>
          </a:xfrm>
          <a:custGeom>
            <a:avLst/>
            <a:gdLst/>
            <a:ahLst/>
            <a:cxnLst/>
            <a:rect l="l" t="t" r="r" b="b"/>
            <a:pathLst>
              <a:path w="3240000" h="2574247">
                <a:moveTo>
                  <a:pt x="2393400" y="1814089"/>
                </a:moveTo>
                <a:cubicBezTo>
                  <a:pt x="2363577" y="1814089"/>
                  <a:pt x="2339400" y="1838266"/>
                  <a:pt x="2339400" y="1868089"/>
                </a:cubicBezTo>
                <a:cubicBezTo>
                  <a:pt x="2339400" y="1897912"/>
                  <a:pt x="2363577" y="1922089"/>
                  <a:pt x="2393400" y="1922089"/>
                </a:cubicBezTo>
                <a:lnTo>
                  <a:pt x="2573400" y="1922089"/>
                </a:lnTo>
                <a:cubicBezTo>
                  <a:pt x="2603223" y="1922089"/>
                  <a:pt x="2627400" y="1897912"/>
                  <a:pt x="2627400" y="1868089"/>
                </a:cubicBezTo>
                <a:cubicBezTo>
                  <a:pt x="2627400" y="1838266"/>
                  <a:pt x="2603223" y="1814089"/>
                  <a:pt x="2573400" y="1814089"/>
                </a:cubicBezTo>
                <a:close/>
                <a:moveTo>
                  <a:pt x="173344" y="1814089"/>
                </a:moveTo>
                <a:cubicBezTo>
                  <a:pt x="143521" y="1814089"/>
                  <a:pt x="119344" y="1838266"/>
                  <a:pt x="119344" y="1868089"/>
                </a:cubicBezTo>
                <a:cubicBezTo>
                  <a:pt x="119344" y="1897912"/>
                  <a:pt x="143521" y="1922089"/>
                  <a:pt x="173344" y="1922089"/>
                </a:cubicBezTo>
                <a:lnTo>
                  <a:pt x="353344" y="1922089"/>
                </a:lnTo>
                <a:cubicBezTo>
                  <a:pt x="383167" y="1922089"/>
                  <a:pt x="407344" y="1897912"/>
                  <a:pt x="407344" y="1868089"/>
                </a:cubicBezTo>
                <a:cubicBezTo>
                  <a:pt x="407344" y="1838266"/>
                  <a:pt x="383167" y="1814089"/>
                  <a:pt x="353344" y="1814089"/>
                </a:cubicBezTo>
                <a:close/>
                <a:moveTo>
                  <a:pt x="2933496" y="1796081"/>
                </a:moveTo>
                <a:cubicBezTo>
                  <a:pt x="2893727" y="1796081"/>
                  <a:pt x="2861488" y="1828320"/>
                  <a:pt x="2861488" y="1868089"/>
                </a:cubicBezTo>
                <a:cubicBezTo>
                  <a:pt x="2861488" y="1907858"/>
                  <a:pt x="2893727" y="1940097"/>
                  <a:pt x="2933496" y="1940097"/>
                </a:cubicBezTo>
                <a:cubicBezTo>
                  <a:pt x="2973265" y="1940097"/>
                  <a:pt x="3005504" y="1907858"/>
                  <a:pt x="3005504" y="1868089"/>
                </a:cubicBezTo>
                <a:cubicBezTo>
                  <a:pt x="3005504" y="1828320"/>
                  <a:pt x="2973265" y="1796081"/>
                  <a:pt x="2933496" y="1796081"/>
                </a:cubicBezTo>
                <a:close/>
                <a:moveTo>
                  <a:pt x="119344" y="122856"/>
                </a:moveTo>
                <a:lnTo>
                  <a:pt x="119344" y="1728192"/>
                </a:lnTo>
                <a:lnTo>
                  <a:pt x="3120656" y="1728192"/>
                </a:lnTo>
                <a:lnTo>
                  <a:pt x="3120656" y="122856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2016224"/>
                </a:lnTo>
                <a:lnTo>
                  <a:pt x="1812079" y="2016224"/>
                </a:lnTo>
                <a:lnTo>
                  <a:pt x="1857107" y="2320159"/>
                </a:lnTo>
                <a:lnTo>
                  <a:pt x="2357140" y="2320159"/>
                </a:lnTo>
                <a:cubicBezTo>
                  <a:pt x="2427304" y="2320159"/>
                  <a:pt x="2484184" y="2377039"/>
                  <a:pt x="2484184" y="2447203"/>
                </a:cubicBezTo>
                <a:lnTo>
                  <a:pt x="2484184" y="2574247"/>
                </a:lnTo>
                <a:lnTo>
                  <a:pt x="755992" y="2574247"/>
                </a:lnTo>
                <a:lnTo>
                  <a:pt x="755992" y="2447203"/>
                </a:lnTo>
                <a:cubicBezTo>
                  <a:pt x="755992" y="2377039"/>
                  <a:pt x="812872" y="2320159"/>
                  <a:pt x="883036" y="2320159"/>
                </a:cubicBezTo>
                <a:lnTo>
                  <a:pt x="1382894" y="2320159"/>
                </a:lnTo>
                <a:lnTo>
                  <a:pt x="1427922" y="2016224"/>
                </a:lnTo>
                <a:lnTo>
                  <a:pt x="0" y="201622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46" name="Rounded Rectangle 51">
            <a:extLst>
              <a:ext uri="{FF2B5EF4-FFF2-40B4-BE49-F238E27FC236}">
                <a16:creationId xmlns="" xmlns:a16="http://schemas.microsoft.com/office/drawing/2014/main" id="{8A25F950-CACC-42AF-92B8-BBDF985714F2}"/>
              </a:ext>
            </a:extLst>
          </p:cNvPr>
          <p:cNvSpPr/>
          <p:nvPr/>
        </p:nvSpPr>
        <p:spPr>
          <a:xfrm rot="16200000" flipH="1">
            <a:off x="9046602" y="919357"/>
            <a:ext cx="608489" cy="595832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chemeClr val="tx1"/>
              </a:solidFill>
            </a:endParaRPr>
          </a:p>
        </p:txBody>
      </p:sp>
      <p:pic>
        <p:nvPicPr>
          <p:cNvPr id="48" name="صورة 47">
            <a:extLst>
              <a:ext uri="{FF2B5EF4-FFF2-40B4-BE49-F238E27FC236}">
                <a16:creationId xmlns="" xmlns:a16="http://schemas.microsoft.com/office/drawing/2014/main" id="{85A7DC4C-8351-42F8-BCE5-2F456083F27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167" y="60175"/>
            <a:ext cx="821844" cy="786232"/>
          </a:xfrm>
          <a:prstGeom prst="rect">
            <a:avLst/>
          </a:prstGeom>
        </p:spPr>
      </p:pic>
      <p:pic>
        <p:nvPicPr>
          <p:cNvPr id="52" name="Picture 1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30" t="44411" r="18933" b="18269"/>
          <a:stretch>
            <a:fillRect/>
          </a:stretch>
        </p:blipFill>
        <p:spPr bwMode="auto">
          <a:xfrm>
            <a:off x="11023600" y="-70353"/>
            <a:ext cx="1230091" cy="1060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" name="Google Shape;1242;p68"/>
          <p:cNvPicPr preferRelativeResize="0"/>
          <p:nvPr/>
        </p:nvPicPr>
        <p:blipFill rotWithShape="1">
          <a:blip r:embed="rId16">
            <a:alphaModFix/>
          </a:blip>
          <a:srcRect t="11051" r="20000" b="26510"/>
          <a:stretch/>
        </p:blipFill>
        <p:spPr>
          <a:xfrm>
            <a:off x="9137825" y="4388717"/>
            <a:ext cx="2398916" cy="1071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1243;p68"/>
          <p:cNvPicPr preferRelativeResize="0"/>
          <p:nvPr/>
        </p:nvPicPr>
        <p:blipFill rotWithShape="1">
          <a:blip r:embed="rId17">
            <a:alphaModFix/>
          </a:blip>
          <a:srcRect t="17562" r="12349" b="21750"/>
          <a:stretch/>
        </p:blipFill>
        <p:spPr>
          <a:xfrm>
            <a:off x="9112827" y="3782983"/>
            <a:ext cx="2398916" cy="1071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1244;p68"/>
          <p:cNvPicPr preferRelativeResize="0"/>
          <p:nvPr/>
        </p:nvPicPr>
        <p:blipFill rotWithShape="1">
          <a:blip r:embed="rId18">
            <a:alphaModFix/>
          </a:blip>
          <a:srcRect t="17618" r="10921" b="21900"/>
          <a:stretch/>
        </p:blipFill>
        <p:spPr>
          <a:xfrm>
            <a:off x="9112827" y="3126850"/>
            <a:ext cx="2437932" cy="1071391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Rectangle 1">
            <a:extLst>
              <a:ext uri="{FF2B5EF4-FFF2-40B4-BE49-F238E27FC236}">
                <a16:creationId xmlns="" xmlns:a16="http://schemas.microsoft.com/office/drawing/2014/main" id="{A44A4696-A6EC-4C2D-B6D0-A7548FBD275B}"/>
              </a:ext>
            </a:extLst>
          </p:cNvPr>
          <p:cNvSpPr/>
          <p:nvPr/>
        </p:nvSpPr>
        <p:spPr>
          <a:xfrm>
            <a:off x="9448806" y="3429988"/>
            <a:ext cx="1916226" cy="497570"/>
          </a:xfrm>
          <a:prstGeom prst="rect">
            <a:avLst/>
          </a:prstGeom>
          <a:noFill/>
        </p:spPr>
        <p:txBody>
          <a:bodyPr wrap="none" lIns="81278" tIns="40639" rIns="81278" bIns="40639">
            <a:spAutoFit/>
          </a:bodyPr>
          <a:lstStyle/>
          <a:p>
            <a:pPr algn="ctr"/>
            <a:r>
              <a:rPr lang="ar-SA" sz="2700" dirty="0" smtClean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14-2-1443هـ</a:t>
            </a:r>
            <a:endParaRPr lang="en-US" sz="27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56" name="Rectangle 22">
            <a:extLst>
              <a:ext uri="{FF2B5EF4-FFF2-40B4-BE49-F238E27FC236}">
                <a16:creationId xmlns="" xmlns:a16="http://schemas.microsoft.com/office/drawing/2014/main" id="{170B21BC-81BC-4BF3-8F93-9632384516AC}"/>
              </a:ext>
            </a:extLst>
          </p:cNvPr>
          <p:cNvSpPr/>
          <p:nvPr/>
        </p:nvSpPr>
        <p:spPr>
          <a:xfrm>
            <a:off x="9548998" y="4040732"/>
            <a:ext cx="1462576" cy="451404"/>
          </a:xfrm>
          <a:prstGeom prst="rect">
            <a:avLst/>
          </a:prstGeom>
          <a:noFill/>
        </p:spPr>
        <p:txBody>
          <a:bodyPr wrap="none" lIns="81278" tIns="40639" rIns="81278" bIns="40639">
            <a:spAutoFit/>
          </a:bodyPr>
          <a:lstStyle/>
          <a:p>
            <a:pPr algn="ctr" rtl="1"/>
            <a:r>
              <a:rPr lang="ar-SA" sz="2400" b="1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32 الى 33</a:t>
            </a:r>
            <a:endParaRPr lang="en-US" sz="240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57" name="Picture 27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1A16FDC0-A5A0-4077-BE51-27A5DFFC66FE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0000" b="69375" l="9219" r="90000">
                        <a14:foregroundMark x1="9219" y1="33594" x2="9219" y2="33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rcRect t="25095" r="47754" b="25568"/>
          <a:stretch/>
        </p:blipFill>
        <p:spPr>
          <a:xfrm rot="20324303">
            <a:off x="10890947" y="5721823"/>
            <a:ext cx="1278116" cy="1206952"/>
          </a:xfrm>
          <a:prstGeom prst="rect">
            <a:avLst/>
          </a:prstGeom>
        </p:spPr>
      </p:pic>
      <p:pic>
        <p:nvPicPr>
          <p:cNvPr id="25" name="Picture 2" descr="Maths - Math Melonheadz Clip Art, HD Png Download - Original Size PNG Image  - PNGJoy">
            <a:extLst>
              <a:ext uri="{FF2B5EF4-FFF2-40B4-BE49-F238E27FC236}">
                <a16:creationId xmlns="" xmlns:a16="http://schemas.microsoft.com/office/drawing/2014/main" id="{127D0F6F-4CC4-4A15-9B4F-9C229B106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4982" y="4743817"/>
            <a:ext cx="1283393" cy="361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Google Shape;78;p14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11023601" y="2619355"/>
            <a:ext cx="868872" cy="80301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مستطيل 2"/>
          <p:cNvSpPr/>
          <p:nvPr/>
        </p:nvSpPr>
        <p:spPr>
          <a:xfrm>
            <a:off x="9506655" y="5263070"/>
            <a:ext cx="26183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dirty="0" smtClean="0"/>
              <a:t>شكر خاص</a:t>
            </a:r>
          </a:p>
          <a:p>
            <a:pPr algn="ctr"/>
            <a:r>
              <a:rPr lang="ar-SA" dirty="0" smtClean="0"/>
              <a:t> لقناة روز التعليمية للأطفال</a:t>
            </a:r>
          </a:p>
          <a:p>
            <a:pPr algn="ctr"/>
            <a:endParaRPr lang="ar-SA" dirty="0"/>
          </a:p>
        </p:txBody>
      </p:sp>
      <p:pic>
        <p:nvPicPr>
          <p:cNvPr id="2" name="- الدرس الثامن  العددان 4 5  الصف الأول الإبتدائي  قناة روز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69047" y="2076021"/>
            <a:ext cx="8568777" cy="4431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19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4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3" grpId="0" animBg="1"/>
      <p:bldP spid="14" grpId="0" animBg="1"/>
      <p:bldP spid="15" grpId="0" animBg="1"/>
      <p:bldP spid="41" grpId="0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">
            <a:extLst>
              <a:ext uri="{FF2B5EF4-FFF2-40B4-BE49-F238E27FC236}">
                <a16:creationId xmlns="" xmlns:a16="http://schemas.microsoft.com/office/drawing/2014/main" id="{5D8F0D43-7F27-4843-A1A2-5E96EFA4F092}"/>
              </a:ext>
            </a:extLst>
          </p:cNvPr>
          <p:cNvGrpSpPr/>
          <p:nvPr/>
        </p:nvGrpSpPr>
        <p:grpSpPr>
          <a:xfrm>
            <a:off x="25190" y="80053"/>
            <a:ext cx="7117903" cy="749730"/>
            <a:chOff x="186503" y="0"/>
            <a:chExt cx="7024854" cy="1448849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50" name="AutoShape 5">
              <a:extLst>
                <a:ext uri="{FF2B5EF4-FFF2-40B4-BE49-F238E27FC236}">
                  <a16:creationId xmlns="" xmlns:a16="http://schemas.microsoft.com/office/drawing/2014/main" id="{E4A16A1A-9DEB-4146-9266-3B6D1A8CBA7D}"/>
                </a:ext>
              </a:extLst>
            </p:cNvPr>
            <p:cNvSpPr/>
            <p:nvPr/>
          </p:nvSpPr>
          <p:spPr>
            <a:xfrm>
              <a:off x="265594" y="0"/>
              <a:ext cx="6945763" cy="1448849"/>
            </a:xfrm>
            <a:prstGeom prst="rect">
              <a:avLst/>
            </a:prstGeom>
            <a:solidFill>
              <a:srgbClr val="CC66FF">
                <a:alpha val="16000"/>
              </a:srgbClr>
            </a:solidFill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1" name="TextBox 6">
              <a:extLst>
                <a:ext uri="{FF2B5EF4-FFF2-40B4-BE49-F238E27FC236}">
                  <a16:creationId xmlns="" xmlns:a16="http://schemas.microsoft.com/office/drawing/2014/main" id="{734319A3-E73C-4BFA-8D9A-506F72027DC0}"/>
                </a:ext>
              </a:extLst>
            </p:cNvPr>
            <p:cNvSpPr txBox="1"/>
            <p:nvPr/>
          </p:nvSpPr>
          <p:spPr>
            <a:xfrm>
              <a:off x="186503" y="27658"/>
              <a:ext cx="6223543" cy="11895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ar-SA" sz="4000" spc="-56" dirty="0">
                  <a:solidFill>
                    <a:srgbClr val="CC0099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2 – 3 </a:t>
              </a:r>
              <a:r>
                <a:rPr lang="ar-SA" sz="4000" spc="-56" dirty="0">
                  <a:solidFill>
                    <a:srgbClr val="FFFF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العددان 4 , 5</a:t>
              </a:r>
            </a:p>
          </p:txBody>
        </p:sp>
      </p:grpSp>
      <p:sp>
        <p:nvSpPr>
          <p:cNvPr id="112" name="Google Shape;112;p16"/>
          <p:cNvSpPr/>
          <p:nvPr/>
        </p:nvSpPr>
        <p:spPr>
          <a:xfrm>
            <a:off x="1590" y="1589"/>
            <a:ext cx="12176125" cy="6856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t" anchorCtr="0">
            <a:noAutofit/>
          </a:bodyPr>
          <a:lstStyle/>
          <a:p>
            <a:endParaRPr sz="1500"/>
          </a:p>
        </p:txBody>
      </p:sp>
      <p:sp>
        <p:nvSpPr>
          <p:cNvPr id="13" name="Google Shape;115;p16">
            <a:extLst>
              <a:ext uri="{FF2B5EF4-FFF2-40B4-BE49-F238E27FC236}">
                <a16:creationId xmlns="" xmlns:a16="http://schemas.microsoft.com/office/drawing/2014/main" id="{EE2946EB-4CD1-4C43-A850-2C68868EAC15}"/>
              </a:ext>
            </a:extLst>
          </p:cNvPr>
          <p:cNvSpPr>
            <a:spLocks/>
          </p:cNvSpPr>
          <p:nvPr/>
        </p:nvSpPr>
        <p:spPr bwMode="auto">
          <a:xfrm>
            <a:off x="230361" y="1611753"/>
            <a:ext cx="9309849" cy="4984052"/>
          </a:xfrm>
          <a:custGeom>
            <a:avLst/>
            <a:gdLst>
              <a:gd name="T0" fmla="*/ 2147483646 w 4997"/>
              <a:gd name="T1" fmla="*/ 75604688 h 2532"/>
              <a:gd name="T2" fmla="*/ 2147483646 w 4997"/>
              <a:gd name="T3" fmla="*/ 75604688 h 2532"/>
              <a:gd name="T4" fmla="*/ 2147483646 w 4997"/>
              <a:gd name="T5" fmla="*/ 2147483646 h 2532"/>
              <a:gd name="T6" fmla="*/ 75604692 w 4997"/>
              <a:gd name="T7" fmla="*/ 2147483646 h 2532"/>
              <a:gd name="T8" fmla="*/ 75604692 w 4997"/>
              <a:gd name="T9" fmla="*/ 75604688 h 2532"/>
              <a:gd name="T10" fmla="*/ 1010583514 w 4997"/>
              <a:gd name="T11" fmla="*/ 75604688 h 2532"/>
              <a:gd name="T12" fmla="*/ 1010583514 w 4997"/>
              <a:gd name="T13" fmla="*/ 0 h 2532"/>
              <a:gd name="T14" fmla="*/ 0 w 4997"/>
              <a:gd name="T15" fmla="*/ 0 h 2532"/>
              <a:gd name="T16" fmla="*/ 0 w 4997"/>
              <a:gd name="T17" fmla="*/ 2147483646 h 2532"/>
              <a:gd name="T18" fmla="*/ 2147483646 w 4997"/>
              <a:gd name="T19" fmla="*/ 2147483646 h 2532"/>
              <a:gd name="T20" fmla="*/ 2147483646 w 4997"/>
              <a:gd name="T21" fmla="*/ 0 h 2532"/>
              <a:gd name="T22" fmla="*/ 2147483646 w 4997"/>
              <a:gd name="T23" fmla="*/ 0 h 2532"/>
              <a:gd name="T24" fmla="*/ 2147483646 w 4997"/>
              <a:gd name="T25" fmla="*/ 75604688 h 253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997" h="2532" extrusionOk="0">
                <a:moveTo>
                  <a:pt x="1254" y="30"/>
                </a:moveTo>
                <a:lnTo>
                  <a:pt x="4966" y="30"/>
                </a:lnTo>
                <a:lnTo>
                  <a:pt x="4966" y="2499"/>
                </a:lnTo>
                <a:lnTo>
                  <a:pt x="30" y="2499"/>
                </a:lnTo>
                <a:lnTo>
                  <a:pt x="30" y="30"/>
                </a:lnTo>
                <a:lnTo>
                  <a:pt x="401" y="30"/>
                </a:lnTo>
                <a:lnTo>
                  <a:pt x="401" y="0"/>
                </a:lnTo>
                <a:lnTo>
                  <a:pt x="0" y="0"/>
                </a:lnTo>
                <a:lnTo>
                  <a:pt x="0" y="2532"/>
                </a:lnTo>
                <a:lnTo>
                  <a:pt x="4997" y="2532"/>
                </a:lnTo>
                <a:lnTo>
                  <a:pt x="4997" y="0"/>
                </a:lnTo>
                <a:lnTo>
                  <a:pt x="1254" y="0"/>
                </a:lnTo>
                <a:lnTo>
                  <a:pt x="1254" y="3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76186" tIns="38083" rIns="76186" bIns="38083"/>
          <a:lstStyle/>
          <a:p>
            <a:endParaRPr lang="x-none"/>
          </a:p>
        </p:txBody>
      </p:sp>
      <p:sp>
        <p:nvSpPr>
          <p:cNvPr id="14" name="Google Shape;116;p16">
            <a:extLst>
              <a:ext uri="{FF2B5EF4-FFF2-40B4-BE49-F238E27FC236}">
                <a16:creationId xmlns="" xmlns:a16="http://schemas.microsoft.com/office/drawing/2014/main" id="{D2A8543E-5EAD-C343-8161-0A49820704DC}"/>
              </a:ext>
            </a:extLst>
          </p:cNvPr>
          <p:cNvSpPr>
            <a:spLocks/>
          </p:cNvSpPr>
          <p:nvPr/>
        </p:nvSpPr>
        <p:spPr bwMode="auto">
          <a:xfrm>
            <a:off x="1262005" y="838201"/>
            <a:ext cx="1034889" cy="1237820"/>
          </a:xfrm>
          <a:custGeom>
            <a:avLst/>
            <a:gdLst>
              <a:gd name="T0" fmla="*/ 1630539525 w 663"/>
              <a:gd name="T1" fmla="*/ 1935480769 h 793"/>
              <a:gd name="T2" fmla="*/ 1670862006 w 663"/>
              <a:gd name="T3" fmla="*/ 1935480769 h 793"/>
              <a:gd name="T4" fmla="*/ 1630539525 w 663"/>
              <a:gd name="T5" fmla="*/ 1935480769 h 793"/>
              <a:gd name="T6" fmla="*/ 78124013 w 663"/>
              <a:gd name="T7" fmla="*/ 1872477631 h 793"/>
              <a:gd name="T8" fmla="*/ 78124013 w 663"/>
              <a:gd name="T9" fmla="*/ 75604718 h 793"/>
              <a:gd name="T10" fmla="*/ 1587697683 w 663"/>
              <a:gd name="T11" fmla="*/ 75604718 h 793"/>
              <a:gd name="T12" fmla="*/ 1587697683 w 663"/>
              <a:gd name="T13" fmla="*/ 1872477631 h 793"/>
              <a:gd name="T14" fmla="*/ 831651167 w 663"/>
              <a:gd name="T15" fmla="*/ 1484373415 h 793"/>
              <a:gd name="T16" fmla="*/ 78124013 w 663"/>
              <a:gd name="T17" fmla="*/ 1872477631 h 793"/>
              <a:gd name="T18" fmla="*/ 1670862006 w 663"/>
              <a:gd name="T19" fmla="*/ 0 h 793"/>
              <a:gd name="T20" fmla="*/ 0 w 663"/>
              <a:gd name="T21" fmla="*/ 0 h 793"/>
              <a:gd name="T22" fmla="*/ 0 w 663"/>
              <a:gd name="T23" fmla="*/ 1998485494 h 793"/>
              <a:gd name="T24" fmla="*/ 831651167 w 663"/>
              <a:gd name="T25" fmla="*/ 1575099076 h 793"/>
              <a:gd name="T26" fmla="*/ 1670862006 w 663"/>
              <a:gd name="T27" fmla="*/ 1998485494 h 793"/>
              <a:gd name="T28" fmla="*/ 1670862006 w 663"/>
              <a:gd name="T29" fmla="*/ 1935480769 h 793"/>
              <a:gd name="T30" fmla="*/ 1670862006 w 663"/>
              <a:gd name="T31" fmla="*/ 0 h 793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63" h="793" extrusionOk="0">
                <a:moveTo>
                  <a:pt x="647" y="768"/>
                </a:moveTo>
                <a:lnTo>
                  <a:pt x="663" y="768"/>
                </a:lnTo>
                <a:lnTo>
                  <a:pt x="647" y="768"/>
                </a:lnTo>
                <a:close/>
                <a:moveTo>
                  <a:pt x="31" y="743"/>
                </a:moveTo>
                <a:lnTo>
                  <a:pt x="31" y="30"/>
                </a:lnTo>
                <a:lnTo>
                  <a:pt x="630" y="30"/>
                </a:lnTo>
                <a:lnTo>
                  <a:pt x="630" y="743"/>
                </a:lnTo>
                <a:lnTo>
                  <a:pt x="330" y="589"/>
                </a:lnTo>
                <a:lnTo>
                  <a:pt x="31" y="743"/>
                </a:lnTo>
                <a:close/>
                <a:moveTo>
                  <a:pt x="663" y="0"/>
                </a:moveTo>
                <a:lnTo>
                  <a:pt x="0" y="0"/>
                </a:lnTo>
                <a:lnTo>
                  <a:pt x="0" y="793"/>
                </a:lnTo>
                <a:lnTo>
                  <a:pt x="330" y="625"/>
                </a:lnTo>
                <a:lnTo>
                  <a:pt x="663" y="793"/>
                </a:lnTo>
                <a:lnTo>
                  <a:pt x="663" y="768"/>
                </a:lnTo>
                <a:lnTo>
                  <a:pt x="663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76186" tIns="38083" rIns="76186" bIns="38083"/>
          <a:lstStyle/>
          <a:p>
            <a:endParaRPr lang="x-none"/>
          </a:p>
        </p:txBody>
      </p:sp>
      <p:sp>
        <p:nvSpPr>
          <p:cNvPr id="15" name="Google Shape;118;p16">
            <a:extLst>
              <a:ext uri="{FF2B5EF4-FFF2-40B4-BE49-F238E27FC236}">
                <a16:creationId xmlns="" xmlns:a16="http://schemas.microsoft.com/office/drawing/2014/main" id="{C4EE50B2-4C3D-9448-B974-22E1F07D60C0}"/>
              </a:ext>
            </a:extLst>
          </p:cNvPr>
          <p:cNvSpPr>
            <a:spLocks/>
          </p:cNvSpPr>
          <p:nvPr/>
        </p:nvSpPr>
        <p:spPr bwMode="auto">
          <a:xfrm>
            <a:off x="1524237" y="1122290"/>
            <a:ext cx="507299" cy="399599"/>
          </a:xfrm>
          <a:custGeom>
            <a:avLst/>
            <a:gdLst>
              <a:gd name="T0" fmla="*/ 822049418 w 118"/>
              <a:gd name="T1" fmla="*/ 1775924301 h 93"/>
              <a:gd name="T2" fmla="*/ 0 w 118"/>
              <a:gd name="T3" fmla="*/ 1775924301 h 93"/>
              <a:gd name="T4" fmla="*/ 0 w 118"/>
              <a:gd name="T5" fmla="*/ 1183948077 h 93"/>
              <a:gd name="T6" fmla="*/ 76467985 w 118"/>
              <a:gd name="T7" fmla="*/ 630164714 h 93"/>
              <a:gd name="T8" fmla="*/ 305880683 w 118"/>
              <a:gd name="T9" fmla="*/ 248249222 h 93"/>
              <a:gd name="T10" fmla="*/ 726461158 w 118"/>
              <a:gd name="T11" fmla="*/ 0 h 93"/>
              <a:gd name="T12" fmla="*/ 898517403 w 118"/>
              <a:gd name="T13" fmla="*/ 343727002 h 93"/>
              <a:gd name="T14" fmla="*/ 535289010 w 118"/>
              <a:gd name="T15" fmla="*/ 572879794 h 93"/>
              <a:gd name="T16" fmla="*/ 420584847 w 118"/>
              <a:gd name="T17" fmla="*/ 954799656 h 93"/>
              <a:gd name="T18" fmla="*/ 822049418 w 118"/>
              <a:gd name="T19" fmla="*/ 954799656 h 93"/>
              <a:gd name="T20" fmla="*/ 822049418 w 118"/>
              <a:gd name="T21" fmla="*/ 1775924301 h 93"/>
              <a:gd name="T22" fmla="*/ 2147483646 w 118"/>
              <a:gd name="T23" fmla="*/ 1775924301 h 93"/>
              <a:gd name="T24" fmla="*/ 1376454331 w 118"/>
              <a:gd name="T25" fmla="*/ 1775924301 h 93"/>
              <a:gd name="T26" fmla="*/ 1376454331 w 118"/>
              <a:gd name="T27" fmla="*/ 1183948077 h 93"/>
              <a:gd name="T28" fmla="*/ 1433806412 w 118"/>
              <a:gd name="T29" fmla="*/ 630164714 h 93"/>
              <a:gd name="T30" fmla="*/ 1663214739 w 118"/>
              <a:gd name="T31" fmla="*/ 248249222 h 93"/>
              <a:gd name="T32" fmla="*/ 2102915489 w 118"/>
              <a:gd name="T33" fmla="*/ 0 h 93"/>
              <a:gd name="T34" fmla="*/ 2147483646 w 118"/>
              <a:gd name="T35" fmla="*/ 343727002 h 93"/>
              <a:gd name="T36" fmla="*/ 1911743341 w 118"/>
              <a:gd name="T37" fmla="*/ 572879794 h 93"/>
              <a:gd name="T38" fmla="*/ 1797039177 w 118"/>
              <a:gd name="T39" fmla="*/ 954799656 h 93"/>
              <a:gd name="T40" fmla="*/ 2147483646 w 118"/>
              <a:gd name="T41" fmla="*/ 954799656 h 93"/>
              <a:gd name="T42" fmla="*/ 2147483646 w 118"/>
              <a:gd name="T43" fmla="*/ 1775924301 h 93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18" h="93" extrusionOk="0">
                <a:moveTo>
                  <a:pt x="43" y="93"/>
                </a:moveTo>
                <a:cubicBezTo>
                  <a:pt x="0" y="93"/>
                  <a:pt x="0" y="93"/>
                  <a:pt x="0" y="93"/>
                </a:cubicBezTo>
                <a:cubicBezTo>
                  <a:pt x="0" y="62"/>
                  <a:pt x="0" y="62"/>
                  <a:pt x="0" y="62"/>
                </a:cubicBezTo>
                <a:cubicBezTo>
                  <a:pt x="0" y="50"/>
                  <a:pt x="1" y="40"/>
                  <a:pt x="4" y="33"/>
                </a:cubicBezTo>
                <a:cubicBezTo>
                  <a:pt x="6" y="26"/>
                  <a:pt x="10" y="19"/>
                  <a:pt x="16" y="13"/>
                </a:cubicBezTo>
                <a:cubicBezTo>
                  <a:pt x="22" y="8"/>
                  <a:pt x="29" y="3"/>
                  <a:pt x="38" y="0"/>
                </a:cubicBezTo>
                <a:cubicBezTo>
                  <a:pt x="47" y="18"/>
                  <a:pt x="47" y="18"/>
                  <a:pt x="47" y="18"/>
                </a:cubicBezTo>
                <a:cubicBezTo>
                  <a:pt x="38" y="21"/>
                  <a:pt x="32" y="25"/>
                  <a:pt x="28" y="30"/>
                </a:cubicBezTo>
                <a:cubicBezTo>
                  <a:pt x="25" y="35"/>
                  <a:pt x="23" y="41"/>
                  <a:pt x="22" y="50"/>
                </a:cubicBezTo>
                <a:cubicBezTo>
                  <a:pt x="43" y="50"/>
                  <a:pt x="43" y="50"/>
                  <a:pt x="43" y="50"/>
                </a:cubicBezTo>
                <a:lnTo>
                  <a:pt x="43" y="93"/>
                </a:lnTo>
                <a:close/>
                <a:moveTo>
                  <a:pt x="115" y="93"/>
                </a:moveTo>
                <a:cubicBezTo>
                  <a:pt x="72" y="93"/>
                  <a:pt x="72" y="93"/>
                  <a:pt x="72" y="93"/>
                </a:cubicBezTo>
                <a:cubicBezTo>
                  <a:pt x="72" y="62"/>
                  <a:pt x="72" y="62"/>
                  <a:pt x="72" y="62"/>
                </a:cubicBezTo>
                <a:cubicBezTo>
                  <a:pt x="72" y="50"/>
                  <a:pt x="73" y="40"/>
                  <a:pt x="75" y="33"/>
                </a:cubicBezTo>
                <a:cubicBezTo>
                  <a:pt x="77" y="26"/>
                  <a:pt x="81" y="19"/>
                  <a:pt x="87" y="13"/>
                </a:cubicBezTo>
                <a:cubicBezTo>
                  <a:pt x="93" y="8"/>
                  <a:pt x="101" y="3"/>
                  <a:pt x="110" y="0"/>
                </a:cubicBezTo>
                <a:cubicBezTo>
                  <a:pt x="118" y="18"/>
                  <a:pt x="118" y="18"/>
                  <a:pt x="118" y="18"/>
                </a:cubicBezTo>
                <a:cubicBezTo>
                  <a:pt x="110" y="21"/>
                  <a:pt x="104" y="25"/>
                  <a:pt x="100" y="30"/>
                </a:cubicBezTo>
                <a:cubicBezTo>
                  <a:pt x="96" y="35"/>
                  <a:pt x="94" y="41"/>
                  <a:pt x="94" y="50"/>
                </a:cubicBezTo>
                <a:cubicBezTo>
                  <a:pt x="115" y="50"/>
                  <a:pt x="115" y="50"/>
                  <a:pt x="115" y="50"/>
                </a:cubicBezTo>
                <a:lnTo>
                  <a:pt x="115" y="93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76186" tIns="38083" rIns="76186" bIns="38083"/>
          <a:lstStyle/>
          <a:p>
            <a:endParaRPr lang="x-none"/>
          </a:p>
        </p:txBody>
      </p:sp>
      <p:pic>
        <p:nvPicPr>
          <p:cNvPr id="20" name="Picture 31">
            <a:extLst>
              <a:ext uri="{FF2B5EF4-FFF2-40B4-BE49-F238E27FC236}">
                <a16:creationId xmlns="" xmlns:a16="http://schemas.microsoft.com/office/drawing/2014/main" id="{4122953B-A104-47BB-BADB-6B86EBDA08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687324">
            <a:off x="387954" y="1011720"/>
            <a:ext cx="394052" cy="34963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grpSp>
        <p:nvGrpSpPr>
          <p:cNvPr id="26" name="مجموعة 25">
            <a:extLst>
              <a:ext uri="{FF2B5EF4-FFF2-40B4-BE49-F238E27FC236}">
                <a16:creationId xmlns="" xmlns:a16="http://schemas.microsoft.com/office/drawing/2014/main" id="{02DDE471-DB41-4939-B541-1335005CEAD1}"/>
              </a:ext>
            </a:extLst>
          </p:cNvPr>
          <p:cNvGrpSpPr/>
          <p:nvPr/>
        </p:nvGrpSpPr>
        <p:grpSpPr>
          <a:xfrm>
            <a:off x="6004646" y="71114"/>
            <a:ext cx="6048417" cy="762053"/>
            <a:chOff x="12930214" y="-1143080"/>
            <a:chExt cx="9072626" cy="1143080"/>
          </a:xfrm>
        </p:grpSpPr>
        <p:pic>
          <p:nvPicPr>
            <p:cNvPr id="27" name="Picture 3" descr="C:\Users\Mohammed\Desktop\ديباجة رياضيات1\درس اليوم.jpg">
              <a:extLst>
                <a:ext uri="{FF2B5EF4-FFF2-40B4-BE49-F238E27FC236}">
                  <a16:creationId xmlns="" xmlns:a16="http://schemas.microsoft.com/office/drawing/2014/main" id="{A4332A5F-40F9-488A-A901-789050C6C5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2930214" y="-1143000"/>
              <a:ext cx="8743950" cy="1143000"/>
            </a:xfrm>
            <a:prstGeom prst="rect">
              <a:avLst/>
            </a:prstGeom>
            <a:noFill/>
          </p:spPr>
        </p:pic>
        <p:pic>
          <p:nvPicPr>
            <p:cNvPr id="28" name="Picture 2" descr="C:\Users\Mohammed\Desktop\ديباجة رياضيات1\درس عنوان.jpg">
              <a:extLst>
                <a:ext uri="{FF2B5EF4-FFF2-40B4-BE49-F238E27FC236}">
                  <a16:creationId xmlns="" xmlns:a16="http://schemas.microsoft.com/office/drawing/2014/main" id="{1F08C2A9-6218-4207-A6B2-CB2464685F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 l="19796" t="5877" r="22385"/>
            <a:stretch>
              <a:fillRect/>
            </a:stretch>
          </p:blipFill>
          <p:spPr bwMode="auto">
            <a:xfrm>
              <a:off x="15430544" y="-1143080"/>
              <a:ext cx="6572296" cy="1143044"/>
            </a:xfrm>
            <a:prstGeom prst="rect">
              <a:avLst/>
            </a:prstGeom>
            <a:noFill/>
          </p:spPr>
        </p:pic>
      </p:grpSp>
      <p:sp>
        <p:nvSpPr>
          <p:cNvPr id="29" name="AutoShape 9">
            <a:extLst>
              <a:ext uri="{FF2B5EF4-FFF2-40B4-BE49-F238E27FC236}">
                <a16:creationId xmlns="" xmlns:a16="http://schemas.microsoft.com/office/drawing/2014/main" id="{A854F559-5BA0-4F49-9469-802D9598B1AD}"/>
              </a:ext>
            </a:extLst>
          </p:cNvPr>
          <p:cNvSpPr/>
          <p:nvPr/>
        </p:nvSpPr>
        <p:spPr>
          <a:xfrm rot="21571288">
            <a:off x="6907882" y="900436"/>
            <a:ext cx="2741244" cy="699880"/>
          </a:xfrm>
          <a:prstGeom prst="rect">
            <a:avLst/>
          </a:prstGeom>
          <a:solidFill>
            <a:srgbClr val="FFFFFF">
              <a:alpha val="18000"/>
            </a:srgbClr>
          </a:solidFill>
          <a:effectLst>
            <a:glow rad="25400">
              <a:srgbClr val="FF3399">
                <a:alpha val="23000"/>
              </a:srgbClr>
            </a:glow>
          </a:effectLst>
        </p:spPr>
      </p:sp>
      <p:grpSp>
        <p:nvGrpSpPr>
          <p:cNvPr id="30" name="مجموعة 29">
            <a:extLst>
              <a:ext uri="{FF2B5EF4-FFF2-40B4-BE49-F238E27FC236}">
                <a16:creationId xmlns="" xmlns:a16="http://schemas.microsoft.com/office/drawing/2014/main" id="{DECA73D4-218F-4F46-A104-FB98A641593B}"/>
              </a:ext>
            </a:extLst>
          </p:cNvPr>
          <p:cNvGrpSpPr/>
          <p:nvPr/>
        </p:nvGrpSpPr>
        <p:grpSpPr>
          <a:xfrm>
            <a:off x="9552772" y="930966"/>
            <a:ext cx="2791629" cy="636961"/>
            <a:chOff x="278562" y="577188"/>
            <a:chExt cx="3786150" cy="955439"/>
          </a:xfrm>
        </p:grpSpPr>
        <p:sp>
          <p:nvSpPr>
            <p:cNvPr id="31" name="Freeform 123">
              <a:extLst>
                <a:ext uri="{FF2B5EF4-FFF2-40B4-BE49-F238E27FC236}">
                  <a16:creationId xmlns="" xmlns:a16="http://schemas.microsoft.com/office/drawing/2014/main" id="{40D6475A-C732-46A0-A64C-22A8EC2AF0C2}"/>
                </a:ext>
              </a:extLst>
            </p:cNvPr>
            <p:cNvSpPr/>
            <p:nvPr/>
          </p:nvSpPr>
          <p:spPr>
            <a:xfrm>
              <a:off x="499905" y="644804"/>
              <a:ext cx="3267299" cy="887823"/>
            </a:xfrm>
            <a:custGeom>
              <a:avLst/>
              <a:gdLst>
                <a:gd name="connsiteX0" fmla="*/ 0 w 8929254"/>
                <a:gd name="connsiteY0" fmla="*/ 0 h 990666"/>
                <a:gd name="connsiteX1" fmla="*/ 5777344 w 8929254"/>
                <a:gd name="connsiteY1" fmla="*/ 0 h 990666"/>
                <a:gd name="connsiteX2" fmla="*/ 5777343 w 8929254"/>
                <a:gd name="connsiteY2" fmla="*/ 1 h 990666"/>
                <a:gd name="connsiteX3" fmla="*/ 8929253 w 8929254"/>
                <a:gd name="connsiteY3" fmla="*/ 1 h 990666"/>
                <a:gd name="connsiteX4" fmla="*/ 8350026 w 8929254"/>
                <a:gd name="connsiteY4" fmla="*/ 495334 h 990666"/>
                <a:gd name="connsiteX5" fmla="*/ 8929254 w 8929254"/>
                <a:gd name="connsiteY5" fmla="*/ 990666 h 990666"/>
                <a:gd name="connsiteX6" fmla="*/ 3151909 w 8929254"/>
                <a:gd name="connsiteY6" fmla="*/ 990666 h 990666"/>
                <a:gd name="connsiteX7" fmla="*/ 3151911 w 8929254"/>
                <a:gd name="connsiteY7" fmla="*/ 990665 h 990666"/>
                <a:gd name="connsiteX8" fmla="*/ 0 w 8929254"/>
                <a:gd name="connsiteY8" fmla="*/ 990665 h 990666"/>
                <a:gd name="connsiteX9" fmla="*/ 579227 w 8929254"/>
                <a:gd name="connsiteY9" fmla="*/ 495333 h 990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29254" h="990666">
                  <a:moveTo>
                    <a:pt x="0" y="0"/>
                  </a:moveTo>
                  <a:lnTo>
                    <a:pt x="5777344" y="0"/>
                  </a:lnTo>
                  <a:lnTo>
                    <a:pt x="5777343" y="1"/>
                  </a:lnTo>
                  <a:lnTo>
                    <a:pt x="8929253" y="1"/>
                  </a:lnTo>
                  <a:lnTo>
                    <a:pt x="8350026" y="495334"/>
                  </a:lnTo>
                  <a:lnTo>
                    <a:pt x="8929254" y="990666"/>
                  </a:lnTo>
                  <a:lnTo>
                    <a:pt x="3151909" y="990666"/>
                  </a:lnTo>
                  <a:lnTo>
                    <a:pt x="3151911" y="990665"/>
                  </a:lnTo>
                  <a:lnTo>
                    <a:pt x="0" y="990665"/>
                  </a:lnTo>
                  <a:lnTo>
                    <a:pt x="579227" y="495333"/>
                  </a:lnTo>
                  <a:close/>
                </a:path>
              </a:pathLst>
            </a:custGeom>
            <a:solidFill>
              <a:srgbClr val="D702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/>
              <a:endParaRPr lang="en-US"/>
            </a:p>
          </p:txBody>
        </p:sp>
        <p:sp>
          <p:nvSpPr>
            <p:cNvPr id="32" name="مربع نص 31">
              <a:extLst>
                <a:ext uri="{FF2B5EF4-FFF2-40B4-BE49-F238E27FC236}">
                  <a16:creationId xmlns="" xmlns:a16="http://schemas.microsoft.com/office/drawing/2014/main" id="{BC052DF6-21B0-44E4-94F5-B30D10CFBC9A}"/>
                </a:ext>
              </a:extLst>
            </p:cNvPr>
            <p:cNvSpPr txBox="1"/>
            <p:nvPr/>
          </p:nvSpPr>
          <p:spPr>
            <a:xfrm>
              <a:off x="278562" y="577188"/>
              <a:ext cx="3786150" cy="7720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3867" tIns="33867" rIns="33867" bIns="33867" numCol="1" spcCol="38100" rtlCol="1" anchor="ctr">
              <a:spAutoFit/>
            </a:bodyPr>
            <a:lstStyle/>
            <a:p>
              <a:pPr algn="ctr" defTabSz="389448" hangingPunct="0"/>
              <a:r>
                <a:rPr lang="ar-SA" sz="29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  <a:sym typeface="Helvetica Light"/>
                </a:rPr>
                <a:t>فديو</a:t>
              </a:r>
              <a:r>
                <a:rPr lang="ar-SA" sz="29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  <a:sym typeface="Helvetica Light"/>
                </a:rPr>
                <a:t> الدرس</a:t>
              </a:r>
            </a:p>
          </p:txBody>
        </p:sp>
      </p:grpSp>
      <p:pic>
        <p:nvPicPr>
          <p:cNvPr id="33" name="صورة 32">
            <a:extLst>
              <a:ext uri="{FF2B5EF4-FFF2-40B4-BE49-F238E27FC236}">
                <a16:creationId xmlns="" xmlns:a16="http://schemas.microsoft.com/office/drawing/2014/main" id="{0DBF5BCB-70D3-4CC1-964B-6F9914E72D1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3" t="29092" r="15719" b="29197"/>
          <a:stretch/>
        </p:blipFill>
        <p:spPr>
          <a:xfrm>
            <a:off x="10862247" y="1738048"/>
            <a:ext cx="1143189" cy="843480"/>
          </a:xfrm>
          <a:prstGeom prst="rect">
            <a:avLst/>
          </a:prstGeom>
        </p:spPr>
      </p:pic>
      <p:pic>
        <p:nvPicPr>
          <p:cNvPr id="34" name="Google Shape;60;p13">
            <a:extLst>
              <a:ext uri="{FF2B5EF4-FFF2-40B4-BE49-F238E27FC236}">
                <a16:creationId xmlns="" xmlns:a16="http://schemas.microsoft.com/office/drawing/2014/main" id="{6614D729-BAE0-4689-AF15-4B1C4925CC79}"/>
              </a:ext>
            </a:extLst>
          </p:cNvPr>
          <p:cNvPicPr preferRelativeResize="0"/>
          <p:nvPr/>
        </p:nvPicPr>
        <p:blipFill>
          <a:blip r:embed="rId12" cstate="print">
            <a:alphaModFix/>
          </a:blip>
          <a:stretch>
            <a:fillRect/>
          </a:stretch>
        </p:blipFill>
        <p:spPr>
          <a:xfrm>
            <a:off x="9715975" y="2619355"/>
            <a:ext cx="1000132" cy="678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Picture 16" descr="Picture 16">
            <a:extLst>
              <a:ext uri="{FF2B5EF4-FFF2-40B4-BE49-F238E27FC236}">
                <a16:creationId xmlns="" xmlns:a16="http://schemas.microsoft.com/office/drawing/2014/main" id="{75C9D6ED-3E6E-4C63-915E-9135B09823E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52992" y="1819523"/>
            <a:ext cx="762960" cy="762005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Rectangle 36">
            <a:extLst>
              <a:ext uri="{FF2B5EF4-FFF2-40B4-BE49-F238E27FC236}">
                <a16:creationId xmlns="" xmlns:a16="http://schemas.microsoft.com/office/drawing/2014/main" id="{A375F833-303C-4EA2-B0FB-D71CBF7E5F3E}"/>
              </a:ext>
            </a:extLst>
          </p:cNvPr>
          <p:cNvSpPr/>
          <p:nvPr/>
        </p:nvSpPr>
        <p:spPr>
          <a:xfrm>
            <a:off x="7157940" y="1017258"/>
            <a:ext cx="548768" cy="458725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44" name="Heart 38">
            <a:extLst>
              <a:ext uri="{FF2B5EF4-FFF2-40B4-BE49-F238E27FC236}">
                <a16:creationId xmlns="" xmlns:a16="http://schemas.microsoft.com/office/drawing/2014/main" id="{B1723344-60A1-4937-82D6-E71EDBB47841}"/>
              </a:ext>
            </a:extLst>
          </p:cNvPr>
          <p:cNvSpPr/>
          <p:nvPr/>
        </p:nvSpPr>
        <p:spPr>
          <a:xfrm>
            <a:off x="8464376" y="1013756"/>
            <a:ext cx="509576" cy="50957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ko-KR" altLang="en-US" sz="2400"/>
          </a:p>
        </p:txBody>
      </p:sp>
      <p:sp>
        <p:nvSpPr>
          <p:cNvPr id="45" name="Rectangle 18">
            <a:extLst>
              <a:ext uri="{FF2B5EF4-FFF2-40B4-BE49-F238E27FC236}">
                <a16:creationId xmlns="" xmlns:a16="http://schemas.microsoft.com/office/drawing/2014/main" id="{D32D8820-701A-45DF-9F07-8656434BFB40}"/>
              </a:ext>
            </a:extLst>
          </p:cNvPr>
          <p:cNvSpPr/>
          <p:nvPr/>
        </p:nvSpPr>
        <p:spPr>
          <a:xfrm>
            <a:off x="7881530" y="1072737"/>
            <a:ext cx="447132" cy="355256"/>
          </a:xfrm>
          <a:custGeom>
            <a:avLst/>
            <a:gdLst/>
            <a:ahLst/>
            <a:cxnLst/>
            <a:rect l="l" t="t" r="r" b="b"/>
            <a:pathLst>
              <a:path w="3240000" h="2574247">
                <a:moveTo>
                  <a:pt x="2393400" y="1814089"/>
                </a:moveTo>
                <a:cubicBezTo>
                  <a:pt x="2363577" y="1814089"/>
                  <a:pt x="2339400" y="1838266"/>
                  <a:pt x="2339400" y="1868089"/>
                </a:cubicBezTo>
                <a:cubicBezTo>
                  <a:pt x="2339400" y="1897912"/>
                  <a:pt x="2363577" y="1922089"/>
                  <a:pt x="2393400" y="1922089"/>
                </a:cubicBezTo>
                <a:lnTo>
                  <a:pt x="2573400" y="1922089"/>
                </a:lnTo>
                <a:cubicBezTo>
                  <a:pt x="2603223" y="1922089"/>
                  <a:pt x="2627400" y="1897912"/>
                  <a:pt x="2627400" y="1868089"/>
                </a:cubicBezTo>
                <a:cubicBezTo>
                  <a:pt x="2627400" y="1838266"/>
                  <a:pt x="2603223" y="1814089"/>
                  <a:pt x="2573400" y="1814089"/>
                </a:cubicBezTo>
                <a:close/>
                <a:moveTo>
                  <a:pt x="173344" y="1814089"/>
                </a:moveTo>
                <a:cubicBezTo>
                  <a:pt x="143521" y="1814089"/>
                  <a:pt x="119344" y="1838266"/>
                  <a:pt x="119344" y="1868089"/>
                </a:cubicBezTo>
                <a:cubicBezTo>
                  <a:pt x="119344" y="1897912"/>
                  <a:pt x="143521" y="1922089"/>
                  <a:pt x="173344" y="1922089"/>
                </a:cubicBezTo>
                <a:lnTo>
                  <a:pt x="353344" y="1922089"/>
                </a:lnTo>
                <a:cubicBezTo>
                  <a:pt x="383167" y="1922089"/>
                  <a:pt x="407344" y="1897912"/>
                  <a:pt x="407344" y="1868089"/>
                </a:cubicBezTo>
                <a:cubicBezTo>
                  <a:pt x="407344" y="1838266"/>
                  <a:pt x="383167" y="1814089"/>
                  <a:pt x="353344" y="1814089"/>
                </a:cubicBezTo>
                <a:close/>
                <a:moveTo>
                  <a:pt x="2933496" y="1796081"/>
                </a:moveTo>
                <a:cubicBezTo>
                  <a:pt x="2893727" y="1796081"/>
                  <a:pt x="2861488" y="1828320"/>
                  <a:pt x="2861488" y="1868089"/>
                </a:cubicBezTo>
                <a:cubicBezTo>
                  <a:pt x="2861488" y="1907858"/>
                  <a:pt x="2893727" y="1940097"/>
                  <a:pt x="2933496" y="1940097"/>
                </a:cubicBezTo>
                <a:cubicBezTo>
                  <a:pt x="2973265" y="1940097"/>
                  <a:pt x="3005504" y="1907858"/>
                  <a:pt x="3005504" y="1868089"/>
                </a:cubicBezTo>
                <a:cubicBezTo>
                  <a:pt x="3005504" y="1828320"/>
                  <a:pt x="2973265" y="1796081"/>
                  <a:pt x="2933496" y="1796081"/>
                </a:cubicBezTo>
                <a:close/>
                <a:moveTo>
                  <a:pt x="119344" y="122856"/>
                </a:moveTo>
                <a:lnTo>
                  <a:pt x="119344" y="1728192"/>
                </a:lnTo>
                <a:lnTo>
                  <a:pt x="3120656" y="1728192"/>
                </a:lnTo>
                <a:lnTo>
                  <a:pt x="3120656" y="122856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2016224"/>
                </a:lnTo>
                <a:lnTo>
                  <a:pt x="1812079" y="2016224"/>
                </a:lnTo>
                <a:lnTo>
                  <a:pt x="1857107" y="2320159"/>
                </a:lnTo>
                <a:lnTo>
                  <a:pt x="2357140" y="2320159"/>
                </a:lnTo>
                <a:cubicBezTo>
                  <a:pt x="2427304" y="2320159"/>
                  <a:pt x="2484184" y="2377039"/>
                  <a:pt x="2484184" y="2447203"/>
                </a:cubicBezTo>
                <a:lnTo>
                  <a:pt x="2484184" y="2574247"/>
                </a:lnTo>
                <a:lnTo>
                  <a:pt x="755992" y="2574247"/>
                </a:lnTo>
                <a:lnTo>
                  <a:pt x="755992" y="2447203"/>
                </a:lnTo>
                <a:cubicBezTo>
                  <a:pt x="755992" y="2377039"/>
                  <a:pt x="812872" y="2320159"/>
                  <a:pt x="883036" y="2320159"/>
                </a:cubicBezTo>
                <a:lnTo>
                  <a:pt x="1382894" y="2320159"/>
                </a:lnTo>
                <a:lnTo>
                  <a:pt x="1427922" y="2016224"/>
                </a:lnTo>
                <a:lnTo>
                  <a:pt x="0" y="201622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46" name="Rounded Rectangle 51">
            <a:extLst>
              <a:ext uri="{FF2B5EF4-FFF2-40B4-BE49-F238E27FC236}">
                <a16:creationId xmlns="" xmlns:a16="http://schemas.microsoft.com/office/drawing/2014/main" id="{8A25F950-CACC-42AF-92B8-BBDF985714F2}"/>
              </a:ext>
            </a:extLst>
          </p:cNvPr>
          <p:cNvSpPr/>
          <p:nvPr/>
        </p:nvSpPr>
        <p:spPr>
          <a:xfrm rot="16200000" flipH="1">
            <a:off x="9046602" y="919357"/>
            <a:ext cx="608489" cy="595832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chemeClr val="tx1"/>
              </a:solidFill>
            </a:endParaRPr>
          </a:p>
        </p:txBody>
      </p:sp>
      <p:pic>
        <p:nvPicPr>
          <p:cNvPr id="48" name="صورة 47">
            <a:extLst>
              <a:ext uri="{FF2B5EF4-FFF2-40B4-BE49-F238E27FC236}">
                <a16:creationId xmlns="" xmlns:a16="http://schemas.microsoft.com/office/drawing/2014/main" id="{85A7DC4C-8351-42F8-BCE5-2F456083F27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167" y="60175"/>
            <a:ext cx="821844" cy="786232"/>
          </a:xfrm>
          <a:prstGeom prst="rect">
            <a:avLst/>
          </a:prstGeom>
        </p:spPr>
      </p:pic>
      <p:pic>
        <p:nvPicPr>
          <p:cNvPr id="52" name="Picture 1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30" t="44411" r="18933" b="18269"/>
          <a:stretch>
            <a:fillRect/>
          </a:stretch>
        </p:blipFill>
        <p:spPr bwMode="auto">
          <a:xfrm>
            <a:off x="11023600" y="-70353"/>
            <a:ext cx="1230091" cy="1060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" name="Google Shape;1242;p68"/>
          <p:cNvPicPr preferRelativeResize="0"/>
          <p:nvPr/>
        </p:nvPicPr>
        <p:blipFill rotWithShape="1">
          <a:blip r:embed="rId16">
            <a:alphaModFix/>
          </a:blip>
          <a:srcRect t="11051" r="20000" b="26510"/>
          <a:stretch/>
        </p:blipFill>
        <p:spPr>
          <a:xfrm>
            <a:off x="9137825" y="4388717"/>
            <a:ext cx="2398916" cy="1071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1243;p68"/>
          <p:cNvPicPr preferRelativeResize="0"/>
          <p:nvPr/>
        </p:nvPicPr>
        <p:blipFill rotWithShape="1">
          <a:blip r:embed="rId17">
            <a:alphaModFix/>
          </a:blip>
          <a:srcRect t="17562" r="12349" b="21750"/>
          <a:stretch/>
        </p:blipFill>
        <p:spPr>
          <a:xfrm>
            <a:off x="9112827" y="3782983"/>
            <a:ext cx="2398916" cy="1071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1244;p68"/>
          <p:cNvPicPr preferRelativeResize="0"/>
          <p:nvPr/>
        </p:nvPicPr>
        <p:blipFill rotWithShape="1">
          <a:blip r:embed="rId18">
            <a:alphaModFix/>
          </a:blip>
          <a:srcRect t="17618" r="10921" b="21900"/>
          <a:stretch/>
        </p:blipFill>
        <p:spPr>
          <a:xfrm>
            <a:off x="9112827" y="3126850"/>
            <a:ext cx="2437932" cy="1071391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Rectangle 1">
            <a:extLst>
              <a:ext uri="{FF2B5EF4-FFF2-40B4-BE49-F238E27FC236}">
                <a16:creationId xmlns="" xmlns:a16="http://schemas.microsoft.com/office/drawing/2014/main" id="{A44A4696-A6EC-4C2D-B6D0-A7548FBD275B}"/>
              </a:ext>
            </a:extLst>
          </p:cNvPr>
          <p:cNvSpPr/>
          <p:nvPr/>
        </p:nvSpPr>
        <p:spPr>
          <a:xfrm>
            <a:off x="9448806" y="3429988"/>
            <a:ext cx="1916226" cy="497570"/>
          </a:xfrm>
          <a:prstGeom prst="rect">
            <a:avLst/>
          </a:prstGeom>
          <a:noFill/>
        </p:spPr>
        <p:txBody>
          <a:bodyPr wrap="none" lIns="81278" tIns="40639" rIns="81278" bIns="40639">
            <a:spAutoFit/>
          </a:bodyPr>
          <a:lstStyle/>
          <a:p>
            <a:pPr algn="ctr"/>
            <a:r>
              <a:rPr lang="ar-SA" sz="2700" dirty="0" smtClean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14-2-1443هـ</a:t>
            </a:r>
            <a:endParaRPr lang="en-US" sz="27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56" name="Rectangle 22">
            <a:extLst>
              <a:ext uri="{FF2B5EF4-FFF2-40B4-BE49-F238E27FC236}">
                <a16:creationId xmlns="" xmlns:a16="http://schemas.microsoft.com/office/drawing/2014/main" id="{170B21BC-81BC-4BF3-8F93-9632384516AC}"/>
              </a:ext>
            </a:extLst>
          </p:cNvPr>
          <p:cNvSpPr/>
          <p:nvPr/>
        </p:nvSpPr>
        <p:spPr>
          <a:xfrm>
            <a:off x="9548997" y="4040732"/>
            <a:ext cx="1462576" cy="451404"/>
          </a:xfrm>
          <a:prstGeom prst="rect">
            <a:avLst/>
          </a:prstGeom>
          <a:noFill/>
        </p:spPr>
        <p:txBody>
          <a:bodyPr wrap="none" lIns="81278" tIns="40639" rIns="81278" bIns="40639">
            <a:spAutoFit/>
          </a:bodyPr>
          <a:lstStyle/>
          <a:p>
            <a:pPr algn="ctr" rtl="1"/>
            <a:r>
              <a:rPr lang="ar-SA" sz="2400" b="1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32 الى 33</a:t>
            </a:r>
            <a:endParaRPr lang="en-US" sz="240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57" name="Picture 27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1A16FDC0-A5A0-4077-BE51-27A5DFFC66FE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0000" b="69375" l="9219" r="90000">
                        <a14:foregroundMark x1="9219" y1="33594" x2="9219" y2="33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rcRect t="25095" r="47754" b="25568"/>
          <a:stretch/>
        </p:blipFill>
        <p:spPr>
          <a:xfrm rot="20324303">
            <a:off x="10985543" y="5926781"/>
            <a:ext cx="1278116" cy="1206952"/>
          </a:xfrm>
          <a:prstGeom prst="rect">
            <a:avLst/>
          </a:prstGeom>
        </p:spPr>
      </p:pic>
      <p:pic>
        <p:nvPicPr>
          <p:cNvPr id="25" name="Picture 2" descr="Maths - Math Melonheadz Clip Art, HD Png Download - Original Size PNG Image  - PNGJoy">
            <a:extLst>
              <a:ext uri="{FF2B5EF4-FFF2-40B4-BE49-F238E27FC236}">
                <a16:creationId xmlns="" xmlns:a16="http://schemas.microsoft.com/office/drawing/2014/main" id="{127D0F6F-4CC4-4A15-9B4F-9C229B106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4982" y="4743817"/>
            <a:ext cx="1283393" cy="361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Google Shape;78;p14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11023601" y="2619355"/>
            <a:ext cx="868872" cy="803015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مستطيل 35"/>
          <p:cNvSpPr/>
          <p:nvPr/>
        </p:nvSpPr>
        <p:spPr>
          <a:xfrm>
            <a:off x="9571156" y="5271263"/>
            <a:ext cx="26065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1200" dirty="0" smtClean="0"/>
              <a:t>شكر خاص للأستاذ الفاضل</a:t>
            </a:r>
            <a:endParaRPr lang="en-US" sz="1200" dirty="0" smtClean="0"/>
          </a:p>
          <a:p>
            <a:r>
              <a:rPr lang="en-US" sz="1200" dirty="0" smtClean="0"/>
              <a:t>@</a:t>
            </a:r>
            <a:r>
              <a:rPr lang="en-US" sz="1200" dirty="0" err="1" smtClean="0"/>
              <a:t>Hassan_Alqarnee</a:t>
            </a:r>
            <a:endParaRPr lang="en-US" sz="1200" dirty="0" smtClean="0"/>
          </a:p>
          <a:p>
            <a:r>
              <a:rPr lang="en-US" sz="1200" dirty="0">
                <a:hlinkClick r:id="rId23"/>
              </a:rPr>
              <a:t>https://</a:t>
            </a:r>
            <a:r>
              <a:rPr lang="en-US" sz="1200" dirty="0" smtClean="0">
                <a:hlinkClick r:id="rId23"/>
              </a:rPr>
              <a:t>www.youtube.com/playlist?list=PLyoodbH_5mVIlRVJAJof8blvnTy0aF9Rr</a:t>
            </a:r>
            <a:endParaRPr lang="en-US" sz="1200" dirty="0" smtClean="0"/>
          </a:p>
          <a:p>
            <a:endParaRPr lang="ar-SA" sz="1200" dirty="0"/>
          </a:p>
        </p:txBody>
      </p:sp>
      <p:pic>
        <p:nvPicPr>
          <p:cNvPr id="2" name="- العددان ٤  ٥  رياضيات الصف الأول ابتدائي الفصل الدراسي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502352" y="2127269"/>
            <a:ext cx="8765866" cy="427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19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3" grpId="0" animBg="1"/>
      <p:bldP spid="14" grpId="0" animBg="1"/>
      <p:bldP spid="15" grpId="0" animBg="1"/>
      <p:bldP spid="41" grpId="0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8" name="Google Shape;1158;p44"/>
          <p:cNvGrpSpPr/>
          <p:nvPr/>
        </p:nvGrpSpPr>
        <p:grpSpPr>
          <a:xfrm>
            <a:off x="699951" y="881251"/>
            <a:ext cx="8192284" cy="1794419"/>
            <a:chOff x="7728915" y="1917859"/>
            <a:chExt cx="1034486" cy="222599"/>
          </a:xfrm>
        </p:grpSpPr>
        <p:sp>
          <p:nvSpPr>
            <p:cNvPr id="1159" name="Google Shape;1159;p44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0" name="Google Shape;1160;p44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1" name="Google Shape;1161;p44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2" name="Google Shape;1162;p44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3" name="Google Shape;1163;p44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4" name="Google Shape;1164;p44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5" name="Google Shape;1165;p44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6" name="Google Shape;1166;p44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7" name="Google Shape;1167;p44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8" name="Google Shape;1168;p44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9" name="Google Shape;1169;p44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0" name="Google Shape;1170;p44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1" name="Google Shape;1171;p44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2" name="Google Shape;1172;p44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3" name="Google Shape;1173;p44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4" name="Google Shape;1174;p44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5" name="Google Shape;1175;p44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6" name="Google Shape;1176;p44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7" name="Google Shape;1177;p44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8" name="Google Shape;1178;p44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9" name="Google Shape;1179;p44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0" name="Google Shape;1180;p44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1" name="Google Shape;1181;p44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2" name="Google Shape;1182;p44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3" name="Google Shape;1183;p44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4" name="Google Shape;1184;p44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5" name="Google Shape;1185;p44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6" name="Google Shape;1186;p44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7" name="Google Shape;1187;p44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8" name="Google Shape;1188;p44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9" name="Google Shape;1189;p44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0" name="Google Shape;1190;p44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1" name="Google Shape;1191;p44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2" name="Google Shape;1192;p44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3" name="Google Shape;1193;p44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4" name="Google Shape;1194;p44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5" name="Google Shape;1195;p44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6" name="Google Shape;1196;p44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7" name="Google Shape;1197;p44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198" name="Google Shape;1198;p44"/>
          <p:cNvSpPr/>
          <p:nvPr/>
        </p:nvSpPr>
        <p:spPr>
          <a:xfrm rot="173206">
            <a:off x="9705967" y="2494805"/>
            <a:ext cx="2252875" cy="980563"/>
          </a:xfrm>
          <a:custGeom>
            <a:avLst/>
            <a:gdLst/>
            <a:ahLst/>
            <a:cxnLst/>
            <a:rect l="l" t="t" r="r" b="b"/>
            <a:pathLst>
              <a:path w="98833" h="24747" extrusionOk="0">
                <a:moveTo>
                  <a:pt x="0" y="1867"/>
                </a:moveTo>
                <a:lnTo>
                  <a:pt x="2335" y="24747"/>
                </a:lnTo>
                <a:lnTo>
                  <a:pt x="98833" y="22879"/>
                </a:lnTo>
                <a:lnTo>
                  <a:pt x="97121" y="0"/>
                </a:lnTo>
                <a:close/>
              </a:path>
            </a:pathLst>
          </a:custGeom>
          <a:solidFill>
            <a:schemeClr val="accent2">
              <a:alpha val="51000"/>
            </a:schemeClr>
          </a:solidFill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99" name="Google Shape;1199;p44"/>
          <p:cNvSpPr/>
          <p:nvPr/>
        </p:nvSpPr>
        <p:spPr>
          <a:xfrm>
            <a:off x="4346967" y="4724653"/>
            <a:ext cx="1056936" cy="1656036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sp>
        <p:nvSpPr>
          <p:cNvPr id="1200" name="Google Shape;1200;p44">
            <a:hlinkClick r:id="rId3" action="ppaction://hlinksldjump"/>
          </p:cNvPr>
          <p:cNvSpPr txBox="1">
            <a:spLocks noGrp="1"/>
          </p:cNvSpPr>
          <p:nvPr>
            <p:ph type="subTitle" idx="1"/>
          </p:nvPr>
        </p:nvSpPr>
        <p:spPr>
          <a:xfrm>
            <a:off x="9462768" y="2876629"/>
            <a:ext cx="2393873" cy="648382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r>
              <a:rPr lang="ar-SA" dirty="0" smtClean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الثلاثاء</a:t>
            </a:r>
            <a:endParaRPr lang="en-US" dirty="0" smtClean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  <a:p>
            <a:r>
              <a:rPr lang="ar-SA" dirty="0" smtClean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14-2-1443هـ</a:t>
            </a:r>
            <a:endParaRPr lang="en-US" dirty="0">
              <a:ln w="0"/>
              <a:solidFill>
                <a:srgbClr val="80008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  <a:p>
            <a:endParaRPr lang="en-US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grpSp>
        <p:nvGrpSpPr>
          <p:cNvPr id="1203" name="Google Shape;1203;p44"/>
          <p:cNvGrpSpPr/>
          <p:nvPr/>
        </p:nvGrpSpPr>
        <p:grpSpPr>
          <a:xfrm>
            <a:off x="10264277" y="1472738"/>
            <a:ext cx="1056943" cy="937207"/>
            <a:chOff x="3725850" y="3874550"/>
            <a:chExt cx="232875" cy="206500"/>
          </a:xfrm>
        </p:grpSpPr>
        <p:sp>
          <p:nvSpPr>
            <p:cNvPr id="1204" name="Google Shape;1204;p44"/>
            <p:cNvSpPr/>
            <p:nvPr/>
          </p:nvSpPr>
          <p:spPr>
            <a:xfrm>
              <a:off x="3725850" y="3874550"/>
              <a:ext cx="232875" cy="206500"/>
            </a:xfrm>
            <a:custGeom>
              <a:avLst/>
              <a:gdLst/>
              <a:ahLst/>
              <a:cxnLst/>
              <a:rect l="l" t="t" r="r" b="b"/>
              <a:pathLst>
                <a:path w="9315" h="8260" extrusionOk="0">
                  <a:moveTo>
                    <a:pt x="3669" y="297"/>
                  </a:moveTo>
                  <a:cubicBezTo>
                    <a:pt x="4503" y="297"/>
                    <a:pt x="5647" y="413"/>
                    <a:pt x="6146" y="563"/>
                  </a:cubicBezTo>
                  <a:cubicBezTo>
                    <a:pt x="6286" y="605"/>
                    <a:pt x="6533" y="677"/>
                    <a:pt x="6692" y="724"/>
                  </a:cubicBezTo>
                  <a:cubicBezTo>
                    <a:pt x="7482" y="953"/>
                    <a:pt x="8206" y="1470"/>
                    <a:pt x="8611" y="2092"/>
                  </a:cubicBezTo>
                  <a:cubicBezTo>
                    <a:pt x="9065" y="2789"/>
                    <a:pt x="9125" y="3432"/>
                    <a:pt x="8832" y="4487"/>
                  </a:cubicBezTo>
                  <a:cubicBezTo>
                    <a:pt x="8746" y="4797"/>
                    <a:pt x="8661" y="5050"/>
                    <a:pt x="8642" y="5050"/>
                  </a:cubicBezTo>
                  <a:cubicBezTo>
                    <a:pt x="8642" y="5050"/>
                    <a:pt x="8642" y="5050"/>
                    <a:pt x="8642" y="5050"/>
                  </a:cubicBezTo>
                  <a:cubicBezTo>
                    <a:pt x="8625" y="5048"/>
                    <a:pt x="8586" y="4996"/>
                    <a:pt x="8557" y="4939"/>
                  </a:cubicBezTo>
                  <a:cubicBezTo>
                    <a:pt x="8460" y="4738"/>
                    <a:pt x="8199" y="4424"/>
                    <a:pt x="8120" y="4413"/>
                  </a:cubicBezTo>
                  <a:cubicBezTo>
                    <a:pt x="8108" y="4411"/>
                    <a:pt x="8097" y="4411"/>
                    <a:pt x="8087" y="4411"/>
                  </a:cubicBezTo>
                  <a:cubicBezTo>
                    <a:pt x="7955" y="4411"/>
                    <a:pt x="7998" y="4557"/>
                    <a:pt x="8229" y="4906"/>
                  </a:cubicBezTo>
                  <a:cubicBezTo>
                    <a:pt x="8369" y="5116"/>
                    <a:pt x="8505" y="5292"/>
                    <a:pt x="8530" y="5296"/>
                  </a:cubicBezTo>
                  <a:cubicBezTo>
                    <a:pt x="8555" y="5299"/>
                    <a:pt x="8556" y="5345"/>
                    <a:pt x="8531" y="5408"/>
                  </a:cubicBezTo>
                  <a:cubicBezTo>
                    <a:pt x="8459" y="5584"/>
                    <a:pt x="8056" y="6181"/>
                    <a:pt x="8008" y="6181"/>
                  </a:cubicBezTo>
                  <a:cubicBezTo>
                    <a:pt x="8008" y="6181"/>
                    <a:pt x="8007" y="6181"/>
                    <a:pt x="8007" y="6181"/>
                  </a:cubicBezTo>
                  <a:cubicBezTo>
                    <a:pt x="7985" y="6178"/>
                    <a:pt x="7944" y="6111"/>
                    <a:pt x="7915" y="6027"/>
                  </a:cubicBezTo>
                  <a:cubicBezTo>
                    <a:pt x="7807" y="5714"/>
                    <a:pt x="7609" y="5464"/>
                    <a:pt x="7505" y="5464"/>
                  </a:cubicBezTo>
                  <a:cubicBezTo>
                    <a:pt x="7471" y="5464"/>
                    <a:pt x="7448" y="5490"/>
                    <a:pt x="7440" y="5547"/>
                  </a:cubicBezTo>
                  <a:cubicBezTo>
                    <a:pt x="7427" y="5644"/>
                    <a:pt x="7651" y="6132"/>
                    <a:pt x="7714" y="6141"/>
                  </a:cubicBezTo>
                  <a:cubicBezTo>
                    <a:pt x="7735" y="6144"/>
                    <a:pt x="7745" y="6184"/>
                    <a:pt x="7740" y="6229"/>
                  </a:cubicBezTo>
                  <a:cubicBezTo>
                    <a:pt x="7734" y="6274"/>
                    <a:pt x="7759" y="6338"/>
                    <a:pt x="7795" y="6367"/>
                  </a:cubicBezTo>
                  <a:cubicBezTo>
                    <a:pt x="7839" y="6404"/>
                    <a:pt x="7846" y="6431"/>
                    <a:pt x="7813" y="6449"/>
                  </a:cubicBezTo>
                  <a:cubicBezTo>
                    <a:pt x="7786" y="6463"/>
                    <a:pt x="7665" y="6525"/>
                    <a:pt x="7549" y="6584"/>
                  </a:cubicBezTo>
                  <a:lnTo>
                    <a:pt x="7335" y="6694"/>
                  </a:lnTo>
                  <a:lnTo>
                    <a:pt x="7295" y="6582"/>
                  </a:lnTo>
                  <a:cubicBezTo>
                    <a:pt x="7272" y="6521"/>
                    <a:pt x="7229" y="6467"/>
                    <a:pt x="7198" y="6463"/>
                  </a:cubicBezTo>
                  <a:cubicBezTo>
                    <a:pt x="7167" y="6459"/>
                    <a:pt x="7156" y="6432"/>
                    <a:pt x="7172" y="6401"/>
                  </a:cubicBezTo>
                  <a:cubicBezTo>
                    <a:pt x="7188" y="6372"/>
                    <a:pt x="7161" y="6267"/>
                    <a:pt x="7115" y="6174"/>
                  </a:cubicBezTo>
                  <a:cubicBezTo>
                    <a:pt x="7068" y="6080"/>
                    <a:pt x="7030" y="5992"/>
                    <a:pt x="7031" y="5983"/>
                  </a:cubicBezTo>
                  <a:cubicBezTo>
                    <a:pt x="7033" y="5974"/>
                    <a:pt x="6986" y="5869"/>
                    <a:pt x="6927" y="5748"/>
                  </a:cubicBezTo>
                  <a:cubicBezTo>
                    <a:pt x="6838" y="5568"/>
                    <a:pt x="6771" y="5485"/>
                    <a:pt x="6708" y="5485"/>
                  </a:cubicBezTo>
                  <a:cubicBezTo>
                    <a:pt x="6689" y="5485"/>
                    <a:pt x="6670" y="5492"/>
                    <a:pt x="6652" y="5507"/>
                  </a:cubicBezTo>
                  <a:cubicBezTo>
                    <a:pt x="6577" y="5566"/>
                    <a:pt x="6612" y="5735"/>
                    <a:pt x="6750" y="5970"/>
                  </a:cubicBezTo>
                  <a:cubicBezTo>
                    <a:pt x="6816" y="6082"/>
                    <a:pt x="6871" y="6191"/>
                    <a:pt x="6869" y="6208"/>
                  </a:cubicBezTo>
                  <a:cubicBezTo>
                    <a:pt x="6868" y="6225"/>
                    <a:pt x="6914" y="6345"/>
                    <a:pt x="6972" y="6473"/>
                  </a:cubicBezTo>
                  <a:cubicBezTo>
                    <a:pt x="7029" y="6601"/>
                    <a:pt x="7066" y="6714"/>
                    <a:pt x="7055" y="6723"/>
                  </a:cubicBezTo>
                  <a:cubicBezTo>
                    <a:pt x="7044" y="6731"/>
                    <a:pt x="6884" y="6745"/>
                    <a:pt x="6696" y="6754"/>
                  </a:cubicBezTo>
                  <a:lnTo>
                    <a:pt x="6358" y="6769"/>
                  </a:lnTo>
                  <a:lnTo>
                    <a:pt x="6274" y="6622"/>
                  </a:lnTo>
                  <a:cubicBezTo>
                    <a:pt x="6228" y="6542"/>
                    <a:pt x="6177" y="6400"/>
                    <a:pt x="6160" y="6306"/>
                  </a:cubicBezTo>
                  <a:cubicBezTo>
                    <a:pt x="6135" y="6165"/>
                    <a:pt x="6087" y="6092"/>
                    <a:pt x="6021" y="6092"/>
                  </a:cubicBezTo>
                  <a:cubicBezTo>
                    <a:pt x="5994" y="6092"/>
                    <a:pt x="5964" y="6104"/>
                    <a:pt x="5931" y="6129"/>
                  </a:cubicBezTo>
                  <a:cubicBezTo>
                    <a:pt x="5859" y="6184"/>
                    <a:pt x="5859" y="6206"/>
                    <a:pt x="5937" y="6445"/>
                  </a:cubicBezTo>
                  <a:cubicBezTo>
                    <a:pt x="5981" y="6584"/>
                    <a:pt x="6013" y="6707"/>
                    <a:pt x="6005" y="6714"/>
                  </a:cubicBezTo>
                  <a:cubicBezTo>
                    <a:pt x="6005" y="6715"/>
                    <a:pt x="6002" y="6715"/>
                    <a:pt x="5997" y="6715"/>
                  </a:cubicBezTo>
                  <a:cubicBezTo>
                    <a:pt x="5944" y="6715"/>
                    <a:pt x="5642" y="6682"/>
                    <a:pt x="5285" y="6636"/>
                  </a:cubicBezTo>
                  <a:lnTo>
                    <a:pt x="4580" y="6546"/>
                  </a:lnTo>
                  <a:lnTo>
                    <a:pt x="3848" y="7105"/>
                  </a:lnTo>
                  <a:cubicBezTo>
                    <a:pt x="3144" y="7641"/>
                    <a:pt x="2856" y="7835"/>
                    <a:pt x="2639" y="7913"/>
                  </a:cubicBezTo>
                  <a:cubicBezTo>
                    <a:pt x="2583" y="7933"/>
                    <a:pt x="2545" y="7944"/>
                    <a:pt x="2523" y="7944"/>
                  </a:cubicBezTo>
                  <a:cubicBezTo>
                    <a:pt x="2490" y="7944"/>
                    <a:pt x="2492" y="7921"/>
                    <a:pt x="2519" y="7870"/>
                  </a:cubicBezTo>
                  <a:cubicBezTo>
                    <a:pt x="2715" y="7515"/>
                    <a:pt x="2937" y="6357"/>
                    <a:pt x="2844" y="6177"/>
                  </a:cubicBezTo>
                  <a:cubicBezTo>
                    <a:pt x="2808" y="6105"/>
                    <a:pt x="2648" y="6006"/>
                    <a:pt x="2313" y="5848"/>
                  </a:cubicBezTo>
                  <a:cubicBezTo>
                    <a:pt x="2048" y="5723"/>
                    <a:pt x="1816" y="5603"/>
                    <a:pt x="1796" y="5581"/>
                  </a:cubicBezTo>
                  <a:cubicBezTo>
                    <a:pt x="1775" y="5558"/>
                    <a:pt x="1678" y="5495"/>
                    <a:pt x="1577" y="5438"/>
                  </a:cubicBezTo>
                  <a:cubicBezTo>
                    <a:pt x="1324" y="5293"/>
                    <a:pt x="861" y="4911"/>
                    <a:pt x="767" y="4768"/>
                  </a:cubicBezTo>
                  <a:cubicBezTo>
                    <a:pt x="482" y="4330"/>
                    <a:pt x="291" y="3777"/>
                    <a:pt x="290" y="3386"/>
                  </a:cubicBezTo>
                  <a:cubicBezTo>
                    <a:pt x="289" y="2830"/>
                    <a:pt x="564" y="2015"/>
                    <a:pt x="938" y="1465"/>
                  </a:cubicBezTo>
                  <a:cubicBezTo>
                    <a:pt x="1075" y="1265"/>
                    <a:pt x="1203" y="1101"/>
                    <a:pt x="1221" y="1101"/>
                  </a:cubicBezTo>
                  <a:cubicBezTo>
                    <a:pt x="1221" y="1101"/>
                    <a:pt x="1221" y="1101"/>
                    <a:pt x="1221" y="1101"/>
                  </a:cubicBezTo>
                  <a:cubicBezTo>
                    <a:pt x="1240" y="1105"/>
                    <a:pt x="1279" y="1159"/>
                    <a:pt x="1311" y="1226"/>
                  </a:cubicBezTo>
                  <a:cubicBezTo>
                    <a:pt x="1435" y="1488"/>
                    <a:pt x="1624" y="1722"/>
                    <a:pt x="1722" y="1736"/>
                  </a:cubicBezTo>
                  <a:cubicBezTo>
                    <a:pt x="1731" y="1737"/>
                    <a:pt x="1740" y="1738"/>
                    <a:pt x="1748" y="1738"/>
                  </a:cubicBezTo>
                  <a:cubicBezTo>
                    <a:pt x="1877" y="1738"/>
                    <a:pt x="1876" y="1579"/>
                    <a:pt x="1737" y="1454"/>
                  </a:cubicBezTo>
                  <a:cubicBezTo>
                    <a:pt x="1674" y="1398"/>
                    <a:pt x="1626" y="1321"/>
                    <a:pt x="1630" y="1285"/>
                  </a:cubicBezTo>
                  <a:cubicBezTo>
                    <a:pt x="1634" y="1249"/>
                    <a:pt x="1595" y="1164"/>
                    <a:pt x="1545" y="1104"/>
                  </a:cubicBezTo>
                  <a:cubicBezTo>
                    <a:pt x="1396" y="919"/>
                    <a:pt x="1443" y="828"/>
                    <a:pt x="1761" y="688"/>
                  </a:cubicBezTo>
                  <a:cubicBezTo>
                    <a:pt x="1805" y="669"/>
                    <a:pt x="1834" y="656"/>
                    <a:pt x="1858" y="656"/>
                  </a:cubicBezTo>
                  <a:cubicBezTo>
                    <a:pt x="1901" y="656"/>
                    <a:pt x="1930" y="694"/>
                    <a:pt x="2009" y="798"/>
                  </a:cubicBezTo>
                  <a:cubicBezTo>
                    <a:pt x="2079" y="891"/>
                    <a:pt x="2155" y="967"/>
                    <a:pt x="2184" y="972"/>
                  </a:cubicBezTo>
                  <a:cubicBezTo>
                    <a:pt x="2213" y="977"/>
                    <a:pt x="2221" y="1004"/>
                    <a:pt x="2204" y="1035"/>
                  </a:cubicBezTo>
                  <a:cubicBezTo>
                    <a:pt x="2164" y="1109"/>
                    <a:pt x="2338" y="1344"/>
                    <a:pt x="2444" y="1359"/>
                  </a:cubicBezTo>
                  <a:cubicBezTo>
                    <a:pt x="2452" y="1360"/>
                    <a:pt x="2461" y="1361"/>
                    <a:pt x="2468" y="1361"/>
                  </a:cubicBezTo>
                  <a:cubicBezTo>
                    <a:pt x="2605" y="1361"/>
                    <a:pt x="2559" y="1173"/>
                    <a:pt x="2343" y="863"/>
                  </a:cubicBezTo>
                  <a:cubicBezTo>
                    <a:pt x="2223" y="693"/>
                    <a:pt x="2125" y="539"/>
                    <a:pt x="2127" y="527"/>
                  </a:cubicBezTo>
                  <a:cubicBezTo>
                    <a:pt x="2134" y="482"/>
                    <a:pt x="2876" y="337"/>
                    <a:pt x="3223" y="311"/>
                  </a:cubicBezTo>
                  <a:cubicBezTo>
                    <a:pt x="3355" y="301"/>
                    <a:pt x="3506" y="297"/>
                    <a:pt x="3669" y="297"/>
                  </a:cubicBezTo>
                  <a:close/>
                  <a:moveTo>
                    <a:pt x="3713" y="0"/>
                  </a:moveTo>
                  <a:cubicBezTo>
                    <a:pt x="2901" y="0"/>
                    <a:pt x="2159" y="145"/>
                    <a:pt x="1604" y="416"/>
                  </a:cubicBezTo>
                  <a:cubicBezTo>
                    <a:pt x="1403" y="514"/>
                    <a:pt x="935" y="985"/>
                    <a:pt x="950" y="1073"/>
                  </a:cubicBezTo>
                  <a:cubicBezTo>
                    <a:pt x="953" y="1090"/>
                    <a:pt x="942" y="1101"/>
                    <a:pt x="923" y="1101"/>
                  </a:cubicBezTo>
                  <a:cubicBezTo>
                    <a:pt x="920" y="1101"/>
                    <a:pt x="918" y="1101"/>
                    <a:pt x="915" y="1100"/>
                  </a:cubicBezTo>
                  <a:cubicBezTo>
                    <a:pt x="914" y="1100"/>
                    <a:pt x="913" y="1100"/>
                    <a:pt x="912" y="1100"/>
                  </a:cubicBezTo>
                  <a:cubicBezTo>
                    <a:pt x="847" y="1100"/>
                    <a:pt x="617" y="1416"/>
                    <a:pt x="491" y="1680"/>
                  </a:cubicBezTo>
                  <a:cubicBezTo>
                    <a:pt x="188" y="2311"/>
                    <a:pt x="0" y="3012"/>
                    <a:pt x="20" y="3432"/>
                  </a:cubicBezTo>
                  <a:cubicBezTo>
                    <a:pt x="46" y="4021"/>
                    <a:pt x="344" y="4727"/>
                    <a:pt x="733" y="5125"/>
                  </a:cubicBezTo>
                  <a:cubicBezTo>
                    <a:pt x="926" y="5322"/>
                    <a:pt x="1321" y="5646"/>
                    <a:pt x="1377" y="5653"/>
                  </a:cubicBezTo>
                  <a:cubicBezTo>
                    <a:pt x="1400" y="5657"/>
                    <a:pt x="1508" y="5721"/>
                    <a:pt x="1613" y="5794"/>
                  </a:cubicBezTo>
                  <a:cubicBezTo>
                    <a:pt x="1719" y="5868"/>
                    <a:pt x="1846" y="5935"/>
                    <a:pt x="1893" y="5943"/>
                  </a:cubicBezTo>
                  <a:cubicBezTo>
                    <a:pt x="1941" y="5951"/>
                    <a:pt x="1985" y="5974"/>
                    <a:pt x="1996" y="5997"/>
                  </a:cubicBezTo>
                  <a:cubicBezTo>
                    <a:pt x="2006" y="6019"/>
                    <a:pt x="2136" y="6090"/>
                    <a:pt x="2284" y="6155"/>
                  </a:cubicBezTo>
                  <a:cubicBezTo>
                    <a:pt x="2484" y="6242"/>
                    <a:pt x="2563" y="6300"/>
                    <a:pt x="2579" y="6372"/>
                  </a:cubicBezTo>
                  <a:cubicBezTo>
                    <a:pt x="2618" y="6534"/>
                    <a:pt x="2464" y="7231"/>
                    <a:pt x="2293" y="7677"/>
                  </a:cubicBezTo>
                  <a:cubicBezTo>
                    <a:pt x="2139" y="8078"/>
                    <a:pt x="2136" y="8093"/>
                    <a:pt x="2200" y="8182"/>
                  </a:cubicBezTo>
                  <a:cubicBezTo>
                    <a:pt x="2240" y="8238"/>
                    <a:pt x="2267" y="8259"/>
                    <a:pt x="2330" y="8259"/>
                  </a:cubicBezTo>
                  <a:cubicBezTo>
                    <a:pt x="2359" y="8259"/>
                    <a:pt x="2396" y="8255"/>
                    <a:pt x="2445" y="8247"/>
                  </a:cubicBezTo>
                  <a:cubicBezTo>
                    <a:pt x="2781" y="8196"/>
                    <a:pt x="3296" y="7899"/>
                    <a:pt x="3995" y="7353"/>
                  </a:cubicBezTo>
                  <a:lnTo>
                    <a:pt x="4679" y="6818"/>
                  </a:lnTo>
                  <a:lnTo>
                    <a:pt x="5552" y="6942"/>
                  </a:lnTo>
                  <a:cubicBezTo>
                    <a:pt x="6039" y="7010"/>
                    <a:pt x="6431" y="7049"/>
                    <a:pt x="6627" y="7049"/>
                  </a:cubicBezTo>
                  <a:cubicBezTo>
                    <a:pt x="6650" y="7049"/>
                    <a:pt x="6671" y="7049"/>
                    <a:pt x="6689" y="7048"/>
                  </a:cubicBezTo>
                  <a:cubicBezTo>
                    <a:pt x="6835" y="7038"/>
                    <a:pt x="7023" y="7025"/>
                    <a:pt x="7112" y="7020"/>
                  </a:cubicBezTo>
                  <a:cubicBezTo>
                    <a:pt x="7350" y="7003"/>
                    <a:pt x="7663" y="6890"/>
                    <a:pt x="7881" y="6742"/>
                  </a:cubicBezTo>
                  <a:cubicBezTo>
                    <a:pt x="8177" y="6539"/>
                    <a:pt x="8647" y="5876"/>
                    <a:pt x="8855" y="5366"/>
                  </a:cubicBezTo>
                  <a:cubicBezTo>
                    <a:pt x="9005" y="5000"/>
                    <a:pt x="9182" y="4299"/>
                    <a:pt x="9252" y="3803"/>
                  </a:cubicBezTo>
                  <a:cubicBezTo>
                    <a:pt x="9313" y="3363"/>
                    <a:pt x="9315" y="3224"/>
                    <a:pt x="9266" y="2946"/>
                  </a:cubicBezTo>
                  <a:cubicBezTo>
                    <a:pt x="9175" y="2438"/>
                    <a:pt x="9099" y="2271"/>
                    <a:pt x="8677" y="1653"/>
                  </a:cubicBezTo>
                  <a:cubicBezTo>
                    <a:pt x="8648" y="1610"/>
                    <a:pt x="8457" y="1433"/>
                    <a:pt x="8253" y="1258"/>
                  </a:cubicBezTo>
                  <a:cubicBezTo>
                    <a:pt x="7870" y="934"/>
                    <a:pt x="7462" y="684"/>
                    <a:pt x="7132" y="574"/>
                  </a:cubicBezTo>
                  <a:cubicBezTo>
                    <a:pt x="6340" y="310"/>
                    <a:pt x="6116" y="253"/>
                    <a:pt x="5417" y="141"/>
                  </a:cubicBezTo>
                  <a:cubicBezTo>
                    <a:pt x="5024" y="78"/>
                    <a:pt x="4689" y="32"/>
                    <a:pt x="4631" y="32"/>
                  </a:cubicBezTo>
                  <a:cubicBezTo>
                    <a:pt x="4627" y="32"/>
                    <a:pt x="4624" y="32"/>
                    <a:pt x="4623" y="33"/>
                  </a:cubicBezTo>
                  <a:cubicBezTo>
                    <a:pt x="4619" y="36"/>
                    <a:pt x="4599" y="38"/>
                    <a:pt x="4566" y="38"/>
                  </a:cubicBezTo>
                  <a:cubicBezTo>
                    <a:pt x="4504" y="38"/>
                    <a:pt x="4399" y="33"/>
                    <a:pt x="4284" y="24"/>
                  </a:cubicBezTo>
                  <a:cubicBezTo>
                    <a:pt x="4091" y="8"/>
                    <a:pt x="3900" y="0"/>
                    <a:pt x="371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5" name="Google Shape;1205;p44"/>
            <p:cNvSpPr/>
            <p:nvPr/>
          </p:nvSpPr>
          <p:spPr>
            <a:xfrm>
              <a:off x="3821275" y="3914800"/>
              <a:ext cx="61850" cy="74850"/>
            </a:xfrm>
            <a:custGeom>
              <a:avLst/>
              <a:gdLst/>
              <a:ahLst/>
              <a:cxnLst/>
              <a:rect l="l" t="t" r="r" b="b"/>
              <a:pathLst>
                <a:path w="2474" h="2994" extrusionOk="0">
                  <a:moveTo>
                    <a:pt x="1110" y="310"/>
                  </a:moveTo>
                  <a:cubicBezTo>
                    <a:pt x="1110" y="310"/>
                    <a:pt x="1110" y="310"/>
                    <a:pt x="1110" y="310"/>
                  </a:cubicBezTo>
                  <a:cubicBezTo>
                    <a:pt x="1122" y="312"/>
                    <a:pt x="1243" y="359"/>
                    <a:pt x="1380" y="415"/>
                  </a:cubicBezTo>
                  <a:cubicBezTo>
                    <a:pt x="1506" y="468"/>
                    <a:pt x="1630" y="505"/>
                    <a:pt x="1676" y="505"/>
                  </a:cubicBezTo>
                  <a:cubicBezTo>
                    <a:pt x="1680" y="505"/>
                    <a:pt x="1683" y="505"/>
                    <a:pt x="1686" y="504"/>
                  </a:cubicBezTo>
                  <a:cubicBezTo>
                    <a:pt x="1693" y="502"/>
                    <a:pt x="1701" y="502"/>
                    <a:pt x="1708" y="502"/>
                  </a:cubicBezTo>
                  <a:cubicBezTo>
                    <a:pt x="1735" y="502"/>
                    <a:pt x="1758" y="514"/>
                    <a:pt x="1767" y="534"/>
                  </a:cubicBezTo>
                  <a:cubicBezTo>
                    <a:pt x="1779" y="559"/>
                    <a:pt x="1852" y="586"/>
                    <a:pt x="1933" y="598"/>
                  </a:cubicBezTo>
                  <a:cubicBezTo>
                    <a:pt x="2014" y="610"/>
                    <a:pt x="2087" y="640"/>
                    <a:pt x="2098" y="667"/>
                  </a:cubicBezTo>
                  <a:cubicBezTo>
                    <a:pt x="2114" y="706"/>
                    <a:pt x="1814" y="1172"/>
                    <a:pt x="1735" y="1228"/>
                  </a:cubicBezTo>
                  <a:cubicBezTo>
                    <a:pt x="1702" y="1252"/>
                    <a:pt x="1615" y="1367"/>
                    <a:pt x="1305" y="1797"/>
                  </a:cubicBezTo>
                  <a:cubicBezTo>
                    <a:pt x="1164" y="1993"/>
                    <a:pt x="962" y="2260"/>
                    <a:pt x="858" y="2389"/>
                  </a:cubicBezTo>
                  <a:cubicBezTo>
                    <a:pt x="757" y="2516"/>
                    <a:pt x="668" y="2636"/>
                    <a:pt x="666" y="2655"/>
                  </a:cubicBezTo>
                  <a:cubicBezTo>
                    <a:pt x="665" y="2665"/>
                    <a:pt x="635" y="2672"/>
                    <a:pt x="593" y="2672"/>
                  </a:cubicBezTo>
                  <a:cubicBezTo>
                    <a:pt x="569" y="2672"/>
                    <a:pt x="541" y="2670"/>
                    <a:pt x="511" y="2665"/>
                  </a:cubicBezTo>
                  <a:cubicBezTo>
                    <a:pt x="338" y="2642"/>
                    <a:pt x="338" y="2675"/>
                    <a:pt x="510" y="2101"/>
                  </a:cubicBezTo>
                  <a:cubicBezTo>
                    <a:pt x="584" y="1859"/>
                    <a:pt x="651" y="1601"/>
                    <a:pt x="664" y="1523"/>
                  </a:cubicBezTo>
                  <a:cubicBezTo>
                    <a:pt x="675" y="1448"/>
                    <a:pt x="697" y="1388"/>
                    <a:pt x="712" y="1388"/>
                  </a:cubicBezTo>
                  <a:cubicBezTo>
                    <a:pt x="712" y="1388"/>
                    <a:pt x="713" y="1388"/>
                    <a:pt x="713" y="1388"/>
                  </a:cubicBezTo>
                  <a:cubicBezTo>
                    <a:pt x="713" y="1388"/>
                    <a:pt x="713" y="1388"/>
                    <a:pt x="713" y="1388"/>
                  </a:cubicBezTo>
                  <a:cubicBezTo>
                    <a:pt x="740" y="1388"/>
                    <a:pt x="906" y="922"/>
                    <a:pt x="1034" y="486"/>
                  </a:cubicBezTo>
                  <a:cubicBezTo>
                    <a:pt x="1064" y="388"/>
                    <a:pt x="1097" y="310"/>
                    <a:pt x="1110" y="310"/>
                  </a:cubicBezTo>
                  <a:close/>
                  <a:moveTo>
                    <a:pt x="969" y="1"/>
                  </a:moveTo>
                  <a:cubicBezTo>
                    <a:pt x="945" y="1"/>
                    <a:pt x="934" y="9"/>
                    <a:pt x="922" y="22"/>
                  </a:cubicBezTo>
                  <a:cubicBezTo>
                    <a:pt x="902" y="47"/>
                    <a:pt x="868" y="127"/>
                    <a:pt x="846" y="199"/>
                  </a:cubicBezTo>
                  <a:cubicBezTo>
                    <a:pt x="803" y="354"/>
                    <a:pt x="427" y="1549"/>
                    <a:pt x="385" y="1669"/>
                  </a:cubicBezTo>
                  <a:cubicBezTo>
                    <a:pt x="369" y="1715"/>
                    <a:pt x="307" y="1903"/>
                    <a:pt x="247" y="2085"/>
                  </a:cubicBezTo>
                  <a:cubicBezTo>
                    <a:pt x="187" y="2268"/>
                    <a:pt x="110" y="2471"/>
                    <a:pt x="75" y="2535"/>
                  </a:cubicBezTo>
                  <a:cubicBezTo>
                    <a:pt x="0" y="2674"/>
                    <a:pt x="42" y="2812"/>
                    <a:pt x="173" y="2858"/>
                  </a:cubicBezTo>
                  <a:cubicBezTo>
                    <a:pt x="224" y="2875"/>
                    <a:pt x="388" y="2918"/>
                    <a:pt x="541" y="2955"/>
                  </a:cubicBezTo>
                  <a:cubicBezTo>
                    <a:pt x="643" y="2979"/>
                    <a:pt x="716" y="2994"/>
                    <a:pt x="771" y="2994"/>
                  </a:cubicBezTo>
                  <a:cubicBezTo>
                    <a:pt x="889" y="2994"/>
                    <a:pt x="927" y="2928"/>
                    <a:pt x="995" y="2745"/>
                  </a:cubicBezTo>
                  <a:cubicBezTo>
                    <a:pt x="1030" y="2651"/>
                    <a:pt x="1140" y="2475"/>
                    <a:pt x="1244" y="2348"/>
                  </a:cubicBezTo>
                  <a:cubicBezTo>
                    <a:pt x="1346" y="2222"/>
                    <a:pt x="1488" y="2033"/>
                    <a:pt x="1564" y="1922"/>
                  </a:cubicBezTo>
                  <a:cubicBezTo>
                    <a:pt x="1639" y="1813"/>
                    <a:pt x="1836" y="1547"/>
                    <a:pt x="2002" y="1330"/>
                  </a:cubicBezTo>
                  <a:cubicBezTo>
                    <a:pt x="2329" y="906"/>
                    <a:pt x="2473" y="657"/>
                    <a:pt x="2451" y="559"/>
                  </a:cubicBezTo>
                  <a:cubicBezTo>
                    <a:pt x="2432" y="475"/>
                    <a:pt x="2216" y="378"/>
                    <a:pt x="2086" y="378"/>
                  </a:cubicBezTo>
                  <a:cubicBezTo>
                    <a:pt x="2061" y="378"/>
                    <a:pt x="2039" y="381"/>
                    <a:pt x="2023" y="389"/>
                  </a:cubicBezTo>
                  <a:cubicBezTo>
                    <a:pt x="1997" y="400"/>
                    <a:pt x="1975" y="405"/>
                    <a:pt x="1960" y="405"/>
                  </a:cubicBezTo>
                  <a:cubicBezTo>
                    <a:pt x="1946" y="405"/>
                    <a:pt x="1938" y="400"/>
                    <a:pt x="1939" y="390"/>
                  </a:cubicBezTo>
                  <a:cubicBezTo>
                    <a:pt x="1942" y="368"/>
                    <a:pt x="1783" y="289"/>
                    <a:pt x="1582" y="211"/>
                  </a:cubicBezTo>
                  <a:cubicBezTo>
                    <a:pt x="1167" y="52"/>
                    <a:pt x="1029" y="1"/>
                    <a:pt x="96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6" name="Google Shape;1206;p44"/>
            <p:cNvSpPr/>
            <p:nvPr/>
          </p:nvSpPr>
          <p:spPr>
            <a:xfrm>
              <a:off x="3807350" y="3992475"/>
              <a:ext cx="38375" cy="27675"/>
            </a:xfrm>
            <a:custGeom>
              <a:avLst/>
              <a:gdLst/>
              <a:ahLst/>
              <a:cxnLst/>
              <a:rect l="l" t="t" r="r" b="b"/>
              <a:pathLst>
                <a:path w="1535" h="1107" extrusionOk="0">
                  <a:moveTo>
                    <a:pt x="792" y="318"/>
                  </a:moveTo>
                  <a:cubicBezTo>
                    <a:pt x="887" y="318"/>
                    <a:pt x="912" y="344"/>
                    <a:pt x="969" y="425"/>
                  </a:cubicBezTo>
                  <a:cubicBezTo>
                    <a:pt x="1111" y="628"/>
                    <a:pt x="876" y="843"/>
                    <a:pt x="643" y="843"/>
                  </a:cubicBezTo>
                  <a:cubicBezTo>
                    <a:pt x="562" y="843"/>
                    <a:pt x="481" y="817"/>
                    <a:pt x="416" y="757"/>
                  </a:cubicBezTo>
                  <a:cubicBezTo>
                    <a:pt x="233" y="586"/>
                    <a:pt x="351" y="356"/>
                    <a:pt x="637" y="329"/>
                  </a:cubicBezTo>
                  <a:cubicBezTo>
                    <a:pt x="705" y="322"/>
                    <a:pt x="754" y="318"/>
                    <a:pt x="792" y="318"/>
                  </a:cubicBezTo>
                  <a:close/>
                  <a:moveTo>
                    <a:pt x="682" y="1"/>
                  </a:moveTo>
                  <a:cubicBezTo>
                    <a:pt x="636" y="1"/>
                    <a:pt x="585" y="5"/>
                    <a:pt x="527" y="14"/>
                  </a:cubicBezTo>
                  <a:cubicBezTo>
                    <a:pt x="336" y="45"/>
                    <a:pt x="181" y="155"/>
                    <a:pt x="113" y="309"/>
                  </a:cubicBezTo>
                  <a:cubicBezTo>
                    <a:pt x="1" y="564"/>
                    <a:pt x="11" y="676"/>
                    <a:pt x="163" y="877"/>
                  </a:cubicBezTo>
                  <a:cubicBezTo>
                    <a:pt x="293" y="1050"/>
                    <a:pt x="327" y="1070"/>
                    <a:pt x="535" y="1098"/>
                  </a:cubicBezTo>
                  <a:cubicBezTo>
                    <a:pt x="576" y="1103"/>
                    <a:pt x="616" y="1106"/>
                    <a:pt x="654" y="1106"/>
                  </a:cubicBezTo>
                  <a:cubicBezTo>
                    <a:pt x="1267" y="1106"/>
                    <a:pt x="1535" y="418"/>
                    <a:pt x="986" y="89"/>
                  </a:cubicBezTo>
                  <a:cubicBezTo>
                    <a:pt x="883" y="28"/>
                    <a:pt x="794" y="1"/>
                    <a:pt x="68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207" name="Google Shape;1207;p44"/>
          <p:cNvGrpSpPr/>
          <p:nvPr/>
        </p:nvGrpSpPr>
        <p:grpSpPr>
          <a:xfrm>
            <a:off x="9641093" y="5104369"/>
            <a:ext cx="623175" cy="604716"/>
            <a:chOff x="5244650" y="4666550"/>
            <a:chExt cx="154450" cy="149875"/>
          </a:xfrm>
        </p:grpSpPr>
        <p:sp>
          <p:nvSpPr>
            <p:cNvPr id="1208" name="Google Shape;1208;p44"/>
            <p:cNvSpPr/>
            <p:nvPr/>
          </p:nvSpPr>
          <p:spPr>
            <a:xfrm>
              <a:off x="5244650" y="4666550"/>
              <a:ext cx="154450" cy="149875"/>
            </a:xfrm>
            <a:custGeom>
              <a:avLst/>
              <a:gdLst/>
              <a:ahLst/>
              <a:cxnLst/>
              <a:rect l="l" t="t" r="r" b="b"/>
              <a:pathLst>
                <a:path w="6178" h="5995" extrusionOk="0">
                  <a:moveTo>
                    <a:pt x="4603" y="299"/>
                  </a:moveTo>
                  <a:lnTo>
                    <a:pt x="4574" y="634"/>
                  </a:lnTo>
                  <a:cubicBezTo>
                    <a:pt x="4558" y="819"/>
                    <a:pt x="4534" y="1194"/>
                    <a:pt x="4520" y="1474"/>
                  </a:cubicBezTo>
                  <a:lnTo>
                    <a:pt x="4496" y="1980"/>
                  </a:lnTo>
                  <a:lnTo>
                    <a:pt x="4791" y="1987"/>
                  </a:lnTo>
                  <a:cubicBezTo>
                    <a:pt x="4955" y="1992"/>
                    <a:pt x="5183" y="1998"/>
                    <a:pt x="5302" y="2000"/>
                  </a:cubicBezTo>
                  <a:lnTo>
                    <a:pt x="5518" y="2004"/>
                  </a:lnTo>
                  <a:lnTo>
                    <a:pt x="5511" y="2149"/>
                  </a:lnTo>
                  <a:cubicBezTo>
                    <a:pt x="5505" y="2232"/>
                    <a:pt x="5479" y="2310"/>
                    <a:pt x="5449" y="2329"/>
                  </a:cubicBezTo>
                  <a:cubicBezTo>
                    <a:pt x="5429" y="2341"/>
                    <a:pt x="5317" y="2348"/>
                    <a:pt x="5168" y="2348"/>
                  </a:cubicBezTo>
                  <a:cubicBezTo>
                    <a:pt x="5095" y="2348"/>
                    <a:pt x="5013" y="2346"/>
                    <a:pt x="4929" y="2343"/>
                  </a:cubicBezTo>
                  <a:lnTo>
                    <a:pt x="4463" y="2325"/>
                  </a:lnTo>
                  <a:lnTo>
                    <a:pt x="4483" y="2980"/>
                  </a:lnTo>
                  <a:cubicBezTo>
                    <a:pt x="4495" y="3342"/>
                    <a:pt x="4510" y="3642"/>
                    <a:pt x="4518" y="3649"/>
                  </a:cubicBezTo>
                  <a:cubicBezTo>
                    <a:pt x="4526" y="3658"/>
                    <a:pt x="4832" y="3672"/>
                    <a:pt x="5198" y="3680"/>
                  </a:cubicBezTo>
                  <a:cubicBezTo>
                    <a:pt x="5785" y="3695"/>
                    <a:pt x="5865" y="3706"/>
                    <a:pt x="5878" y="3771"/>
                  </a:cubicBezTo>
                  <a:cubicBezTo>
                    <a:pt x="5886" y="3812"/>
                    <a:pt x="5875" y="3862"/>
                    <a:pt x="5854" y="3884"/>
                  </a:cubicBezTo>
                  <a:cubicBezTo>
                    <a:pt x="5832" y="3906"/>
                    <a:pt x="5516" y="3927"/>
                    <a:pt x="5155" y="3931"/>
                  </a:cubicBezTo>
                  <a:lnTo>
                    <a:pt x="4496" y="3940"/>
                  </a:lnTo>
                  <a:lnTo>
                    <a:pt x="4510" y="4688"/>
                  </a:lnTo>
                  <a:cubicBezTo>
                    <a:pt x="4519" y="5168"/>
                    <a:pt x="4509" y="5436"/>
                    <a:pt x="4481" y="5436"/>
                  </a:cubicBezTo>
                  <a:cubicBezTo>
                    <a:pt x="4457" y="5436"/>
                    <a:pt x="4394" y="5446"/>
                    <a:pt x="4341" y="5460"/>
                  </a:cubicBezTo>
                  <a:cubicBezTo>
                    <a:pt x="4323" y="5465"/>
                    <a:pt x="4309" y="5468"/>
                    <a:pt x="4297" y="5468"/>
                  </a:cubicBezTo>
                  <a:cubicBezTo>
                    <a:pt x="4246" y="5468"/>
                    <a:pt x="4245" y="5405"/>
                    <a:pt x="4245" y="5098"/>
                  </a:cubicBezTo>
                  <a:cubicBezTo>
                    <a:pt x="4245" y="4885"/>
                    <a:pt x="4232" y="4535"/>
                    <a:pt x="4216" y="4317"/>
                  </a:cubicBezTo>
                  <a:lnTo>
                    <a:pt x="4187" y="3923"/>
                  </a:lnTo>
                  <a:lnTo>
                    <a:pt x="3924" y="3943"/>
                  </a:lnTo>
                  <a:cubicBezTo>
                    <a:pt x="3781" y="3955"/>
                    <a:pt x="3524" y="3973"/>
                    <a:pt x="3359" y="3985"/>
                  </a:cubicBezTo>
                  <a:cubicBezTo>
                    <a:pt x="3193" y="3997"/>
                    <a:pt x="2887" y="4019"/>
                    <a:pt x="2678" y="4036"/>
                  </a:cubicBezTo>
                  <a:lnTo>
                    <a:pt x="2297" y="4067"/>
                  </a:lnTo>
                  <a:lnTo>
                    <a:pt x="2322" y="4479"/>
                  </a:lnTo>
                  <a:cubicBezTo>
                    <a:pt x="2336" y="4706"/>
                    <a:pt x="2358" y="5071"/>
                    <a:pt x="2371" y="5287"/>
                  </a:cubicBezTo>
                  <a:lnTo>
                    <a:pt x="2397" y="5682"/>
                  </a:lnTo>
                  <a:lnTo>
                    <a:pt x="2244" y="5706"/>
                  </a:lnTo>
                  <a:cubicBezTo>
                    <a:pt x="2178" y="5716"/>
                    <a:pt x="2125" y="5723"/>
                    <a:pt x="2083" y="5723"/>
                  </a:cubicBezTo>
                  <a:cubicBezTo>
                    <a:pt x="1933" y="5723"/>
                    <a:pt x="1912" y="5642"/>
                    <a:pt x="1914" y="5374"/>
                  </a:cubicBezTo>
                  <a:cubicBezTo>
                    <a:pt x="1915" y="5205"/>
                    <a:pt x="1915" y="4844"/>
                    <a:pt x="1914" y="4577"/>
                  </a:cubicBezTo>
                  <a:lnTo>
                    <a:pt x="1912" y="4087"/>
                  </a:lnTo>
                  <a:lnTo>
                    <a:pt x="1751" y="4112"/>
                  </a:lnTo>
                  <a:cubicBezTo>
                    <a:pt x="1664" y="4126"/>
                    <a:pt x="1513" y="4147"/>
                    <a:pt x="1418" y="4159"/>
                  </a:cubicBezTo>
                  <a:cubicBezTo>
                    <a:pt x="1323" y="4172"/>
                    <a:pt x="1106" y="4218"/>
                    <a:pt x="933" y="4263"/>
                  </a:cubicBezTo>
                  <a:lnTo>
                    <a:pt x="621" y="4343"/>
                  </a:lnTo>
                  <a:lnTo>
                    <a:pt x="621" y="4159"/>
                  </a:lnTo>
                  <a:lnTo>
                    <a:pt x="621" y="3976"/>
                  </a:lnTo>
                  <a:lnTo>
                    <a:pt x="870" y="3950"/>
                  </a:lnTo>
                  <a:cubicBezTo>
                    <a:pt x="1006" y="3936"/>
                    <a:pt x="1293" y="3914"/>
                    <a:pt x="1503" y="3903"/>
                  </a:cubicBezTo>
                  <a:cubicBezTo>
                    <a:pt x="1712" y="3892"/>
                    <a:pt x="1896" y="3873"/>
                    <a:pt x="1905" y="3862"/>
                  </a:cubicBezTo>
                  <a:cubicBezTo>
                    <a:pt x="1930" y="3834"/>
                    <a:pt x="1931" y="3775"/>
                    <a:pt x="1913" y="2966"/>
                  </a:cubicBezTo>
                  <a:lnTo>
                    <a:pt x="1899" y="2333"/>
                  </a:lnTo>
                  <a:lnTo>
                    <a:pt x="1271" y="2328"/>
                  </a:lnTo>
                  <a:cubicBezTo>
                    <a:pt x="383" y="2320"/>
                    <a:pt x="363" y="2318"/>
                    <a:pt x="363" y="2230"/>
                  </a:cubicBezTo>
                  <a:cubicBezTo>
                    <a:pt x="363" y="2142"/>
                    <a:pt x="498" y="2122"/>
                    <a:pt x="1307" y="2092"/>
                  </a:cubicBezTo>
                  <a:cubicBezTo>
                    <a:pt x="1623" y="2080"/>
                    <a:pt x="1888" y="2064"/>
                    <a:pt x="1895" y="2058"/>
                  </a:cubicBezTo>
                  <a:cubicBezTo>
                    <a:pt x="1902" y="2051"/>
                    <a:pt x="1917" y="1679"/>
                    <a:pt x="1930" y="1232"/>
                  </a:cubicBezTo>
                  <a:cubicBezTo>
                    <a:pt x="1943" y="784"/>
                    <a:pt x="1963" y="408"/>
                    <a:pt x="1975" y="395"/>
                  </a:cubicBezTo>
                  <a:cubicBezTo>
                    <a:pt x="1980" y="390"/>
                    <a:pt x="1998" y="388"/>
                    <a:pt x="2025" y="388"/>
                  </a:cubicBezTo>
                  <a:cubicBezTo>
                    <a:pt x="2067" y="388"/>
                    <a:pt x="2130" y="394"/>
                    <a:pt x="2197" y="404"/>
                  </a:cubicBezTo>
                  <a:lnTo>
                    <a:pt x="2397" y="435"/>
                  </a:lnTo>
                  <a:lnTo>
                    <a:pt x="2382" y="1252"/>
                  </a:lnTo>
                  <a:lnTo>
                    <a:pt x="2368" y="2070"/>
                  </a:lnTo>
                  <a:lnTo>
                    <a:pt x="2368" y="2070"/>
                  </a:lnTo>
                  <a:lnTo>
                    <a:pt x="2778" y="2068"/>
                  </a:lnTo>
                  <a:cubicBezTo>
                    <a:pt x="3005" y="2067"/>
                    <a:pt x="3335" y="2046"/>
                    <a:pt x="3512" y="2020"/>
                  </a:cubicBezTo>
                  <a:cubicBezTo>
                    <a:pt x="3688" y="1996"/>
                    <a:pt x="3934" y="1966"/>
                    <a:pt x="4055" y="1953"/>
                  </a:cubicBezTo>
                  <a:lnTo>
                    <a:pt x="4274" y="1930"/>
                  </a:lnTo>
                  <a:lnTo>
                    <a:pt x="4303" y="1301"/>
                  </a:lnTo>
                  <a:cubicBezTo>
                    <a:pt x="4319" y="956"/>
                    <a:pt x="4351" y="650"/>
                    <a:pt x="4375" y="622"/>
                  </a:cubicBezTo>
                  <a:cubicBezTo>
                    <a:pt x="4399" y="593"/>
                    <a:pt x="4406" y="509"/>
                    <a:pt x="4391" y="435"/>
                  </a:cubicBezTo>
                  <a:cubicBezTo>
                    <a:pt x="4366" y="307"/>
                    <a:pt x="4372" y="299"/>
                    <a:pt x="4483" y="299"/>
                  </a:cubicBezTo>
                  <a:close/>
                  <a:moveTo>
                    <a:pt x="4285" y="0"/>
                  </a:moveTo>
                  <a:cubicBezTo>
                    <a:pt x="4175" y="0"/>
                    <a:pt x="4110" y="12"/>
                    <a:pt x="4095" y="36"/>
                  </a:cubicBezTo>
                  <a:cubicBezTo>
                    <a:pt x="4078" y="63"/>
                    <a:pt x="4070" y="168"/>
                    <a:pt x="4076" y="266"/>
                  </a:cubicBezTo>
                  <a:cubicBezTo>
                    <a:pt x="4093" y="525"/>
                    <a:pt x="4024" y="1721"/>
                    <a:pt x="3991" y="1729"/>
                  </a:cubicBezTo>
                  <a:cubicBezTo>
                    <a:pt x="3888" y="1749"/>
                    <a:pt x="3338" y="1771"/>
                    <a:pt x="2988" y="1771"/>
                  </a:cubicBezTo>
                  <a:cubicBezTo>
                    <a:pt x="2947" y="1771"/>
                    <a:pt x="2908" y="1771"/>
                    <a:pt x="2873" y="1770"/>
                  </a:cubicBezTo>
                  <a:lnTo>
                    <a:pt x="2642" y="1766"/>
                  </a:lnTo>
                  <a:lnTo>
                    <a:pt x="2649" y="1065"/>
                  </a:lnTo>
                  <a:cubicBezTo>
                    <a:pt x="2652" y="678"/>
                    <a:pt x="2653" y="339"/>
                    <a:pt x="2651" y="307"/>
                  </a:cubicBezTo>
                  <a:cubicBezTo>
                    <a:pt x="2644" y="203"/>
                    <a:pt x="2259" y="118"/>
                    <a:pt x="1980" y="118"/>
                  </a:cubicBezTo>
                  <a:cubicBezTo>
                    <a:pt x="1851" y="118"/>
                    <a:pt x="1744" y="137"/>
                    <a:pt x="1709" y="180"/>
                  </a:cubicBezTo>
                  <a:cubicBezTo>
                    <a:pt x="1682" y="212"/>
                    <a:pt x="1663" y="547"/>
                    <a:pt x="1661" y="1007"/>
                  </a:cubicBezTo>
                  <a:cubicBezTo>
                    <a:pt x="1659" y="1435"/>
                    <a:pt x="1648" y="1789"/>
                    <a:pt x="1638" y="1799"/>
                  </a:cubicBezTo>
                  <a:cubicBezTo>
                    <a:pt x="1628" y="1808"/>
                    <a:pt x="1311" y="1826"/>
                    <a:pt x="937" y="1840"/>
                  </a:cubicBezTo>
                  <a:cubicBezTo>
                    <a:pt x="564" y="1854"/>
                    <a:pt x="224" y="1880"/>
                    <a:pt x="185" y="1900"/>
                  </a:cubicBezTo>
                  <a:cubicBezTo>
                    <a:pt x="91" y="1948"/>
                    <a:pt x="1" y="2451"/>
                    <a:pt x="72" y="2526"/>
                  </a:cubicBezTo>
                  <a:cubicBezTo>
                    <a:pt x="107" y="2562"/>
                    <a:pt x="366" y="2584"/>
                    <a:pt x="880" y="2594"/>
                  </a:cubicBezTo>
                  <a:lnTo>
                    <a:pt x="1636" y="2608"/>
                  </a:lnTo>
                  <a:lnTo>
                    <a:pt x="1648" y="3112"/>
                  </a:lnTo>
                  <a:lnTo>
                    <a:pt x="1661" y="3615"/>
                  </a:lnTo>
                  <a:lnTo>
                    <a:pt x="1519" y="3638"/>
                  </a:lnTo>
                  <a:cubicBezTo>
                    <a:pt x="1441" y="3650"/>
                    <a:pt x="1176" y="3671"/>
                    <a:pt x="925" y="3685"/>
                  </a:cubicBezTo>
                  <a:cubicBezTo>
                    <a:pt x="341" y="3717"/>
                    <a:pt x="314" y="3739"/>
                    <a:pt x="325" y="4174"/>
                  </a:cubicBezTo>
                  <a:cubicBezTo>
                    <a:pt x="331" y="4392"/>
                    <a:pt x="355" y="4517"/>
                    <a:pt x="403" y="4577"/>
                  </a:cubicBezTo>
                  <a:lnTo>
                    <a:pt x="473" y="4663"/>
                  </a:lnTo>
                  <a:lnTo>
                    <a:pt x="818" y="4574"/>
                  </a:lnTo>
                  <a:cubicBezTo>
                    <a:pt x="1007" y="4526"/>
                    <a:pt x="1275" y="4473"/>
                    <a:pt x="1410" y="4457"/>
                  </a:cubicBezTo>
                  <a:lnTo>
                    <a:pt x="1656" y="4428"/>
                  </a:lnTo>
                  <a:lnTo>
                    <a:pt x="1659" y="4704"/>
                  </a:lnTo>
                  <a:cubicBezTo>
                    <a:pt x="1660" y="4855"/>
                    <a:pt x="1657" y="5164"/>
                    <a:pt x="1655" y="5390"/>
                  </a:cubicBezTo>
                  <a:cubicBezTo>
                    <a:pt x="1649" y="5918"/>
                    <a:pt x="1687" y="5972"/>
                    <a:pt x="2145" y="5972"/>
                  </a:cubicBezTo>
                  <a:cubicBezTo>
                    <a:pt x="2155" y="5972"/>
                    <a:pt x="2164" y="5972"/>
                    <a:pt x="2175" y="5972"/>
                  </a:cubicBezTo>
                  <a:cubicBezTo>
                    <a:pt x="2672" y="5970"/>
                    <a:pt x="2660" y="5994"/>
                    <a:pt x="2624" y="5090"/>
                  </a:cubicBezTo>
                  <a:lnTo>
                    <a:pt x="2593" y="4326"/>
                  </a:lnTo>
                  <a:lnTo>
                    <a:pt x="2825" y="4297"/>
                  </a:lnTo>
                  <a:cubicBezTo>
                    <a:pt x="2953" y="4282"/>
                    <a:pt x="3263" y="4269"/>
                    <a:pt x="3514" y="4269"/>
                  </a:cubicBezTo>
                  <a:lnTo>
                    <a:pt x="3970" y="4269"/>
                  </a:lnTo>
                  <a:lnTo>
                    <a:pt x="3980" y="4946"/>
                  </a:lnTo>
                  <a:cubicBezTo>
                    <a:pt x="3986" y="5349"/>
                    <a:pt x="4010" y="5647"/>
                    <a:pt x="4038" y="5680"/>
                  </a:cubicBezTo>
                  <a:cubicBezTo>
                    <a:pt x="4068" y="5715"/>
                    <a:pt x="4191" y="5736"/>
                    <a:pt x="4376" y="5736"/>
                  </a:cubicBezTo>
                  <a:cubicBezTo>
                    <a:pt x="4821" y="5736"/>
                    <a:pt x="4821" y="5736"/>
                    <a:pt x="4796" y="4926"/>
                  </a:cubicBezTo>
                  <a:cubicBezTo>
                    <a:pt x="4781" y="4466"/>
                    <a:pt x="4790" y="4255"/>
                    <a:pt x="4823" y="4243"/>
                  </a:cubicBezTo>
                  <a:cubicBezTo>
                    <a:pt x="4848" y="4235"/>
                    <a:pt x="5114" y="4219"/>
                    <a:pt x="5410" y="4209"/>
                  </a:cubicBezTo>
                  <a:cubicBezTo>
                    <a:pt x="5706" y="4198"/>
                    <a:pt x="5983" y="4177"/>
                    <a:pt x="6022" y="4161"/>
                  </a:cubicBezTo>
                  <a:cubicBezTo>
                    <a:pt x="6069" y="4143"/>
                    <a:pt x="6105" y="4063"/>
                    <a:pt x="6125" y="3931"/>
                  </a:cubicBezTo>
                  <a:cubicBezTo>
                    <a:pt x="6142" y="3820"/>
                    <a:pt x="6162" y="3692"/>
                    <a:pt x="6170" y="3646"/>
                  </a:cubicBezTo>
                  <a:cubicBezTo>
                    <a:pt x="6177" y="3601"/>
                    <a:pt x="6157" y="3518"/>
                    <a:pt x="6125" y="3469"/>
                  </a:cubicBezTo>
                  <a:cubicBezTo>
                    <a:pt x="6084" y="3405"/>
                    <a:pt x="6059" y="3385"/>
                    <a:pt x="5815" y="3385"/>
                  </a:cubicBezTo>
                  <a:cubicBezTo>
                    <a:pt x="5720" y="3385"/>
                    <a:pt x="5591" y="3388"/>
                    <a:pt x="5415" y="3393"/>
                  </a:cubicBezTo>
                  <a:lnTo>
                    <a:pt x="4763" y="3409"/>
                  </a:lnTo>
                  <a:lnTo>
                    <a:pt x="4758" y="3246"/>
                  </a:lnTo>
                  <a:cubicBezTo>
                    <a:pt x="4749" y="3015"/>
                    <a:pt x="4768" y="2655"/>
                    <a:pt x="4789" y="2633"/>
                  </a:cubicBezTo>
                  <a:cubicBezTo>
                    <a:pt x="4798" y="2624"/>
                    <a:pt x="4931" y="2617"/>
                    <a:pt x="5103" y="2617"/>
                  </a:cubicBezTo>
                  <a:cubicBezTo>
                    <a:pt x="5135" y="2617"/>
                    <a:pt x="5169" y="2617"/>
                    <a:pt x="5203" y="2617"/>
                  </a:cubicBezTo>
                  <a:cubicBezTo>
                    <a:pt x="5228" y="2618"/>
                    <a:pt x="5251" y="2618"/>
                    <a:pt x="5274" y="2618"/>
                  </a:cubicBezTo>
                  <a:cubicBezTo>
                    <a:pt x="5719" y="2618"/>
                    <a:pt x="5777" y="2550"/>
                    <a:pt x="5821" y="2111"/>
                  </a:cubicBezTo>
                  <a:cubicBezTo>
                    <a:pt x="5845" y="1869"/>
                    <a:pt x="5839" y="1791"/>
                    <a:pt x="5793" y="1762"/>
                  </a:cubicBezTo>
                  <a:cubicBezTo>
                    <a:pt x="5760" y="1741"/>
                    <a:pt x="5521" y="1724"/>
                    <a:pt x="5266" y="1723"/>
                  </a:cubicBezTo>
                  <a:lnTo>
                    <a:pt x="4800" y="1721"/>
                  </a:lnTo>
                  <a:lnTo>
                    <a:pt x="4829" y="1020"/>
                  </a:lnTo>
                  <a:cubicBezTo>
                    <a:pt x="4844" y="634"/>
                    <a:pt x="4864" y="296"/>
                    <a:pt x="4872" y="268"/>
                  </a:cubicBezTo>
                  <a:cubicBezTo>
                    <a:pt x="4879" y="239"/>
                    <a:pt x="4852" y="173"/>
                    <a:pt x="4808" y="120"/>
                  </a:cubicBezTo>
                  <a:cubicBezTo>
                    <a:pt x="4744" y="40"/>
                    <a:pt x="4679" y="20"/>
                    <a:pt x="4429" y="5"/>
                  </a:cubicBezTo>
                  <a:cubicBezTo>
                    <a:pt x="4374" y="2"/>
                    <a:pt x="4326" y="0"/>
                    <a:pt x="4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9" name="Google Shape;1209;p44"/>
            <p:cNvSpPr/>
            <p:nvPr/>
          </p:nvSpPr>
          <p:spPr>
            <a:xfrm>
              <a:off x="5300100" y="4724150"/>
              <a:ext cx="48200" cy="38525"/>
            </a:xfrm>
            <a:custGeom>
              <a:avLst/>
              <a:gdLst/>
              <a:ahLst/>
              <a:cxnLst/>
              <a:rect l="l" t="t" r="r" b="b"/>
              <a:pathLst>
                <a:path w="1928" h="1541" extrusionOk="0">
                  <a:moveTo>
                    <a:pt x="730" y="302"/>
                  </a:moveTo>
                  <a:cubicBezTo>
                    <a:pt x="813" y="302"/>
                    <a:pt x="904" y="303"/>
                    <a:pt x="998" y="305"/>
                  </a:cubicBezTo>
                  <a:lnTo>
                    <a:pt x="1648" y="317"/>
                  </a:lnTo>
                  <a:lnTo>
                    <a:pt x="1660" y="715"/>
                  </a:lnTo>
                  <a:cubicBezTo>
                    <a:pt x="1669" y="1011"/>
                    <a:pt x="1657" y="1119"/>
                    <a:pt x="1615" y="1134"/>
                  </a:cubicBezTo>
                  <a:cubicBezTo>
                    <a:pt x="1565" y="1151"/>
                    <a:pt x="1105" y="1194"/>
                    <a:pt x="920" y="1198"/>
                  </a:cubicBezTo>
                  <a:cubicBezTo>
                    <a:pt x="871" y="1199"/>
                    <a:pt x="854" y="1219"/>
                    <a:pt x="873" y="1251"/>
                  </a:cubicBezTo>
                  <a:cubicBezTo>
                    <a:pt x="886" y="1273"/>
                    <a:pt x="885" y="1284"/>
                    <a:pt x="871" y="1284"/>
                  </a:cubicBezTo>
                  <a:cubicBezTo>
                    <a:pt x="862" y="1284"/>
                    <a:pt x="849" y="1280"/>
                    <a:pt x="830" y="1272"/>
                  </a:cubicBezTo>
                  <a:cubicBezTo>
                    <a:pt x="790" y="1256"/>
                    <a:pt x="649" y="1242"/>
                    <a:pt x="522" y="1242"/>
                  </a:cubicBezTo>
                  <a:lnTo>
                    <a:pt x="288" y="1242"/>
                  </a:lnTo>
                  <a:lnTo>
                    <a:pt x="288" y="795"/>
                  </a:lnTo>
                  <a:cubicBezTo>
                    <a:pt x="288" y="548"/>
                    <a:pt x="302" y="337"/>
                    <a:pt x="319" y="321"/>
                  </a:cubicBezTo>
                  <a:cubicBezTo>
                    <a:pt x="331" y="309"/>
                    <a:pt x="500" y="302"/>
                    <a:pt x="730" y="302"/>
                  </a:cubicBezTo>
                  <a:close/>
                  <a:moveTo>
                    <a:pt x="1790" y="1"/>
                  </a:moveTo>
                  <a:cubicBezTo>
                    <a:pt x="1787" y="1"/>
                    <a:pt x="1784" y="1"/>
                    <a:pt x="1783" y="3"/>
                  </a:cubicBezTo>
                  <a:cubicBezTo>
                    <a:pt x="1779" y="8"/>
                    <a:pt x="1393" y="19"/>
                    <a:pt x="924" y="25"/>
                  </a:cubicBezTo>
                  <a:cubicBezTo>
                    <a:pt x="83" y="38"/>
                    <a:pt x="74" y="39"/>
                    <a:pt x="54" y="134"/>
                  </a:cubicBezTo>
                  <a:cubicBezTo>
                    <a:pt x="42" y="187"/>
                    <a:pt x="26" y="524"/>
                    <a:pt x="16" y="886"/>
                  </a:cubicBezTo>
                  <a:lnTo>
                    <a:pt x="0" y="1541"/>
                  </a:lnTo>
                  <a:lnTo>
                    <a:pt x="306" y="1518"/>
                  </a:lnTo>
                  <a:cubicBezTo>
                    <a:pt x="476" y="1506"/>
                    <a:pt x="795" y="1477"/>
                    <a:pt x="1022" y="1453"/>
                  </a:cubicBezTo>
                  <a:cubicBezTo>
                    <a:pt x="1247" y="1429"/>
                    <a:pt x="1541" y="1400"/>
                    <a:pt x="1679" y="1387"/>
                  </a:cubicBezTo>
                  <a:lnTo>
                    <a:pt x="1928" y="1365"/>
                  </a:lnTo>
                  <a:lnTo>
                    <a:pt x="1928" y="705"/>
                  </a:lnTo>
                  <a:cubicBezTo>
                    <a:pt x="1928" y="142"/>
                    <a:pt x="1917" y="42"/>
                    <a:pt x="1859" y="19"/>
                  </a:cubicBezTo>
                  <a:cubicBezTo>
                    <a:pt x="1831" y="8"/>
                    <a:pt x="1803" y="1"/>
                    <a:pt x="17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210" name="Google Shape;1210;p44"/>
          <p:cNvGrpSpPr/>
          <p:nvPr/>
        </p:nvGrpSpPr>
        <p:grpSpPr>
          <a:xfrm>
            <a:off x="232294" y="4226848"/>
            <a:ext cx="1232509" cy="1336825"/>
            <a:chOff x="4427950" y="2495000"/>
            <a:chExt cx="259250" cy="281200"/>
          </a:xfrm>
        </p:grpSpPr>
        <p:sp>
          <p:nvSpPr>
            <p:cNvPr id="1211" name="Google Shape;1211;p44"/>
            <p:cNvSpPr/>
            <p:nvPr/>
          </p:nvSpPr>
          <p:spPr>
            <a:xfrm>
              <a:off x="4427950" y="2495000"/>
              <a:ext cx="259250" cy="281200"/>
            </a:xfrm>
            <a:custGeom>
              <a:avLst/>
              <a:gdLst/>
              <a:ahLst/>
              <a:cxnLst/>
              <a:rect l="l" t="t" r="r" b="b"/>
              <a:pathLst>
                <a:path w="10370" h="11248" extrusionOk="0">
                  <a:moveTo>
                    <a:pt x="5063" y="285"/>
                  </a:moveTo>
                  <a:cubicBezTo>
                    <a:pt x="5067" y="285"/>
                    <a:pt x="5072" y="286"/>
                    <a:pt x="5076" y="286"/>
                  </a:cubicBezTo>
                  <a:cubicBezTo>
                    <a:pt x="5081" y="287"/>
                    <a:pt x="5088" y="286"/>
                    <a:pt x="5094" y="288"/>
                  </a:cubicBezTo>
                  <a:cubicBezTo>
                    <a:pt x="5099" y="289"/>
                    <a:pt x="5105" y="289"/>
                    <a:pt x="5110" y="290"/>
                  </a:cubicBezTo>
                  <a:lnTo>
                    <a:pt x="5113" y="290"/>
                  </a:lnTo>
                  <a:cubicBezTo>
                    <a:pt x="5119" y="292"/>
                    <a:pt x="5124" y="293"/>
                    <a:pt x="5129" y="296"/>
                  </a:cubicBezTo>
                  <a:lnTo>
                    <a:pt x="5138" y="298"/>
                  </a:lnTo>
                  <a:lnTo>
                    <a:pt x="5145" y="301"/>
                  </a:lnTo>
                  <a:lnTo>
                    <a:pt x="5162" y="307"/>
                  </a:lnTo>
                  <a:lnTo>
                    <a:pt x="5374" y="392"/>
                  </a:lnTo>
                  <a:lnTo>
                    <a:pt x="5583" y="478"/>
                  </a:lnTo>
                  <a:cubicBezTo>
                    <a:pt x="5583" y="478"/>
                    <a:pt x="6155" y="742"/>
                    <a:pt x="6226" y="770"/>
                  </a:cubicBezTo>
                  <a:cubicBezTo>
                    <a:pt x="6537" y="895"/>
                    <a:pt x="6724" y="881"/>
                    <a:pt x="6878" y="897"/>
                  </a:cubicBezTo>
                  <a:cubicBezTo>
                    <a:pt x="6955" y="906"/>
                    <a:pt x="7032" y="913"/>
                    <a:pt x="7108" y="925"/>
                  </a:cubicBezTo>
                  <a:cubicBezTo>
                    <a:pt x="7184" y="936"/>
                    <a:pt x="7258" y="949"/>
                    <a:pt x="7332" y="966"/>
                  </a:cubicBezTo>
                  <a:cubicBezTo>
                    <a:pt x="7407" y="983"/>
                    <a:pt x="7480" y="1003"/>
                    <a:pt x="7552" y="1024"/>
                  </a:cubicBezTo>
                  <a:cubicBezTo>
                    <a:pt x="7625" y="1045"/>
                    <a:pt x="7697" y="1067"/>
                    <a:pt x="7769" y="1089"/>
                  </a:cubicBezTo>
                  <a:cubicBezTo>
                    <a:pt x="7914" y="1133"/>
                    <a:pt x="8059" y="1179"/>
                    <a:pt x="8202" y="1225"/>
                  </a:cubicBezTo>
                  <a:cubicBezTo>
                    <a:pt x="8490" y="1318"/>
                    <a:pt x="8775" y="1417"/>
                    <a:pt x="9060" y="1520"/>
                  </a:cubicBezTo>
                  <a:lnTo>
                    <a:pt x="9166" y="1558"/>
                  </a:lnTo>
                  <a:lnTo>
                    <a:pt x="9220" y="1577"/>
                  </a:lnTo>
                  <a:lnTo>
                    <a:pt x="9246" y="1587"/>
                  </a:lnTo>
                  <a:lnTo>
                    <a:pt x="9253" y="1590"/>
                  </a:lnTo>
                  <a:lnTo>
                    <a:pt x="9258" y="1592"/>
                  </a:lnTo>
                  <a:lnTo>
                    <a:pt x="9268" y="1596"/>
                  </a:lnTo>
                  <a:cubicBezTo>
                    <a:pt x="9319" y="1618"/>
                    <a:pt x="9363" y="1655"/>
                    <a:pt x="9392" y="1701"/>
                  </a:cubicBezTo>
                  <a:cubicBezTo>
                    <a:pt x="9422" y="1746"/>
                    <a:pt x="9438" y="1800"/>
                    <a:pt x="9438" y="1852"/>
                  </a:cubicBezTo>
                  <a:lnTo>
                    <a:pt x="9438" y="1872"/>
                  </a:lnTo>
                  <a:lnTo>
                    <a:pt x="9436" y="1900"/>
                  </a:lnTo>
                  <a:lnTo>
                    <a:pt x="9433" y="1957"/>
                  </a:lnTo>
                  <a:lnTo>
                    <a:pt x="9427" y="2070"/>
                  </a:lnTo>
                  <a:cubicBezTo>
                    <a:pt x="9412" y="2372"/>
                    <a:pt x="9400" y="2675"/>
                    <a:pt x="9392" y="2977"/>
                  </a:cubicBezTo>
                  <a:cubicBezTo>
                    <a:pt x="9383" y="3279"/>
                    <a:pt x="9381" y="3582"/>
                    <a:pt x="9377" y="3884"/>
                  </a:cubicBezTo>
                  <a:cubicBezTo>
                    <a:pt x="9369" y="4489"/>
                    <a:pt x="9365" y="5093"/>
                    <a:pt x="9364" y="5698"/>
                  </a:cubicBezTo>
                  <a:cubicBezTo>
                    <a:pt x="9365" y="6907"/>
                    <a:pt x="9356" y="8116"/>
                    <a:pt x="9354" y="9326"/>
                  </a:cubicBezTo>
                  <a:lnTo>
                    <a:pt x="9353" y="9389"/>
                  </a:lnTo>
                  <a:cubicBezTo>
                    <a:pt x="9353" y="9404"/>
                    <a:pt x="9364" y="9418"/>
                    <a:pt x="9379" y="9422"/>
                  </a:cubicBezTo>
                  <a:lnTo>
                    <a:pt x="9437" y="9441"/>
                  </a:lnTo>
                  <a:lnTo>
                    <a:pt x="9693" y="9526"/>
                  </a:lnTo>
                  <a:cubicBezTo>
                    <a:pt x="9731" y="9538"/>
                    <a:pt x="10114" y="9696"/>
                    <a:pt x="10102" y="9735"/>
                  </a:cubicBezTo>
                  <a:lnTo>
                    <a:pt x="10058" y="9870"/>
                  </a:lnTo>
                  <a:cubicBezTo>
                    <a:pt x="10057" y="9872"/>
                    <a:pt x="10057" y="9875"/>
                    <a:pt x="10056" y="9877"/>
                  </a:cubicBezTo>
                  <a:lnTo>
                    <a:pt x="9934" y="10462"/>
                  </a:lnTo>
                  <a:lnTo>
                    <a:pt x="9846" y="10738"/>
                  </a:lnTo>
                  <a:lnTo>
                    <a:pt x="9823" y="10807"/>
                  </a:lnTo>
                  <a:lnTo>
                    <a:pt x="9820" y="10816"/>
                  </a:lnTo>
                  <a:lnTo>
                    <a:pt x="9818" y="10822"/>
                  </a:lnTo>
                  <a:lnTo>
                    <a:pt x="9814" y="10834"/>
                  </a:lnTo>
                  <a:cubicBezTo>
                    <a:pt x="9811" y="10843"/>
                    <a:pt x="9806" y="10849"/>
                    <a:pt x="9803" y="10857"/>
                  </a:cubicBezTo>
                  <a:cubicBezTo>
                    <a:pt x="9788" y="10888"/>
                    <a:pt x="9767" y="10914"/>
                    <a:pt x="9742" y="10937"/>
                  </a:cubicBezTo>
                  <a:cubicBezTo>
                    <a:pt x="9693" y="10981"/>
                    <a:pt x="9628" y="11007"/>
                    <a:pt x="9562" y="11007"/>
                  </a:cubicBezTo>
                  <a:cubicBezTo>
                    <a:pt x="9561" y="11007"/>
                    <a:pt x="9560" y="11007"/>
                    <a:pt x="9558" y="11007"/>
                  </a:cubicBezTo>
                  <a:cubicBezTo>
                    <a:pt x="9550" y="11007"/>
                    <a:pt x="9541" y="11006"/>
                    <a:pt x="9533" y="11006"/>
                  </a:cubicBezTo>
                  <a:cubicBezTo>
                    <a:pt x="9525" y="11006"/>
                    <a:pt x="9517" y="11003"/>
                    <a:pt x="9508" y="11002"/>
                  </a:cubicBezTo>
                  <a:cubicBezTo>
                    <a:pt x="9500" y="11002"/>
                    <a:pt x="9492" y="10999"/>
                    <a:pt x="9484" y="10997"/>
                  </a:cubicBezTo>
                  <a:lnTo>
                    <a:pt x="9477" y="10994"/>
                  </a:lnTo>
                  <a:cubicBezTo>
                    <a:pt x="9475" y="10994"/>
                    <a:pt x="9474" y="10994"/>
                    <a:pt x="9471" y="10993"/>
                  </a:cubicBezTo>
                  <a:lnTo>
                    <a:pt x="9454" y="10987"/>
                  </a:lnTo>
                  <a:lnTo>
                    <a:pt x="9316" y="10942"/>
                  </a:lnTo>
                  <a:lnTo>
                    <a:pt x="9309" y="10940"/>
                  </a:lnTo>
                  <a:cubicBezTo>
                    <a:pt x="9053" y="10827"/>
                    <a:pt x="8795" y="10718"/>
                    <a:pt x="8536" y="10610"/>
                  </a:cubicBezTo>
                  <a:lnTo>
                    <a:pt x="8342" y="10529"/>
                  </a:lnTo>
                  <a:lnTo>
                    <a:pt x="8146" y="10449"/>
                  </a:lnTo>
                  <a:cubicBezTo>
                    <a:pt x="8016" y="10395"/>
                    <a:pt x="7885" y="10343"/>
                    <a:pt x="7755" y="10290"/>
                  </a:cubicBezTo>
                  <a:cubicBezTo>
                    <a:pt x="7689" y="10264"/>
                    <a:pt x="7625" y="10237"/>
                    <a:pt x="7559" y="10211"/>
                  </a:cubicBezTo>
                  <a:cubicBezTo>
                    <a:pt x="7493" y="10187"/>
                    <a:pt x="7427" y="10162"/>
                    <a:pt x="7360" y="10141"/>
                  </a:cubicBezTo>
                  <a:cubicBezTo>
                    <a:pt x="7294" y="10119"/>
                    <a:pt x="7226" y="10100"/>
                    <a:pt x="7159" y="10079"/>
                  </a:cubicBezTo>
                  <a:lnTo>
                    <a:pt x="6957" y="10018"/>
                  </a:lnTo>
                  <a:cubicBezTo>
                    <a:pt x="6824" y="9978"/>
                    <a:pt x="6688" y="9939"/>
                    <a:pt x="6553" y="9899"/>
                  </a:cubicBezTo>
                  <a:lnTo>
                    <a:pt x="6150" y="9782"/>
                  </a:lnTo>
                  <a:lnTo>
                    <a:pt x="5340" y="9548"/>
                  </a:lnTo>
                  <a:lnTo>
                    <a:pt x="5314" y="9540"/>
                  </a:lnTo>
                  <a:cubicBezTo>
                    <a:pt x="5310" y="9539"/>
                    <a:pt x="5307" y="9538"/>
                    <a:pt x="5302" y="9537"/>
                  </a:cubicBezTo>
                  <a:cubicBezTo>
                    <a:pt x="5295" y="9536"/>
                    <a:pt x="5290" y="9532"/>
                    <a:pt x="5282" y="9530"/>
                  </a:cubicBezTo>
                  <a:cubicBezTo>
                    <a:pt x="5281" y="9529"/>
                    <a:pt x="5279" y="9528"/>
                    <a:pt x="5277" y="9527"/>
                  </a:cubicBezTo>
                  <a:cubicBezTo>
                    <a:pt x="5264" y="9519"/>
                    <a:pt x="5249" y="9513"/>
                    <a:pt x="5237" y="9501"/>
                  </a:cubicBezTo>
                  <a:lnTo>
                    <a:pt x="5233" y="9498"/>
                  </a:lnTo>
                  <a:lnTo>
                    <a:pt x="5229" y="9492"/>
                  </a:lnTo>
                  <a:cubicBezTo>
                    <a:pt x="5225" y="9489"/>
                    <a:pt x="5222" y="9487"/>
                    <a:pt x="5219" y="9484"/>
                  </a:cubicBezTo>
                  <a:cubicBezTo>
                    <a:pt x="5214" y="9476"/>
                    <a:pt x="5207" y="9471"/>
                    <a:pt x="5203" y="9462"/>
                  </a:cubicBezTo>
                  <a:cubicBezTo>
                    <a:pt x="5193" y="9450"/>
                    <a:pt x="5186" y="9434"/>
                    <a:pt x="5180" y="9418"/>
                  </a:cubicBezTo>
                  <a:cubicBezTo>
                    <a:pt x="5180" y="9417"/>
                    <a:pt x="5178" y="9415"/>
                    <a:pt x="5178" y="9414"/>
                  </a:cubicBezTo>
                  <a:cubicBezTo>
                    <a:pt x="5176" y="9406"/>
                    <a:pt x="5173" y="9398"/>
                    <a:pt x="5172" y="9390"/>
                  </a:cubicBezTo>
                  <a:cubicBezTo>
                    <a:pt x="5170" y="9382"/>
                    <a:pt x="5170" y="9374"/>
                    <a:pt x="5169" y="9365"/>
                  </a:cubicBezTo>
                  <a:cubicBezTo>
                    <a:pt x="5168" y="9364"/>
                    <a:pt x="5168" y="9363"/>
                    <a:pt x="5168" y="9362"/>
                  </a:cubicBezTo>
                  <a:cubicBezTo>
                    <a:pt x="5168" y="9345"/>
                    <a:pt x="5168" y="9327"/>
                    <a:pt x="5172" y="9310"/>
                  </a:cubicBezTo>
                  <a:lnTo>
                    <a:pt x="5173" y="9302"/>
                  </a:lnTo>
                  <a:lnTo>
                    <a:pt x="5173" y="9299"/>
                  </a:lnTo>
                  <a:lnTo>
                    <a:pt x="5175" y="9293"/>
                  </a:lnTo>
                  <a:lnTo>
                    <a:pt x="5182" y="9268"/>
                  </a:lnTo>
                  <a:lnTo>
                    <a:pt x="5197" y="9217"/>
                  </a:lnTo>
                  <a:lnTo>
                    <a:pt x="5224" y="9115"/>
                  </a:lnTo>
                  <a:lnTo>
                    <a:pt x="5340" y="8710"/>
                  </a:lnTo>
                  <a:lnTo>
                    <a:pt x="5397" y="8509"/>
                  </a:lnTo>
                  <a:lnTo>
                    <a:pt x="5411" y="8457"/>
                  </a:lnTo>
                  <a:lnTo>
                    <a:pt x="5419" y="8432"/>
                  </a:lnTo>
                  <a:lnTo>
                    <a:pt x="5422" y="8420"/>
                  </a:lnTo>
                  <a:lnTo>
                    <a:pt x="5425" y="8412"/>
                  </a:lnTo>
                  <a:lnTo>
                    <a:pt x="5428" y="8400"/>
                  </a:lnTo>
                  <a:cubicBezTo>
                    <a:pt x="5429" y="8397"/>
                    <a:pt x="5429" y="8396"/>
                    <a:pt x="5431" y="8395"/>
                  </a:cubicBezTo>
                  <a:cubicBezTo>
                    <a:pt x="5433" y="8391"/>
                    <a:pt x="5434" y="8387"/>
                    <a:pt x="5436" y="8382"/>
                  </a:cubicBezTo>
                  <a:lnTo>
                    <a:pt x="5439" y="8375"/>
                  </a:lnTo>
                  <a:lnTo>
                    <a:pt x="5443" y="8367"/>
                  </a:lnTo>
                  <a:lnTo>
                    <a:pt x="5450" y="8356"/>
                  </a:lnTo>
                  <a:cubicBezTo>
                    <a:pt x="5450" y="8355"/>
                    <a:pt x="5451" y="8354"/>
                    <a:pt x="5452" y="8353"/>
                  </a:cubicBezTo>
                  <a:cubicBezTo>
                    <a:pt x="5474" y="8317"/>
                    <a:pt x="5507" y="8285"/>
                    <a:pt x="5547" y="8266"/>
                  </a:cubicBezTo>
                  <a:cubicBezTo>
                    <a:pt x="5556" y="8261"/>
                    <a:pt x="5565" y="8257"/>
                    <a:pt x="5575" y="8253"/>
                  </a:cubicBezTo>
                  <a:cubicBezTo>
                    <a:pt x="5577" y="8252"/>
                    <a:pt x="5578" y="8252"/>
                    <a:pt x="5579" y="8251"/>
                  </a:cubicBezTo>
                  <a:lnTo>
                    <a:pt x="5593" y="8247"/>
                  </a:lnTo>
                  <a:lnTo>
                    <a:pt x="5601" y="8245"/>
                  </a:lnTo>
                  <a:lnTo>
                    <a:pt x="5610" y="8244"/>
                  </a:lnTo>
                  <a:cubicBezTo>
                    <a:pt x="5631" y="8238"/>
                    <a:pt x="5653" y="8238"/>
                    <a:pt x="5675" y="8238"/>
                  </a:cubicBezTo>
                  <a:lnTo>
                    <a:pt x="5678" y="8238"/>
                  </a:lnTo>
                  <a:cubicBezTo>
                    <a:pt x="5689" y="8239"/>
                    <a:pt x="5701" y="8239"/>
                    <a:pt x="5710" y="8243"/>
                  </a:cubicBezTo>
                  <a:lnTo>
                    <a:pt x="5719" y="8245"/>
                  </a:lnTo>
                  <a:lnTo>
                    <a:pt x="5723" y="8246"/>
                  </a:lnTo>
                  <a:lnTo>
                    <a:pt x="5725" y="8246"/>
                  </a:lnTo>
                  <a:lnTo>
                    <a:pt x="5729" y="8247"/>
                  </a:lnTo>
                  <a:lnTo>
                    <a:pt x="5754" y="8254"/>
                  </a:lnTo>
                  <a:lnTo>
                    <a:pt x="5855" y="8283"/>
                  </a:lnTo>
                  <a:lnTo>
                    <a:pt x="6058" y="8342"/>
                  </a:lnTo>
                  <a:lnTo>
                    <a:pt x="6075" y="8347"/>
                  </a:lnTo>
                  <a:lnTo>
                    <a:pt x="6278" y="8410"/>
                  </a:lnTo>
                  <a:lnTo>
                    <a:pt x="6537" y="8366"/>
                  </a:lnTo>
                  <a:cubicBezTo>
                    <a:pt x="6549" y="8370"/>
                    <a:pt x="6561" y="8372"/>
                    <a:pt x="6572" y="8372"/>
                  </a:cubicBezTo>
                  <a:cubicBezTo>
                    <a:pt x="6634" y="8372"/>
                    <a:pt x="6688" y="8322"/>
                    <a:pt x="6689" y="8255"/>
                  </a:cubicBezTo>
                  <a:lnTo>
                    <a:pt x="6682" y="8078"/>
                  </a:lnTo>
                  <a:lnTo>
                    <a:pt x="6686" y="7455"/>
                  </a:lnTo>
                  <a:lnTo>
                    <a:pt x="6686" y="7410"/>
                  </a:lnTo>
                  <a:cubicBezTo>
                    <a:pt x="6686" y="7396"/>
                    <a:pt x="6678" y="7384"/>
                    <a:pt x="6665" y="7377"/>
                  </a:cubicBezTo>
                  <a:lnTo>
                    <a:pt x="6611" y="7352"/>
                  </a:lnTo>
                  <a:cubicBezTo>
                    <a:pt x="6511" y="7303"/>
                    <a:pt x="6408" y="7260"/>
                    <a:pt x="6305" y="7218"/>
                  </a:cubicBezTo>
                  <a:cubicBezTo>
                    <a:pt x="6203" y="7176"/>
                    <a:pt x="6099" y="7137"/>
                    <a:pt x="5995" y="7099"/>
                  </a:cubicBezTo>
                  <a:cubicBezTo>
                    <a:pt x="5786" y="7024"/>
                    <a:pt x="5577" y="6953"/>
                    <a:pt x="5365" y="6888"/>
                  </a:cubicBezTo>
                  <a:cubicBezTo>
                    <a:pt x="5154" y="6822"/>
                    <a:pt x="4941" y="6759"/>
                    <a:pt x="4728" y="6700"/>
                  </a:cubicBezTo>
                  <a:cubicBezTo>
                    <a:pt x="4621" y="6670"/>
                    <a:pt x="4513" y="6642"/>
                    <a:pt x="4406" y="6616"/>
                  </a:cubicBezTo>
                  <a:cubicBezTo>
                    <a:pt x="4298" y="6588"/>
                    <a:pt x="4371" y="6603"/>
                    <a:pt x="4262" y="6580"/>
                  </a:cubicBezTo>
                  <a:lnTo>
                    <a:pt x="4070" y="6538"/>
                  </a:lnTo>
                  <a:cubicBezTo>
                    <a:pt x="4069" y="6537"/>
                    <a:pt x="4068" y="6537"/>
                    <a:pt x="4067" y="6537"/>
                  </a:cubicBezTo>
                  <a:cubicBezTo>
                    <a:pt x="4028" y="6537"/>
                    <a:pt x="3880" y="6716"/>
                    <a:pt x="3867" y="6733"/>
                  </a:cubicBezTo>
                  <a:cubicBezTo>
                    <a:pt x="3866" y="6733"/>
                    <a:pt x="3866" y="6734"/>
                    <a:pt x="3864" y="6735"/>
                  </a:cubicBezTo>
                  <a:lnTo>
                    <a:pt x="3713" y="6956"/>
                  </a:lnTo>
                  <a:cubicBezTo>
                    <a:pt x="3625" y="7083"/>
                    <a:pt x="3536" y="7211"/>
                    <a:pt x="3449" y="7337"/>
                  </a:cubicBezTo>
                  <a:lnTo>
                    <a:pt x="3407" y="7395"/>
                  </a:lnTo>
                  <a:cubicBezTo>
                    <a:pt x="3394" y="7416"/>
                    <a:pt x="3403" y="7442"/>
                    <a:pt x="3425" y="7450"/>
                  </a:cubicBezTo>
                  <a:lnTo>
                    <a:pt x="3631" y="7581"/>
                  </a:lnTo>
                  <a:lnTo>
                    <a:pt x="3916" y="7610"/>
                  </a:lnTo>
                  <a:lnTo>
                    <a:pt x="4020" y="7644"/>
                  </a:lnTo>
                  <a:cubicBezTo>
                    <a:pt x="4048" y="7655"/>
                    <a:pt x="4076" y="7666"/>
                    <a:pt x="4101" y="7683"/>
                  </a:cubicBezTo>
                  <a:cubicBezTo>
                    <a:pt x="4107" y="7687"/>
                    <a:pt x="4113" y="7690"/>
                    <a:pt x="4120" y="7694"/>
                  </a:cubicBezTo>
                  <a:lnTo>
                    <a:pt x="4137" y="7708"/>
                  </a:lnTo>
                  <a:lnTo>
                    <a:pt x="4146" y="7716"/>
                  </a:lnTo>
                  <a:lnTo>
                    <a:pt x="4154" y="7723"/>
                  </a:lnTo>
                  <a:lnTo>
                    <a:pt x="4170" y="7738"/>
                  </a:lnTo>
                  <a:cubicBezTo>
                    <a:pt x="4175" y="7744"/>
                    <a:pt x="4180" y="7750"/>
                    <a:pt x="4185" y="7755"/>
                  </a:cubicBezTo>
                  <a:cubicBezTo>
                    <a:pt x="4189" y="7761"/>
                    <a:pt x="4195" y="7766"/>
                    <a:pt x="4199" y="7772"/>
                  </a:cubicBezTo>
                  <a:cubicBezTo>
                    <a:pt x="4207" y="7785"/>
                    <a:pt x="4217" y="7797"/>
                    <a:pt x="4223" y="7810"/>
                  </a:cubicBezTo>
                  <a:cubicBezTo>
                    <a:pt x="4227" y="7816"/>
                    <a:pt x="4230" y="7823"/>
                    <a:pt x="4233" y="7828"/>
                  </a:cubicBezTo>
                  <a:cubicBezTo>
                    <a:pt x="4234" y="7829"/>
                    <a:pt x="4234" y="7830"/>
                    <a:pt x="4235" y="7831"/>
                  </a:cubicBezTo>
                  <a:lnTo>
                    <a:pt x="4243" y="7850"/>
                  </a:lnTo>
                  <a:lnTo>
                    <a:pt x="4248" y="7860"/>
                  </a:lnTo>
                  <a:lnTo>
                    <a:pt x="4251" y="7871"/>
                  </a:lnTo>
                  <a:lnTo>
                    <a:pt x="4259" y="7892"/>
                  </a:lnTo>
                  <a:cubicBezTo>
                    <a:pt x="4261" y="7900"/>
                    <a:pt x="4262" y="7907"/>
                    <a:pt x="4263" y="7915"/>
                  </a:cubicBezTo>
                  <a:cubicBezTo>
                    <a:pt x="4265" y="7921"/>
                    <a:pt x="4267" y="7928"/>
                    <a:pt x="4268" y="7936"/>
                  </a:cubicBezTo>
                  <a:cubicBezTo>
                    <a:pt x="4269" y="7951"/>
                    <a:pt x="4273" y="7966"/>
                    <a:pt x="4273" y="7981"/>
                  </a:cubicBezTo>
                  <a:lnTo>
                    <a:pt x="4273" y="8001"/>
                  </a:lnTo>
                  <a:cubicBezTo>
                    <a:pt x="4273" y="8002"/>
                    <a:pt x="4273" y="8003"/>
                    <a:pt x="4273" y="8004"/>
                  </a:cubicBezTo>
                  <a:lnTo>
                    <a:pt x="4271" y="8025"/>
                  </a:lnTo>
                  <a:cubicBezTo>
                    <a:pt x="4271" y="8040"/>
                    <a:pt x="4267" y="8054"/>
                    <a:pt x="4265" y="8069"/>
                  </a:cubicBezTo>
                  <a:cubicBezTo>
                    <a:pt x="4264" y="8077"/>
                    <a:pt x="4262" y="8083"/>
                    <a:pt x="4260" y="8091"/>
                  </a:cubicBezTo>
                  <a:lnTo>
                    <a:pt x="4254" y="8112"/>
                  </a:lnTo>
                  <a:lnTo>
                    <a:pt x="4236" y="8166"/>
                  </a:lnTo>
                  <a:lnTo>
                    <a:pt x="4098" y="8586"/>
                  </a:lnTo>
                  <a:lnTo>
                    <a:pt x="4029" y="8797"/>
                  </a:lnTo>
                  <a:lnTo>
                    <a:pt x="3825" y="8983"/>
                  </a:lnTo>
                  <a:cubicBezTo>
                    <a:pt x="3751" y="9019"/>
                    <a:pt x="3671" y="9037"/>
                    <a:pt x="3590" y="9037"/>
                  </a:cubicBezTo>
                  <a:cubicBezTo>
                    <a:pt x="3531" y="9037"/>
                    <a:pt x="3472" y="9027"/>
                    <a:pt x="3415" y="9007"/>
                  </a:cubicBezTo>
                  <a:lnTo>
                    <a:pt x="3270" y="8989"/>
                  </a:lnTo>
                  <a:lnTo>
                    <a:pt x="2850" y="8847"/>
                  </a:lnTo>
                  <a:lnTo>
                    <a:pt x="2835" y="8842"/>
                  </a:lnTo>
                  <a:lnTo>
                    <a:pt x="2832" y="8842"/>
                  </a:lnTo>
                  <a:lnTo>
                    <a:pt x="2362" y="8683"/>
                  </a:lnTo>
                  <a:lnTo>
                    <a:pt x="1876" y="8518"/>
                  </a:lnTo>
                  <a:lnTo>
                    <a:pt x="1861" y="8513"/>
                  </a:lnTo>
                  <a:cubicBezTo>
                    <a:pt x="1705" y="8453"/>
                    <a:pt x="1547" y="8396"/>
                    <a:pt x="1389" y="8341"/>
                  </a:cubicBezTo>
                  <a:cubicBezTo>
                    <a:pt x="1226" y="8284"/>
                    <a:pt x="1062" y="8230"/>
                    <a:pt x="899" y="8176"/>
                  </a:cubicBezTo>
                  <a:lnTo>
                    <a:pt x="554" y="8098"/>
                  </a:lnTo>
                  <a:cubicBezTo>
                    <a:pt x="401" y="8048"/>
                    <a:pt x="284" y="7924"/>
                    <a:pt x="243" y="7768"/>
                  </a:cubicBezTo>
                  <a:lnTo>
                    <a:pt x="436" y="7266"/>
                  </a:lnTo>
                  <a:lnTo>
                    <a:pt x="513" y="7019"/>
                  </a:lnTo>
                  <a:lnTo>
                    <a:pt x="552" y="6896"/>
                  </a:lnTo>
                  <a:lnTo>
                    <a:pt x="561" y="6865"/>
                  </a:lnTo>
                  <a:lnTo>
                    <a:pt x="566" y="6849"/>
                  </a:lnTo>
                  <a:lnTo>
                    <a:pt x="569" y="6842"/>
                  </a:lnTo>
                  <a:lnTo>
                    <a:pt x="570" y="6838"/>
                  </a:lnTo>
                  <a:cubicBezTo>
                    <a:pt x="573" y="6831"/>
                    <a:pt x="575" y="6826"/>
                    <a:pt x="577" y="6820"/>
                  </a:cubicBezTo>
                  <a:cubicBezTo>
                    <a:pt x="577" y="6818"/>
                    <a:pt x="578" y="6817"/>
                    <a:pt x="578" y="6815"/>
                  </a:cubicBezTo>
                  <a:cubicBezTo>
                    <a:pt x="582" y="6810"/>
                    <a:pt x="584" y="6804"/>
                    <a:pt x="587" y="6798"/>
                  </a:cubicBezTo>
                  <a:cubicBezTo>
                    <a:pt x="617" y="6740"/>
                    <a:pt x="785" y="6727"/>
                    <a:pt x="924" y="6727"/>
                  </a:cubicBezTo>
                  <a:cubicBezTo>
                    <a:pt x="1028" y="6727"/>
                    <a:pt x="1116" y="6734"/>
                    <a:pt x="1116" y="6734"/>
                  </a:cubicBezTo>
                  <a:lnTo>
                    <a:pt x="1363" y="6811"/>
                  </a:lnTo>
                  <a:lnTo>
                    <a:pt x="1424" y="6829"/>
                  </a:lnTo>
                  <a:cubicBezTo>
                    <a:pt x="1428" y="6830"/>
                    <a:pt x="1432" y="6831"/>
                    <a:pt x="1435" y="6831"/>
                  </a:cubicBezTo>
                  <a:cubicBezTo>
                    <a:pt x="1447" y="6831"/>
                    <a:pt x="1458" y="6825"/>
                    <a:pt x="1465" y="6815"/>
                  </a:cubicBezTo>
                  <a:lnTo>
                    <a:pt x="1499" y="6765"/>
                  </a:lnTo>
                  <a:cubicBezTo>
                    <a:pt x="1780" y="6354"/>
                    <a:pt x="2062" y="5945"/>
                    <a:pt x="2345" y="5535"/>
                  </a:cubicBezTo>
                  <a:cubicBezTo>
                    <a:pt x="2628" y="5126"/>
                    <a:pt x="2913" y="4718"/>
                    <a:pt x="3198" y="4310"/>
                  </a:cubicBezTo>
                  <a:lnTo>
                    <a:pt x="3626" y="3699"/>
                  </a:lnTo>
                  <a:cubicBezTo>
                    <a:pt x="3697" y="3598"/>
                    <a:pt x="3769" y="3496"/>
                    <a:pt x="3844" y="3397"/>
                  </a:cubicBezTo>
                  <a:lnTo>
                    <a:pt x="4068" y="3098"/>
                  </a:lnTo>
                  <a:cubicBezTo>
                    <a:pt x="4142" y="2998"/>
                    <a:pt x="4216" y="2897"/>
                    <a:pt x="4286" y="2795"/>
                  </a:cubicBezTo>
                  <a:cubicBezTo>
                    <a:pt x="4357" y="2693"/>
                    <a:pt x="4426" y="2589"/>
                    <a:pt x="4494" y="2484"/>
                  </a:cubicBezTo>
                  <a:cubicBezTo>
                    <a:pt x="4561" y="2380"/>
                    <a:pt x="4626" y="2274"/>
                    <a:pt x="4690" y="2167"/>
                  </a:cubicBezTo>
                  <a:cubicBezTo>
                    <a:pt x="4753" y="2059"/>
                    <a:pt x="4815" y="1950"/>
                    <a:pt x="4872" y="1838"/>
                  </a:cubicBezTo>
                  <a:lnTo>
                    <a:pt x="4889" y="1803"/>
                  </a:lnTo>
                  <a:cubicBezTo>
                    <a:pt x="4900" y="1783"/>
                    <a:pt x="4889" y="1759"/>
                    <a:pt x="4869" y="1753"/>
                  </a:cubicBezTo>
                  <a:lnTo>
                    <a:pt x="4843" y="1744"/>
                  </a:lnTo>
                  <a:cubicBezTo>
                    <a:pt x="4841" y="1743"/>
                    <a:pt x="4838" y="1742"/>
                    <a:pt x="4836" y="1741"/>
                  </a:cubicBezTo>
                  <a:cubicBezTo>
                    <a:pt x="4810" y="1726"/>
                    <a:pt x="4630" y="1622"/>
                    <a:pt x="4606" y="1569"/>
                  </a:cubicBezTo>
                  <a:cubicBezTo>
                    <a:pt x="4592" y="1541"/>
                    <a:pt x="4584" y="1510"/>
                    <a:pt x="4579" y="1479"/>
                  </a:cubicBezTo>
                  <a:cubicBezTo>
                    <a:pt x="4575" y="1450"/>
                    <a:pt x="4630" y="985"/>
                    <a:pt x="4636" y="935"/>
                  </a:cubicBezTo>
                  <a:cubicBezTo>
                    <a:pt x="4637" y="932"/>
                    <a:pt x="4637" y="930"/>
                    <a:pt x="4638" y="927"/>
                  </a:cubicBezTo>
                  <a:lnTo>
                    <a:pt x="4716" y="719"/>
                  </a:lnTo>
                  <a:lnTo>
                    <a:pt x="4796" y="506"/>
                  </a:lnTo>
                  <a:cubicBezTo>
                    <a:pt x="4802" y="489"/>
                    <a:pt x="4810" y="471"/>
                    <a:pt x="4816" y="455"/>
                  </a:cubicBezTo>
                  <a:cubicBezTo>
                    <a:pt x="4816" y="454"/>
                    <a:pt x="4816" y="453"/>
                    <a:pt x="4817" y="451"/>
                  </a:cubicBezTo>
                  <a:cubicBezTo>
                    <a:pt x="4823" y="441"/>
                    <a:pt x="4828" y="428"/>
                    <a:pt x="4836" y="417"/>
                  </a:cubicBezTo>
                  <a:cubicBezTo>
                    <a:pt x="4848" y="394"/>
                    <a:pt x="4865" y="373"/>
                    <a:pt x="4885" y="356"/>
                  </a:cubicBezTo>
                  <a:cubicBezTo>
                    <a:pt x="4923" y="320"/>
                    <a:pt x="4971" y="298"/>
                    <a:pt x="5020" y="289"/>
                  </a:cubicBezTo>
                  <a:cubicBezTo>
                    <a:pt x="5027" y="289"/>
                    <a:pt x="5032" y="288"/>
                    <a:pt x="5037" y="287"/>
                  </a:cubicBezTo>
                  <a:lnTo>
                    <a:pt x="5041" y="287"/>
                  </a:lnTo>
                  <a:cubicBezTo>
                    <a:pt x="5047" y="286"/>
                    <a:pt x="5052" y="286"/>
                    <a:pt x="5058" y="286"/>
                  </a:cubicBezTo>
                  <a:cubicBezTo>
                    <a:pt x="5060" y="286"/>
                    <a:pt x="5061" y="285"/>
                    <a:pt x="5063" y="285"/>
                  </a:cubicBezTo>
                  <a:close/>
                  <a:moveTo>
                    <a:pt x="5111" y="1"/>
                  </a:moveTo>
                  <a:cubicBezTo>
                    <a:pt x="5109" y="1"/>
                    <a:pt x="5106" y="1"/>
                    <a:pt x="5103" y="1"/>
                  </a:cubicBezTo>
                  <a:cubicBezTo>
                    <a:pt x="5090" y="1"/>
                    <a:pt x="5077" y="2"/>
                    <a:pt x="5064" y="3"/>
                  </a:cubicBezTo>
                  <a:cubicBezTo>
                    <a:pt x="5051" y="4"/>
                    <a:pt x="5038" y="5"/>
                    <a:pt x="5026" y="8"/>
                  </a:cubicBezTo>
                  <a:lnTo>
                    <a:pt x="4990" y="15"/>
                  </a:lnTo>
                  <a:cubicBezTo>
                    <a:pt x="4989" y="15"/>
                    <a:pt x="4988" y="15"/>
                    <a:pt x="4987" y="16"/>
                  </a:cubicBezTo>
                  <a:lnTo>
                    <a:pt x="4952" y="25"/>
                  </a:lnTo>
                  <a:cubicBezTo>
                    <a:pt x="4855" y="55"/>
                    <a:pt x="4768" y="114"/>
                    <a:pt x="4704" y="190"/>
                  </a:cubicBezTo>
                  <a:cubicBezTo>
                    <a:pt x="4672" y="227"/>
                    <a:pt x="4645" y="269"/>
                    <a:pt x="4626" y="314"/>
                  </a:cubicBezTo>
                  <a:cubicBezTo>
                    <a:pt x="4615" y="336"/>
                    <a:pt x="4609" y="359"/>
                    <a:pt x="4602" y="382"/>
                  </a:cubicBezTo>
                  <a:cubicBezTo>
                    <a:pt x="4602" y="382"/>
                    <a:pt x="4602" y="383"/>
                    <a:pt x="4601" y="384"/>
                  </a:cubicBezTo>
                  <a:lnTo>
                    <a:pt x="4587" y="438"/>
                  </a:lnTo>
                  <a:lnTo>
                    <a:pt x="4528" y="658"/>
                  </a:lnTo>
                  <a:lnTo>
                    <a:pt x="4468" y="877"/>
                  </a:lnTo>
                  <a:lnTo>
                    <a:pt x="4407" y="1095"/>
                  </a:lnTo>
                  <a:lnTo>
                    <a:pt x="4376" y="1205"/>
                  </a:lnTo>
                  <a:lnTo>
                    <a:pt x="4368" y="1231"/>
                  </a:lnTo>
                  <a:cubicBezTo>
                    <a:pt x="4367" y="1236"/>
                    <a:pt x="4365" y="1241"/>
                    <a:pt x="4364" y="1246"/>
                  </a:cubicBezTo>
                  <a:lnTo>
                    <a:pt x="4360" y="1263"/>
                  </a:lnTo>
                  <a:cubicBezTo>
                    <a:pt x="4354" y="1284"/>
                    <a:pt x="4352" y="1306"/>
                    <a:pt x="4348" y="1327"/>
                  </a:cubicBezTo>
                  <a:cubicBezTo>
                    <a:pt x="4348" y="1329"/>
                    <a:pt x="4348" y="1330"/>
                    <a:pt x="4348" y="1331"/>
                  </a:cubicBezTo>
                  <a:cubicBezTo>
                    <a:pt x="4345" y="1374"/>
                    <a:pt x="4347" y="1419"/>
                    <a:pt x="4356" y="1462"/>
                  </a:cubicBezTo>
                  <a:cubicBezTo>
                    <a:pt x="4364" y="1506"/>
                    <a:pt x="4378" y="1549"/>
                    <a:pt x="4399" y="1587"/>
                  </a:cubicBezTo>
                  <a:cubicBezTo>
                    <a:pt x="4420" y="1627"/>
                    <a:pt x="4443" y="1663"/>
                    <a:pt x="4474" y="1695"/>
                  </a:cubicBezTo>
                  <a:cubicBezTo>
                    <a:pt x="4481" y="1704"/>
                    <a:pt x="4489" y="1711"/>
                    <a:pt x="4498" y="1718"/>
                  </a:cubicBezTo>
                  <a:cubicBezTo>
                    <a:pt x="4505" y="1726"/>
                    <a:pt x="4514" y="1733"/>
                    <a:pt x="4523" y="1740"/>
                  </a:cubicBezTo>
                  <a:lnTo>
                    <a:pt x="4547" y="1759"/>
                  </a:lnTo>
                  <a:cubicBezTo>
                    <a:pt x="4548" y="1759"/>
                    <a:pt x="4549" y="1760"/>
                    <a:pt x="4550" y="1761"/>
                  </a:cubicBezTo>
                  <a:lnTo>
                    <a:pt x="4577" y="1777"/>
                  </a:lnTo>
                  <a:cubicBezTo>
                    <a:pt x="4586" y="1784"/>
                    <a:pt x="4595" y="1788"/>
                    <a:pt x="4606" y="1793"/>
                  </a:cubicBezTo>
                  <a:cubicBezTo>
                    <a:pt x="4615" y="1798"/>
                    <a:pt x="4625" y="1803"/>
                    <a:pt x="4635" y="1807"/>
                  </a:cubicBezTo>
                  <a:lnTo>
                    <a:pt x="4666" y="1819"/>
                  </a:lnTo>
                  <a:cubicBezTo>
                    <a:pt x="4671" y="1821"/>
                    <a:pt x="4676" y="1822"/>
                    <a:pt x="4681" y="1823"/>
                  </a:cubicBezTo>
                  <a:lnTo>
                    <a:pt x="4693" y="1827"/>
                  </a:lnTo>
                  <a:lnTo>
                    <a:pt x="4709" y="1833"/>
                  </a:lnTo>
                  <a:cubicBezTo>
                    <a:pt x="4645" y="1904"/>
                    <a:pt x="4584" y="1977"/>
                    <a:pt x="4524" y="2051"/>
                  </a:cubicBezTo>
                  <a:cubicBezTo>
                    <a:pt x="4445" y="2147"/>
                    <a:pt x="4368" y="2245"/>
                    <a:pt x="4292" y="2343"/>
                  </a:cubicBezTo>
                  <a:cubicBezTo>
                    <a:pt x="4141" y="2542"/>
                    <a:pt x="3998" y="2745"/>
                    <a:pt x="3863" y="2954"/>
                  </a:cubicBezTo>
                  <a:lnTo>
                    <a:pt x="3659" y="3267"/>
                  </a:lnTo>
                  <a:cubicBezTo>
                    <a:pt x="3592" y="3372"/>
                    <a:pt x="3522" y="3475"/>
                    <a:pt x="3450" y="3576"/>
                  </a:cubicBezTo>
                  <a:lnTo>
                    <a:pt x="3024" y="4188"/>
                  </a:lnTo>
                  <a:lnTo>
                    <a:pt x="2167" y="5410"/>
                  </a:lnTo>
                  <a:cubicBezTo>
                    <a:pt x="1902" y="5785"/>
                    <a:pt x="1637" y="6159"/>
                    <a:pt x="1371" y="6532"/>
                  </a:cubicBezTo>
                  <a:cubicBezTo>
                    <a:pt x="1365" y="6542"/>
                    <a:pt x="1354" y="6547"/>
                    <a:pt x="1342" y="6547"/>
                  </a:cubicBezTo>
                  <a:cubicBezTo>
                    <a:pt x="1338" y="6547"/>
                    <a:pt x="1334" y="6546"/>
                    <a:pt x="1330" y="6545"/>
                  </a:cubicBezTo>
                  <a:cubicBezTo>
                    <a:pt x="1286" y="6529"/>
                    <a:pt x="1240" y="6513"/>
                    <a:pt x="1195" y="6498"/>
                  </a:cubicBezTo>
                  <a:lnTo>
                    <a:pt x="1072" y="6456"/>
                  </a:lnTo>
                  <a:lnTo>
                    <a:pt x="1011" y="6436"/>
                  </a:lnTo>
                  <a:lnTo>
                    <a:pt x="980" y="6425"/>
                  </a:lnTo>
                  <a:lnTo>
                    <a:pt x="939" y="6414"/>
                  </a:lnTo>
                  <a:cubicBezTo>
                    <a:pt x="403" y="6535"/>
                    <a:pt x="335" y="6708"/>
                    <a:pt x="335" y="6708"/>
                  </a:cubicBezTo>
                  <a:cubicBezTo>
                    <a:pt x="334" y="6708"/>
                    <a:pt x="334" y="6710"/>
                    <a:pt x="333" y="6711"/>
                  </a:cubicBezTo>
                  <a:cubicBezTo>
                    <a:pt x="327" y="6723"/>
                    <a:pt x="323" y="6736"/>
                    <a:pt x="318" y="6750"/>
                  </a:cubicBezTo>
                  <a:lnTo>
                    <a:pt x="313" y="6760"/>
                  </a:lnTo>
                  <a:lnTo>
                    <a:pt x="311" y="6767"/>
                  </a:lnTo>
                  <a:lnTo>
                    <a:pt x="306" y="6783"/>
                  </a:lnTo>
                  <a:lnTo>
                    <a:pt x="295" y="6814"/>
                  </a:lnTo>
                  <a:lnTo>
                    <a:pt x="256" y="6937"/>
                  </a:lnTo>
                  <a:lnTo>
                    <a:pt x="175" y="7183"/>
                  </a:lnTo>
                  <a:lnTo>
                    <a:pt x="94" y="7427"/>
                  </a:lnTo>
                  <a:lnTo>
                    <a:pt x="54" y="7550"/>
                  </a:lnTo>
                  <a:lnTo>
                    <a:pt x="34" y="7612"/>
                  </a:lnTo>
                  <a:lnTo>
                    <a:pt x="31" y="7620"/>
                  </a:lnTo>
                  <a:cubicBezTo>
                    <a:pt x="30" y="7622"/>
                    <a:pt x="29" y="7624"/>
                    <a:pt x="28" y="7628"/>
                  </a:cubicBezTo>
                  <a:lnTo>
                    <a:pt x="23" y="7649"/>
                  </a:lnTo>
                  <a:cubicBezTo>
                    <a:pt x="19" y="7663"/>
                    <a:pt x="14" y="7676"/>
                    <a:pt x="13" y="7691"/>
                  </a:cubicBezTo>
                  <a:cubicBezTo>
                    <a:pt x="2" y="7748"/>
                    <a:pt x="0" y="7808"/>
                    <a:pt x="8" y="7865"/>
                  </a:cubicBezTo>
                  <a:cubicBezTo>
                    <a:pt x="16" y="7923"/>
                    <a:pt x="33" y="7980"/>
                    <a:pt x="59" y="8032"/>
                  </a:cubicBezTo>
                  <a:cubicBezTo>
                    <a:pt x="85" y="8084"/>
                    <a:pt x="120" y="8132"/>
                    <a:pt x="161" y="8173"/>
                  </a:cubicBezTo>
                  <a:cubicBezTo>
                    <a:pt x="171" y="8184"/>
                    <a:pt x="182" y="8194"/>
                    <a:pt x="194" y="8203"/>
                  </a:cubicBezTo>
                  <a:lnTo>
                    <a:pt x="227" y="8230"/>
                  </a:lnTo>
                  <a:cubicBezTo>
                    <a:pt x="228" y="8230"/>
                    <a:pt x="229" y="8231"/>
                    <a:pt x="229" y="8231"/>
                  </a:cubicBezTo>
                  <a:cubicBezTo>
                    <a:pt x="241" y="8239"/>
                    <a:pt x="254" y="8247"/>
                    <a:pt x="265" y="8254"/>
                  </a:cubicBezTo>
                  <a:cubicBezTo>
                    <a:pt x="277" y="8262"/>
                    <a:pt x="291" y="8268"/>
                    <a:pt x="304" y="8275"/>
                  </a:cubicBezTo>
                  <a:cubicBezTo>
                    <a:pt x="310" y="8278"/>
                    <a:pt x="317" y="8281"/>
                    <a:pt x="324" y="8284"/>
                  </a:cubicBezTo>
                  <a:lnTo>
                    <a:pt x="344" y="8292"/>
                  </a:lnTo>
                  <a:lnTo>
                    <a:pt x="365" y="8300"/>
                  </a:lnTo>
                  <a:lnTo>
                    <a:pt x="374" y="8303"/>
                  </a:lnTo>
                  <a:lnTo>
                    <a:pt x="382" y="8306"/>
                  </a:lnTo>
                  <a:lnTo>
                    <a:pt x="444" y="8326"/>
                  </a:lnTo>
                  <a:lnTo>
                    <a:pt x="567" y="8366"/>
                  </a:lnTo>
                  <a:lnTo>
                    <a:pt x="811" y="8447"/>
                  </a:lnTo>
                  <a:cubicBezTo>
                    <a:pt x="976" y="8500"/>
                    <a:pt x="1140" y="8552"/>
                    <a:pt x="1305" y="8603"/>
                  </a:cubicBezTo>
                  <a:cubicBezTo>
                    <a:pt x="1469" y="8653"/>
                    <a:pt x="1635" y="8702"/>
                    <a:pt x="1802" y="8747"/>
                  </a:cubicBezTo>
                  <a:lnTo>
                    <a:pt x="1813" y="8750"/>
                  </a:lnTo>
                  <a:lnTo>
                    <a:pt x="2293" y="8898"/>
                  </a:lnTo>
                  <a:lnTo>
                    <a:pt x="2782" y="9052"/>
                  </a:lnTo>
                  <a:lnTo>
                    <a:pt x="2799" y="9058"/>
                  </a:lnTo>
                  <a:lnTo>
                    <a:pt x="2802" y="9058"/>
                  </a:lnTo>
                  <a:lnTo>
                    <a:pt x="3206" y="9186"/>
                  </a:lnTo>
                  <a:lnTo>
                    <a:pt x="3418" y="9252"/>
                  </a:lnTo>
                  <a:lnTo>
                    <a:pt x="3524" y="9286"/>
                  </a:lnTo>
                  <a:lnTo>
                    <a:pt x="3550" y="9295"/>
                  </a:lnTo>
                  <a:lnTo>
                    <a:pt x="3583" y="9303"/>
                  </a:lnTo>
                  <a:lnTo>
                    <a:pt x="3598" y="9308"/>
                  </a:lnTo>
                  <a:cubicBezTo>
                    <a:pt x="3600" y="9308"/>
                    <a:pt x="3601" y="9308"/>
                    <a:pt x="3602" y="9309"/>
                  </a:cubicBezTo>
                  <a:lnTo>
                    <a:pt x="3618" y="9311"/>
                  </a:lnTo>
                  <a:cubicBezTo>
                    <a:pt x="3628" y="9313"/>
                    <a:pt x="3640" y="9315"/>
                    <a:pt x="3652" y="9316"/>
                  </a:cubicBezTo>
                  <a:cubicBezTo>
                    <a:pt x="3669" y="9318"/>
                    <a:pt x="3686" y="9319"/>
                    <a:pt x="3703" y="9319"/>
                  </a:cubicBezTo>
                  <a:cubicBezTo>
                    <a:pt x="3733" y="9319"/>
                    <a:pt x="3762" y="9316"/>
                    <a:pt x="3790" y="9311"/>
                  </a:cubicBezTo>
                  <a:cubicBezTo>
                    <a:pt x="3836" y="9302"/>
                    <a:pt x="3879" y="9288"/>
                    <a:pt x="3921" y="9268"/>
                  </a:cubicBezTo>
                  <a:cubicBezTo>
                    <a:pt x="4003" y="9226"/>
                    <a:pt x="4075" y="9162"/>
                    <a:pt x="4122" y="9083"/>
                  </a:cubicBezTo>
                  <a:cubicBezTo>
                    <a:pt x="4135" y="9065"/>
                    <a:pt x="4143" y="9045"/>
                    <a:pt x="4153" y="9024"/>
                  </a:cubicBezTo>
                  <a:cubicBezTo>
                    <a:pt x="4154" y="9023"/>
                    <a:pt x="4154" y="9022"/>
                    <a:pt x="4155" y="9021"/>
                  </a:cubicBezTo>
                  <a:cubicBezTo>
                    <a:pt x="4158" y="9012"/>
                    <a:pt x="4163" y="9001"/>
                    <a:pt x="4166" y="8990"/>
                  </a:cubicBezTo>
                  <a:lnTo>
                    <a:pt x="4172" y="8974"/>
                  </a:lnTo>
                  <a:lnTo>
                    <a:pt x="4176" y="8961"/>
                  </a:lnTo>
                  <a:lnTo>
                    <a:pt x="4210" y="8856"/>
                  </a:lnTo>
                  <a:lnTo>
                    <a:pt x="4277" y="8644"/>
                  </a:lnTo>
                  <a:lnTo>
                    <a:pt x="4410" y="8221"/>
                  </a:lnTo>
                  <a:lnTo>
                    <a:pt x="4427" y="8169"/>
                  </a:lnTo>
                  <a:lnTo>
                    <a:pt x="4436" y="8137"/>
                  </a:lnTo>
                  <a:cubicBezTo>
                    <a:pt x="4439" y="8126"/>
                    <a:pt x="4442" y="8115"/>
                    <a:pt x="4443" y="8105"/>
                  </a:cubicBezTo>
                  <a:cubicBezTo>
                    <a:pt x="4447" y="8082"/>
                    <a:pt x="4452" y="8061"/>
                    <a:pt x="4452" y="8038"/>
                  </a:cubicBezTo>
                  <a:lnTo>
                    <a:pt x="4454" y="8007"/>
                  </a:lnTo>
                  <a:cubicBezTo>
                    <a:pt x="4454" y="8006"/>
                    <a:pt x="4454" y="8005"/>
                    <a:pt x="4454" y="8004"/>
                  </a:cubicBezTo>
                  <a:lnTo>
                    <a:pt x="4453" y="7972"/>
                  </a:lnTo>
                  <a:cubicBezTo>
                    <a:pt x="4453" y="7951"/>
                    <a:pt x="4449" y="7928"/>
                    <a:pt x="4446" y="7907"/>
                  </a:cubicBezTo>
                  <a:cubicBezTo>
                    <a:pt x="4445" y="7896"/>
                    <a:pt x="4441" y="7886"/>
                    <a:pt x="4439" y="7874"/>
                  </a:cubicBezTo>
                  <a:cubicBezTo>
                    <a:pt x="4437" y="7863"/>
                    <a:pt x="4435" y="7853"/>
                    <a:pt x="4432" y="7842"/>
                  </a:cubicBezTo>
                  <a:lnTo>
                    <a:pt x="4421" y="7811"/>
                  </a:lnTo>
                  <a:lnTo>
                    <a:pt x="4416" y="7797"/>
                  </a:lnTo>
                  <a:cubicBezTo>
                    <a:pt x="4416" y="7796"/>
                    <a:pt x="4415" y="7795"/>
                    <a:pt x="4415" y="7794"/>
                  </a:cubicBezTo>
                  <a:lnTo>
                    <a:pt x="4408" y="7780"/>
                  </a:lnTo>
                  <a:lnTo>
                    <a:pt x="4394" y="7750"/>
                  </a:lnTo>
                  <a:cubicBezTo>
                    <a:pt x="4390" y="7740"/>
                    <a:pt x="4384" y="7731"/>
                    <a:pt x="4378" y="7721"/>
                  </a:cubicBezTo>
                  <a:cubicBezTo>
                    <a:pt x="4369" y="7702"/>
                    <a:pt x="4355" y="7684"/>
                    <a:pt x="4342" y="7667"/>
                  </a:cubicBezTo>
                  <a:cubicBezTo>
                    <a:pt x="4336" y="7657"/>
                    <a:pt x="4328" y="7650"/>
                    <a:pt x="4322" y="7641"/>
                  </a:cubicBezTo>
                  <a:cubicBezTo>
                    <a:pt x="4314" y="7633"/>
                    <a:pt x="4307" y="7624"/>
                    <a:pt x="4299" y="7615"/>
                  </a:cubicBezTo>
                  <a:lnTo>
                    <a:pt x="4276" y="7593"/>
                  </a:lnTo>
                  <a:lnTo>
                    <a:pt x="4265" y="7582"/>
                  </a:lnTo>
                  <a:cubicBezTo>
                    <a:pt x="4264" y="7582"/>
                    <a:pt x="4263" y="7581"/>
                    <a:pt x="4262" y="7580"/>
                  </a:cubicBezTo>
                  <a:lnTo>
                    <a:pt x="4250" y="7572"/>
                  </a:lnTo>
                  <a:lnTo>
                    <a:pt x="4224" y="7550"/>
                  </a:lnTo>
                  <a:cubicBezTo>
                    <a:pt x="4216" y="7544"/>
                    <a:pt x="4206" y="7539"/>
                    <a:pt x="4197" y="7532"/>
                  </a:cubicBezTo>
                  <a:cubicBezTo>
                    <a:pt x="4159" y="7509"/>
                    <a:pt x="4119" y="7490"/>
                    <a:pt x="4077" y="7477"/>
                  </a:cubicBezTo>
                  <a:lnTo>
                    <a:pt x="3971" y="7441"/>
                  </a:lnTo>
                  <a:lnTo>
                    <a:pt x="3711" y="7356"/>
                  </a:lnTo>
                  <a:cubicBezTo>
                    <a:pt x="3687" y="7348"/>
                    <a:pt x="3679" y="7322"/>
                    <a:pt x="3692" y="7301"/>
                  </a:cubicBezTo>
                  <a:lnTo>
                    <a:pt x="3862" y="7061"/>
                  </a:lnTo>
                  <a:lnTo>
                    <a:pt x="3931" y="6964"/>
                  </a:lnTo>
                  <a:cubicBezTo>
                    <a:pt x="3995" y="6874"/>
                    <a:pt x="4097" y="6824"/>
                    <a:pt x="4202" y="6824"/>
                  </a:cubicBezTo>
                  <a:cubicBezTo>
                    <a:pt x="4244" y="6824"/>
                    <a:pt x="4286" y="6832"/>
                    <a:pt x="4327" y="6848"/>
                  </a:cubicBezTo>
                  <a:cubicBezTo>
                    <a:pt x="4328" y="6849"/>
                    <a:pt x="4329" y="6849"/>
                    <a:pt x="4330" y="6849"/>
                  </a:cubicBezTo>
                  <a:cubicBezTo>
                    <a:pt x="4433" y="6891"/>
                    <a:pt x="4536" y="6932"/>
                    <a:pt x="4640" y="6971"/>
                  </a:cubicBezTo>
                  <a:cubicBezTo>
                    <a:pt x="4847" y="7049"/>
                    <a:pt x="5056" y="7124"/>
                    <a:pt x="5266" y="7196"/>
                  </a:cubicBezTo>
                  <a:cubicBezTo>
                    <a:pt x="5475" y="7267"/>
                    <a:pt x="5686" y="7334"/>
                    <a:pt x="5898" y="7396"/>
                  </a:cubicBezTo>
                  <a:cubicBezTo>
                    <a:pt x="6005" y="7426"/>
                    <a:pt x="6112" y="7456"/>
                    <a:pt x="6220" y="7483"/>
                  </a:cubicBezTo>
                  <a:cubicBezTo>
                    <a:pt x="6247" y="7489"/>
                    <a:pt x="6275" y="7496"/>
                    <a:pt x="6301" y="7502"/>
                  </a:cubicBezTo>
                  <a:cubicBezTo>
                    <a:pt x="6399" y="7526"/>
                    <a:pt x="6468" y="7614"/>
                    <a:pt x="6466" y="7716"/>
                  </a:cubicBezTo>
                  <a:lnTo>
                    <a:pt x="6460" y="7951"/>
                  </a:lnTo>
                  <a:cubicBezTo>
                    <a:pt x="6458" y="8062"/>
                    <a:pt x="6365" y="8145"/>
                    <a:pt x="6262" y="8145"/>
                  </a:cubicBezTo>
                  <a:cubicBezTo>
                    <a:pt x="6241" y="8145"/>
                    <a:pt x="6220" y="8142"/>
                    <a:pt x="6199" y="8135"/>
                  </a:cubicBezTo>
                  <a:lnTo>
                    <a:pt x="6135" y="8113"/>
                  </a:lnTo>
                  <a:lnTo>
                    <a:pt x="6121" y="8108"/>
                  </a:lnTo>
                  <a:lnTo>
                    <a:pt x="5936" y="8040"/>
                  </a:lnTo>
                  <a:lnTo>
                    <a:pt x="5838" y="8003"/>
                  </a:lnTo>
                  <a:lnTo>
                    <a:pt x="5813" y="7994"/>
                  </a:lnTo>
                  <a:lnTo>
                    <a:pt x="5810" y="7993"/>
                  </a:lnTo>
                  <a:lnTo>
                    <a:pt x="5806" y="7991"/>
                  </a:lnTo>
                  <a:lnTo>
                    <a:pt x="5797" y="7988"/>
                  </a:lnTo>
                  <a:lnTo>
                    <a:pt x="5780" y="7983"/>
                  </a:lnTo>
                  <a:cubicBezTo>
                    <a:pt x="5759" y="7975"/>
                    <a:pt x="5735" y="7972"/>
                    <a:pt x="5713" y="7968"/>
                  </a:cubicBezTo>
                  <a:lnTo>
                    <a:pt x="5709" y="7967"/>
                  </a:lnTo>
                  <a:cubicBezTo>
                    <a:pt x="5683" y="7964"/>
                    <a:pt x="5657" y="7962"/>
                    <a:pt x="5630" y="7962"/>
                  </a:cubicBezTo>
                  <a:cubicBezTo>
                    <a:pt x="5609" y="7962"/>
                    <a:pt x="5589" y="7963"/>
                    <a:pt x="5568" y="7966"/>
                  </a:cubicBezTo>
                  <a:lnTo>
                    <a:pt x="5552" y="7968"/>
                  </a:lnTo>
                  <a:lnTo>
                    <a:pt x="5549" y="7968"/>
                  </a:lnTo>
                  <a:lnTo>
                    <a:pt x="5533" y="7971"/>
                  </a:lnTo>
                  <a:cubicBezTo>
                    <a:pt x="5521" y="7974"/>
                    <a:pt x="5511" y="7977"/>
                    <a:pt x="5499" y="7979"/>
                  </a:cubicBezTo>
                  <a:cubicBezTo>
                    <a:pt x="5498" y="7979"/>
                    <a:pt x="5498" y="7980"/>
                    <a:pt x="5497" y="7980"/>
                  </a:cubicBezTo>
                  <a:cubicBezTo>
                    <a:pt x="5474" y="7986"/>
                    <a:pt x="5452" y="7993"/>
                    <a:pt x="5431" y="8002"/>
                  </a:cubicBezTo>
                  <a:cubicBezTo>
                    <a:pt x="5341" y="8038"/>
                    <a:pt x="5263" y="8100"/>
                    <a:pt x="5204" y="8177"/>
                  </a:cubicBezTo>
                  <a:cubicBezTo>
                    <a:pt x="5197" y="8188"/>
                    <a:pt x="5190" y="8198"/>
                    <a:pt x="5183" y="8208"/>
                  </a:cubicBezTo>
                  <a:lnTo>
                    <a:pt x="5174" y="8222"/>
                  </a:lnTo>
                  <a:cubicBezTo>
                    <a:pt x="5173" y="8223"/>
                    <a:pt x="5173" y="8223"/>
                    <a:pt x="5172" y="8224"/>
                  </a:cubicBezTo>
                  <a:lnTo>
                    <a:pt x="5165" y="8239"/>
                  </a:lnTo>
                  <a:lnTo>
                    <a:pt x="5147" y="8270"/>
                  </a:lnTo>
                  <a:cubicBezTo>
                    <a:pt x="5147" y="8271"/>
                    <a:pt x="5146" y="8272"/>
                    <a:pt x="5146" y="8273"/>
                  </a:cubicBezTo>
                  <a:cubicBezTo>
                    <a:pt x="5142" y="8284"/>
                    <a:pt x="5138" y="8295"/>
                    <a:pt x="5133" y="8306"/>
                  </a:cubicBezTo>
                  <a:lnTo>
                    <a:pt x="5126" y="8323"/>
                  </a:lnTo>
                  <a:lnTo>
                    <a:pt x="5121" y="8335"/>
                  </a:lnTo>
                  <a:lnTo>
                    <a:pt x="5112" y="8360"/>
                  </a:lnTo>
                  <a:lnTo>
                    <a:pt x="5094" y="8409"/>
                  </a:lnTo>
                  <a:lnTo>
                    <a:pt x="5021" y="8607"/>
                  </a:lnTo>
                  <a:lnTo>
                    <a:pt x="4877" y="9003"/>
                  </a:lnTo>
                  <a:cubicBezTo>
                    <a:pt x="4877" y="9003"/>
                    <a:pt x="4705" y="9451"/>
                    <a:pt x="4731" y="9497"/>
                  </a:cubicBezTo>
                  <a:cubicBezTo>
                    <a:pt x="4743" y="9520"/>
                    <a:pt x="4759" y="9542"/>
                    <a:pt x="4772" y="9563"/>
                  </a:cubicBezTo>
                  <a:cubicBezTo>
                    <a:pt x="4774" y="9564"/>
                    <a:pt x="4774" y="9564"/>
                    <a:pt x="4775" y="9565"/>
                  </a:cubicBezTo>
                  <a:cubicBezTo>
                    <a:pt x="4782" y="9576"/>
                    <a:pt x="4791" y="9585"/>
                    <a:pt x="4798" y="9595"/>
                  </a:cubicBezTo>
                  <a:lnTo>
                    <a:pt x="4811" y="9610"/>
                  </a:lnTo>
                  <a:cubicBezTo>
                    <a:pt x="4811" y="9610"/>
                    <a:pt x="4812" y="9611"/>
                    <a:pt x="4812" y="9611"/>
                  </a:cubicBezTo>
                  <a:lnTo>
                    <a:pt x="4825" y="9625"/>
                  </a:lnTo>
                  <a:cubicBezTo>
                    <a:pt x="4861" y="9663"/>
                    <a:pt x="4904" y="9695"/>
                    <a:pt x="4950" y="9724"/>
                  </a:cubicBezTo>
                  <a:cubicBezTo>
                    <a:pt x="4950" y="9724"/>
                    <a:pt x="4951" y="9724"/>
                    <a:pt x="4952" y="9725"/>
                  </a:cubicBezTo>
                  <a:cubicBezTo>
                    <a:pt x="4974" y="9738"/>
                    <a:pt x="5121" y="9921"/>
                    <a:pt x="5145" y="9930"/>
                  </a:cubicBezTo>
                  <a:cubicBezTo>
                    <a:pt x="5157" y="9936"/>
                    <a:pt x="5171" y="9941"/>
                    <a:pt x="5183" y="9945"/>
                  </a:cubicBezTo>
                  <a:lnTo>
                    <a:pt x="5207" y="9955"/>
                  </a:lnTo>
                  <a:lnTo>
                    <a:pt x="5999" y="10242"/>
                  </a:lnTo>
                  <a:lnTo>
                    <a:pt x="6395" y="10387"/>
                  </a:lnTo>
                  <a:cubicBezTo>
                    <a:pt x="6528" y="10434"/>
                    <a:pt x="6660" y="10482"/>
                    <a:pt x="6793" y="10528"/>
                  </a:cubicBezTo>
                  <a:cubicBezTo>
                    <a:pt x="6925" y="10574"/>
                    <a:pt x="7058" y="10621"/>
                    <a:pt x="7190" y="10665"/>
                  </a:cubicBezTo>
                  <a:cubicBezTo>
                    <a:pt x="7257" y="10688"/>
                    <a:pt x="7325" y="10708"/>
                    <a:pt x="7392" y="10726"/>
                  </a:cubicBezTo>
                  <a:cubicBezTo>
                    <a:pt x="7460" y="10743"/>
                    <a:pt x="7529" y="10760"/>
                    <a:pt x="7597" y="10778"/>
                  </a:cubicBezTo>
                  <a:cubicBezTo>
                    <a:pt x="7733" y="10812"/>
                    <a:pt x="7869" y="10847"/>
                    <a:pt x="8006" y="10880"/>
                  </a:cubicBezTo>
                  <a:lnTo>
                    <a:pt x="8211" y="10931"/>
                  </a:lnTo>
                  <a:lnTo>
                    <a:pt x="8416" y="10981"/>
                  </a:lnTo>
                  <a:cubicBezTo>
                    <a:pt x="8690" y="11046"/>
                    <a:pt x="8964" y="11110"/>
                    <a:pt x="9240" y="11170"/>
                  </a:cubicBezTo>
                  <a:lnTo>
                    <a:pt x="9244" y="11171"/>
                  </a:lnTo>
                  <a:lnTo>
                    <a:pt x="9379" y="11216"/>
                  </a:lnTo>
                  <a:lnTo>
                    <a:pt x="9397" y="11221"/>
                  </a:lnTo>
                  <a:cubicBezTo>
                    <a:pt x="9399" y="11222"/>
                    <a:pt x="9404" y="11223"/>
                    <a:pt x="9407" y="11224"/>
                  </a:cubicBezTo>
                  <a:lnTo>
                    <a:pt x="9418" y="11227"/>
                  </a:lnTo>
                  <a:cubicBezTo>
                    <a:pt x="9433" y="11232"/>
                    <a:pt x="9448" y="11236"/>
                    <a:pt x="9464" y="11238"/>
                  </a:cubicBezTo>
                  <a:cubicBezTo>
                    <a:pt x="9479" y="11240"/>
                    <a:pt x="9495" y="11244"/>
                    <a:pt x="9511" y="11245"/>
                  </a:cubicBezTo>
                  <a:cubicBezTo>
                    <a:pt x="9526" y="11245"/>
                    <a:pt x="9542" y="11248"/>
                    <a:pt x="9558" y="11248"/>
                  </a:cubicBezTo>
                  <a:cubicBezTo>
                    <a:pt x="9560" y="11248"/>
                    <a:pt x="9561" y="11248"/>
                    <a:pt x="9562" y="11248"/>
                  </a:cubicBezTo>
                  <a:cubicBezTo>
                    <a:pt x="9688" y="11248"/>
                    <a:pt x="9812" y="11199"/>
                    <a:pt x="9905" y="11115"/>
                  </a:cubicBezTo>
                  <a:cubicBezTo>
                    <a:pt x="9952" y="11072"/>
                    <a:pt x="9990" y="11021"/>
                    <a:pt x="10019" y="10966"/>
                  </a:cubicBezTo>
                  <a:cubicBezTo>
                    <a:pt x="10025" y="10951"/>
                    <a:pt x="10033" y="10937"/>
                    <a:pt x="10038" y="10922"/>
                  </a:cubicBezTo>
                  <a:lnTo>
                    <a:pt x="10046" y="10900"/>
                  </a:lnTo>
                  <a:lnTo>
                    <a:pt x="10050" y="10889"/>
                  </a:lnTo>
                  <a:lnTo>
                    <a:pt x="10053" y="10880"/>
                  </a:lnTo>
                  <a:lnTo>
                    <a:pt x="10075" y="10812"/>
                  </a:lnTo>
                  <a:lnTo>
                    <a:pt x="10164" y="10535"/>
                  </a:lnTo>
                  <a:lnTo>
                    <a:pt x="10253" y="10259"/>
                  </a:lnTo>
                  <a:lnTo>
                    <a:pt x="10298" y="10122"/>
                  </a:lnTo>
                  <a:lnTo>
                    <a:pt x="10320" y="10052"/>
                  </a:lnTo>
                  <a:lnTo>
                    <a:pt x="10325" y="10035"/>
                  </a:lnTo>
                  <a:cubicBezTo>
                    <a:pt x="10328" y="10030"/>
                    <a:pt x="10330" y="10024"/>
                    <a:pt x="10332" y="10016"/>
                  </a:cubicBezTo>
                  <a:cubicBezTo>
                    <a:pt x="10336" y="10001"/>
                    <a:pt x="10340" y="9986"/>
                    <a:pt x="10344" y="9970"/>
                  </a:cubicBezTo>
                  <a:cubicBezTo>
                    <a:pt x="10369" y="9847"/>
                    <a:pt x="10348" y="9715"/>
                    <a:pt x="10285" y="9606"/>
                  </a:cubicBezTo>
                  <a:cubicBezTo>
                    <a:pt x="10253" y="9551"/>
                    <a:pt x="10212" y="9502"/>
                    <a:pt x="10163" y="9462"/>
                  </a:cubicBezTo>
                  <a:cubicBezTo>
                    <a:pt x="10114" y="9423"/>
                    <a:pt x="10057" y="9392"/>
                    <a:pt x="9997" y="9373"/>
                  </a:cubicBezTo>
                  <a:lnTo>
                    <a:pt x="9621" y="9250"/>
                  </a:lnTo>
                  <a:cubicBezTo>
                    <a:pt x="9606" y="9245"/>
                    <a:pt x="9597" y="9231"/>
                    <a:pt x="9597" y="9215"/>
                  </a:cubicBezTo>
                  <a:lnTo>
                    <a:pt x="9630" y="7516"/>
                  </a:lnTo>
                  <a:lnTo>
                    <a:pt x="9667" y="5702"/>
                  </a:lnTo>
                  <a:cubicBezTo>
                    <a:pt x="9680" y="5097"/>
                    <a:pt x="9690" y="4493"/>
                    <a:pt x="9696" y="3888"/>
                  </a:cubicBezTo>
                  <a:cubicBezTo>
                    <a:pt x="9698" y="3586"/>
                    <a:pt x="9702" y="3284"/>
                    <a:pt x="9700" y="2981"/>
                  </a:cubicBezTo>
                  <a:cubicBezTo>
                    <a:pt x="9698" y="2679"/>
                    <a:pt x="9693" y="2377"/>
                    <a:pt x="9686" y="2074"/>
                  </a:cubicBezTo>
                  <a:lnTo>
                    <a:pt x="9683" y="1961"/>
                  </a:lnTo>
                  <a:lnTo>
                    <a:pt x="9681" y="1904"/>
                  </a:lnTo>
                  <a:lnTo>
                    <a:pt x="9681" y="1876"/>
                  </a:lnTo>
                  <a:lnTo>
                    <a:pt x="9679" y="1839"/>
                  </a:lnTo>
                  <a:cubicBezTo>
                    <a:pt x="9671" y="1741"/>
                    <a:pt x="9633" y="1646"/>
                    <a:pt x="9573" y="1570"/>
                  </a:cubicBezTo>
                  <a:cubicBezTo>
                    <a:pt x="9515" y="1492"/>
                    <a:pt x="9432" y="1434"/>
                    <a:pt x="9343" y="1403"/>
                  </a:cubicBezTo>
                  <a:lnTo>
                    <a:pt x="9326" y="1397"/>
                  </a:lnTo>
                  <a:lnTo>
                    <a:pt x="9317" y="1395"/>
                  </a:lnTo>
                  <a:lnTo>
                    <a:pt x="9311" y="1393"/>
                  </a:lnTo>
                  <a:lnTo>
                    <a:pt x="9283" y="1385"/>
                  </a:lnTo>
                  <a:lnTo>
                    <a:pt x="9228" y="1369"/>
                  </a:lnTo>
                  <a:lnTo>
                    <a:pt x="9119" y="1337"/>
                  </a:lnTo>
                  <a:cubicBezTo>
                    <a:pt x="8830" y="1253"/>
                    <a:pt x="8540" y="1164"/>
                    <a:pt x="8253" y="1070"/>
                  </a:cubicBezTo>
                  <a:cubicBezTo>
                    <a:pt x="8110" y="1023"/>
                    <a:pt x="7967" y="974"/>
                    <a:pt x="7824" y="925"/>
                  </a:cubicBezTo>
                  <a:cubicBezTo>
                    <a:pt x="7752" y="899"/>
                    <a:pt x="7681" y="875"/>
                    <a:pt x="7610" y="849"/>
                  </a:cubicBezTo>
                  <a:cubicBezTo>
                    <a:pt x="7538" y="824"/>
                    <a:pt x="7468" y="797"/>
                    <a:pt x="7398" y="766"/>
                  </a:cubicBezTo>
                  <a:cubicBezTo>
                    <a:pt x="7329" y="736"/>
                    <a:pt x="7261" y="701"/>
                    <a:pt x="7192" y="667"/>
                  </a:cubicBezTo>
                  <a:cubicBezTo>
                    <a:pt x="6876" y="505"/>
                    <a:pt x="6266" y="412"/>
                    <a:pt x="6199" y="373"/>
                  </a:cubicBezTo>
                  <a:cubicBezTo>
                    <a:pt x="6069" y="298"/>
                    <a:pt x="5515" y="89"/>
                    <a:pt x="5479" y="77"/>
                  </a:cubicBezTo>
                  <a:cubicBezTo>
                    <a:pt x="5478" y="75"/>
                    <a:pt x="5476" y="75"/>
                    <a:pt x="5475" y="75"/>
                  </a:cubicBezTo>
                  <a:lnTo>
                    <a:pt x="5256" y="20"/>
                  </a:lnTo>
                  <a:cubicBezTo>
                    <a:pt x="5210" y="9"/>
                    <a:pt x="5161" y="1"/>
                    <a:pt x="5111" y="1"/>
                  </a:cubicBezTo>
                  <a:close/>
                </a:path>
              </a:pathLst>
            </a:cu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2" name="Google Shape;1212;p44"/>
            <p:cNvSpPr/>
            <p:nvPr/>
          </p:nvSpPr>
          <p:spPr>
            <a:xfrm>
              <a:off x="4551650" y="2571825"/>
              <a:ext cx="45550" cy="69825"/>
            </a:xfrm>
            <a:custGeom>
              <a:avLst/>
              <a:gdLst/>
              <a:ahLst/>
              <a:cxnLst/>
              <a:rect l="l" t="t" r="r" b="b"/>
              <a:pathLst>
                <a:path w="1822" h="2793" extrusionOk="0">
                  <a:moveTo>
                    <a:pt x="1525" y="191"/>
                  </a:moveTo>
                  <a:cubicBezTo>
                    <a:pt x="1531" y="191"/>
                    <a:pt x="1537" y="194"/>
                    <a:pt x="1542" y="198"/>
                  </a:cubicBezTo>
                  <a:cubicBezTo>
                    <a:pt x="1553" y="208"/>
                    <a:pt x="1559" y="222"/>
                    <a:pt x="1560" y="233"/>
                  </a:cubicBezTo>
                  <a:cubicBezTo>
                    <a:pt x="1563" y="244"/>
                    <a:pt x="1562" y="249"/>
                    <a:pt x="1564" y="249"/>
                  </a:cubicBezTo>
                  <a:cubicBezTo>
                    <a:pt x="1564" y="250"/>
                    <a:pt x="1564" y="250"/>
                    <a:pt x="1564" y="250"/>
                  </a:cubicBezTo>
                  <a:cubicBezTo>
                    <a:pt x="1564" y="251"/>
                    <a:pt x="1564" y="251"/>
                    <a:pt x="1565" y="251"/>
                  </a:cubicBezTo>
                  <a:cubicBezTo>
                    <a:pt x="1565" y="251"/>
                    <a:pt x="1565" y="251"/>
                    <a:pt x="1566" y="250"/>
                  </a:cubicBezTo>
                  <a:cubicBezTo>
                    <a:pt x="1566" y="250"/>
                    <a:pt x="1566" y="250"/>
                    <a:pt x="1567" y="249"/>
                  </a:cubicBezTo>
                  <a:cubicBezTo>
                    <a:pt x="1569" y="248"/>
                    <a:pt x="1569" y="248"/>
                    <a:pt x="1572" y="248"/>
                  </a:cubicBezTo>
                  <a:cubicBezTo>
                    <a:pt x="1574" y="247"/>
                    <a:pt x="1575" y="247"/>
                    <a:pt x="1579" y="247"/>
                  </a:cubicBezTo>
                  <a:cubicBezTo>
                    <a:pt x="1580" y="248"/>
                    <a:pt x="1581" y="248"/>
                    <a:pt x="1582" y="249"/>
                  </a:cubicBezTo>
                  <a:cubicBezTo>
                    <a:pt x="1583" y="249"/>
                    <a:pt x="1584" y="250"/>
                    <a:pt x="1585" y="251"/>
                  </a:cubicBezTo>
                  <a:lnTo>
                    <a:pt x="1586" y="254"/>
                  </a:lnTo>
                  <a:lnTo>
                    <a:pt x="1588" y="255"/>
                  </a:lnTo>
                  <a:cubicBezTo>
                    <a:pt x="1588" y="256"/>
                    <a:pt x="1588" y="260"/>
                    <a:pt x="1588" y="262"/>
                  </a:cubicBezTo>
                  <a:cubicBezTo>
                    <a:pt x="1589" y="280"/>
                    <a:pt x="1589" y="297"/>
                    <a:pt x="1589" y="315"/>
                  </a:cubicBezTo>
                  <a:lnTo>
                    <a:pt x="1588" y="369"/>
                  </a:lnTo>
                  <a:cubicBezTo>
                    <a:pt x="1587" y="439"/>
                    <a:pt x="1585" y="510"/>
                    <a:pt x="1582" y="580"/>
                  </a:cubicBezTo>
                  <a:lnTo>
                    <a:pt x="1570" y="793"/>
                  </a:lnTo>
                  <a:cubicBezTo>
                    <a:pt x="1567" y="863"/>
                    <a:pt x="1564" y="934"/>
                    <a:pt x="1557" y="1004"/>
                  </a:cubicBezTo>
                  <a:cubicBezTo>
                    <a:pt x="1552" y="1075"/>
                    <a:pt x="1545" y="1145"/>
                    <a:pt x="1541" y="1216"/>
                  </a:cubicBezTo>
                  <a:lnTo>
                    <a:pt x="1538" y="1269"/>
                  </a:lnTo>
                  <a:lnTo>
                    <a:pt x="1537" y="1323"/>
                  </a:lnTo>
                  <a:cubicBezTo>
                    <a:pt x="1536" y="1340"/>
                    <a:pt x="1536" y="1358"/>
                    <a:pt x="1537" y="1375"/>
                  </a:cubicBezTo>
                  <a:cubicBezTo>
                    <a:pt x="1539" y="1393"/>
                    <a:pt x="1541" y="1410"/>
                    <a:pt x="1544" y="1428"/>
                  </a:cubicBezTo>
                  <a:cubicBezTo>
                    <a:pt x="1549" y="1447"/>
                    <a:pt x="1551" y="1464"/>
                    <a:pt x="1553" y="1482"/>
                  </a:cubicBezTo>
                  <a:cubicBezTo>
                    <a:pt x="1555" y="1499"/>
                    <a:pt x="1556" y="1517"/>
                    <a:pt x="1557" y="1535"/>
                  </a:cubicBezTo>
                  <a:lnTo>
                    <a:pt x="1564" y="1641"/>
                  </a:lnTo>
                  <a:lnTo>
                    <a:pt x="1569" y="1747"/>
                  </a:lnTo>
                  <a:lnTo>
                    <a:pt x="1573" y="1854"/>
                  </a:lnTo>
                  <a:lnTo>
                    <a:pt x="1578" y="2065"/>
                  </a:lnTo>
                  <a:cubicBezTo>
                    <a:pt x="1579" y="2137"/>
                    <a:pt x="1582" y="2207"/>
                    <a:pt x="1576" y="2278"/>
                  </a:cubicBezTo>
                  <a:cubicBezTo>
                    <a:pt x="1573" y="2313"/>
                    <a:pt x="1570" y="2348"/>
                    <a:pt x="1563" y="2383"/>
                  </a:cubicBezTo>
                  <a:cubicBezTo>
                    <a:pt x="1558" y="2402"/>
                    <a:pt x="1553" y="2419"/>
                    <a:pt x="1545" y="2436"/>
                  </a:cubicBezTo>
                  <a:cubicBezTo>
                    <a:pt x="1538" y="2454"/>
                    <a:pt x="1529" y="2471"/>
                    <a:pt x="1522" y="2489"/>
                  </a:cubicBezTo>
                  <a:cubicBezTo>
                    <a:pt x="1513" y="2506"/>
                    <a:pt x="1507" y="2524"/>
                    <a:pt x="1502" y="2542"/>
                  </a:cubicBezTo>
                  <a:cubicBezTo>
                    <a:pt x="1502" y="2544"/>
                    <a:pt x="1502" y="2545"/>
                    <a:pt x="1501" y="2547"/>
                  </a:cubicBezTo>
                  <a:cubicBezTo>
                    <a:pt x="1502" y="2546"/>
                    <a:pt x="1503" y="2546"/>
                    <a:pt x="1504" y="2546"/>
                  </a:cubicBezTo>
                  <a:cubicBezTo>
                    <a:pt x="1505" y="2546"/>
                    <a:pt x="1506" y="2546"/>
                    <a:pt x="1507" y="2547"/>
                  </a:cubicBezTo>
                  <a:cubicBezTo>
                    <a:pt x="1513" y="2549"/>
                    <a:pt x="1521" y="2556"/>
                    <a:pt x="1524" y="2564"/>
                  </a:cubicBezTo>
                  <a:cubicBezTo>
                    <a:pt x="1527" y="2573"/>
                    <a:pt x="1526" y="2580"/>
                    <a:pt x="1523" y="2584"/>
                  </a:cubicBezTo>
                  <a:cubicBezTo>
                    <a:pt x="1521" y="2590"/>
                    <a:pt x="1516" y="2590"/>
                    <a:pt x="1511" y="2590"/>
                  </a:cubicBezTo>
                  <a:cubicBezTo>
                    <a:pt x="1511" y="2590"/>
                    <a:pt x="1510" y="2590"/>
                    <a:pt x="1510" y="2591"/>
                  </a:cubicBezTo>
                  <a:lnTo>
                    <a:pt x="1504" y="2589"/>
                  </a:lnTo>
                  <a:lnTo>
                    <a:pt x="1491" y="2584"/>
                  </a:lnTo>
                  <a:cubicBezTo>
                    <a:pt x="1482" y="2582"/>
                    <a:pt x="1475" y="2579"/>
                    <a:pt x="1466" y="2577"/>
                  </a:cubicBezTo>
                  <a:cubicBezTo>
                    <a:pt x="1449" y="2570"/>
                    <a:pt x="1433" y="2563"/>
                    <a:pt x="1417" y="2555"/>
                  </a:cubicBezTo>
                  <a:cubicBezTo>
                    <a:pt x="1354" y="2523"/>
                    <a:pt x="1290" y="2490"/>
                    <a:pt x="1228" y="2451"/>
                  </a:cubicBezTo>
                  <a:cubicBezTo>
                    <a:pt x="1167" y="2412"/>
                    <a:pt x="1106" y="2371"/>
                    <a:pt x="1043" y="2333"/>
                  </a:cubicBezTo>
                  <a:cubicBezTo>
                    <a:pt x="981" y="2295"/>
                    <a:pt x="918" y="2258"/>
                    <a:pt x="856" y="2222"/>
                  </a:cubicBezTo>
                  <a:cubicBezTo>
                    <a:pt x="828" y="2206"/>
                    <a:pt x="525" y="2193"/>
                    <a:pt x="439" y="2193"/>
                  </a:cubicBezTo>
                  <a:cubicBezTo>
                    <a:pt x="430" y="2193"/>
                    <a:pt x="423" y="2193"/>
                    <a:pt x="420" y="2193"/>
                  </a:cubicBezTo>
                  <a:cubicBezTo>
                    <a:pt x="408" y="2195"/>
                    <a:pt x="397" y="2195"/>
                    <a:pt x="386" y="2195"/>
                  </a:cubicBezTo>
                  <a:cubicBezTo>
                    <a:pt x="378" y="2195"/>
                    <a:pt x="370" y="2195"/>
                    <a:pt x="363" y="2194"/>
                  </a:cubicBezTo>
                  <a:cubicBezTo>
                    <a:pt x="345" y="2193"/>
                    <a:pt x="327" y="2191"/>
                    <a:pt x="309" y="2188"/>
                  </a:cubicBezTo>
                  <a:cubicBezTo>
                    <a:pt x="291" y="2186"/>
                    <a:pt x="274" y="2182"/>
                    <a:pt x="257" y="2177"/>
                  </a:cubicBezTo>
                  <a:lnTo>
                    <a:pt x="251" y="2175"/>
                  </a:lnTo>
                  <a:lnTo>
                    <a:pt x="248" y="2174"/>
                  </a:lnTo>
                  <a:lnTo>
                    <a:pt x="246" y="2174"/>
                  </a:lnTo>
                  <a:cubicBezTo>
                    <a:pt x="245" y="2174"/>
                    <a:pt x="243" y="2174"/>
                    <a:pt x="242" y="2173"/>
                  </a:cubicBezTo>
                  <a:cubicBezTo>
                    <a:pt x="241" y="2172"/>
                    <a:pt x="239" y="2172"/>
                    <a:pt x="238" y="2170"/>
                  </a:cubicBezTo>
                  <a:cubicBezTo>
                    <a:pt x="233" y="2164"/>
                    <a:pt x="233" y="2155"/>
                    <a:pt x="235" y="2149"/>
                  </a:cubicBezTo>
                  <a:cubicBezTo>
                    <a:pt x="236" y="2146"/>
                    <a:pt x="237" y="2144"/>
                    <a:pt x="239" y="2142"/>
                  </a:cubicBezTo>
                  <a:cubicBezTo>
                    <a:pt x="240" y="2141"/>
                    <a:pt x="241" y="2139"/>
                    <a:pt x="243" y="2137"/>
                  </a:cubicBezTo>
                  <a:cubicBezTo>
                    <a:pt x="262" y="2107"/>
                    <a:pt x="283" y="2077"/>
                    <a:pt x="304" y="2049"/>
                  </a:cubicBezTo>
                  <a:cubicBezTo>
                    <a:pt x="326" y="2021"/>
                    <a:pt x="347" y="1993"/>
                    <a:pt x="369" y="1966"/>
                  </a:cubicBezTo>
                  <a:cubicBezTo>
                    <a:pt x="413" y="1910"/>
                    <a:pt x="455" y="1852"/>
                    <a:pt x="499" y="1797"/>
                  </a:cubicBezTo>
                  <a:cubicBezTo>
                    <a:pt x="585" y="1685"/>
                    <a:pt x="676" y="1576"/>
                    <a:pt x="757" y="1459"/>
                  </a:cubicBezTo>
                  <a:cubicBezTo>
                    <a:pt x="777" y="1431"/>
                    <a:pt x="798" y="1402"/>
                    <a:pt x="817" y="1372"/>
                  </a:cubicBezTo>
                  <a:cubicBezTo>
                    <a:pt x="836" y="1343"/>
                    <a:pt x="856" y="1313"/>
                    <a:pt x="874" y="1282"/>
                  </a:cubicBezTo>
                  <a:cubicBezTo>
                    <a:pt x="908" y="1220"/>
                    <a:pt x="933" y="1152"/>
                    <a:pt x="960" y="1083"/>
                  </a:cubicBezTo>
                  <a:cubicBezTo>
                    <a:pt x="985" y="1015"/>
                    <a:pt x="1013" y="949"/>
                    <a:pt x="1055" y="891"/>
                  </a:cubicBezTo>
                  <a:cubicBezTo>
                    <a:pt x="1075" y="862"/>
                    <a:pt x="1099" y="835"/>
                    <a:pt x="1124" y="810"/>
                  </a:cubicBezTo>
                  <a:cubicBezTo>
                    <a:pt x="1136" y="797"/>
                    <a:pt x="1153" y="787"/>
                    <a:pt x="1176" y="781"/>
                  </a:cubicBezTo>
                  <a:cubicBezTo>
                    <a:pt x="1198" y="776"/>
                    <a:pt x="1406" y="446"/>
                    <a:pt x="1430" y="376"/>
                  </a:cubicBezTo>
                  <a:cubicBezTo>
                    <a:pt x="1442" y="342"/>
                    <a:pt x="1456" y="309"/>
                    <a:pt x="1471" y="276"/>
                  </a:cubicBezTo>
                  <a:cubicBezTo>
                    <a:pt x="1479" y="260"/>
                    <a:pt x="1487" y="244"/>
                    <a:pt x="1495" y="228"/>
                  </a:cubicBezTo>
                  <a:lnTo>
                    <a:pt x="1502" y="216"/>
                  </a:lnTo>
                  <a:cubicBezTo>
                    <a:pt x="1503" y="214"/>
                    <a:pt x="1503" y="213"/>
                    <a:pt x="1504" y="212"/>
                  </a:cubicBezTo>
                  <a:lnTo>
                    <a:pt x="1505" y="208"/>
                  </a:lnTo>
                  <a:cubicBezTo>
                    <a:pt x="1507" y="206"/>
                    <a:pt x="1508" y="204"/>
                    <a:pt x="1509" y="202"/>
                  </a:cubicBezTo>
                  <a:cubicBezTo>
                    <a:pt x="1510" y="200"/>
                    <a:pt x="1511" y="198"/>
                    <a:pt x="1513" y="197"/>
                  </a:cubicBezTo>
                  <a:cubicBezTo>
                    <a:pt x="1516" y="193"/>
                    <a:pt x="1521" y="191"/>
                    <a:pt x="1525" y="191"/>
                  </a:cubicBezTo>
                  <a:close/>
                  <a:moveTo>
                    <a:pt x="1607" y="0"/>
                  </a:moveTo>
                  <a:cubicBezTo>
                    <a:pt x="1599" y="0"/>
                    <a:pt x="1590" y="2"/>
                    <a:pt x="1583" y="4"/>
                  </a:cubicBezTo>
                  <a:cubicBezTo>
                    <a:pt x="1549" y="11"/>
                    <a:pt x="1520" y="30"/>
                    <a:pt x="1496" y="49"/>
                  </a:cubicBezTo>
                  <a:cubicBezTo>
                    <a:pt x="1485" y="60"/>
                    <a:pt x="1473" y="67"/>
                    <a:pt x="1463" y="77"/>
                  </a:cubicBezTo>
                  <a:cubicBezTo>
                    <a:pt x="1454" y="87"/>
                    <a:pt x="1443" y="94"/>
                    <a:pt x="1433" y="103"/>
                  </a:cubicBezTo>
                  <a:lnTo>
                    <a:pt x="1417" y="114"/>
                  </a:lnTo>
                  <a:lnTo>
                    <a:pt x="1404" y="128"/>
                  </a:lnTo>
                  <a:lnTo>
                    <a:pt x="1392" y="141"/>
                  </a:lnTo>
                  <a:lnTo>
                    <a:pt x="1383" y="152"/>
                  </a:lnTo>
                  <a:cubicBezTo>
                    <a:pt x="1371" y="165"/>
                    <a:pt x="1360" y="177"/>
                    <a:pt x="1347" y="191"/>
                  </a:cubicBezTo>
                  <a:cubicBezTo>
                    <a:pt x="1322" y="217"/>
                    <a:pt x="1296" y="241"/>
                    <a:pt x="1268" y="265"/>
                  </a:cubicBezTo>
                  <a:cubicBezTo>
                    <a:pt x="1212" y="313"/>
                    <a:pt x="940" y="769"/>
                    <a:pt x="919" y="799"/>
                  </a:cubicBezTo>
                  <a:cubicBezTo>
                    <a:pt x="881" y="858"/>
                    <a:pt x="830" y="908"/>
                    <a:pt x="774" y="956"/>
                  </a:cubicBezTo>
                  <a:cubicBezTo>
                    <a:pt x="720" y="1004"/>
                    <a:pt x="665" y="1052"/>
                    <a:pt x="619" y="1107"/>
                  </a:cubicBezTo>
                  <a:cubicBezTo>
                    <a:pt x="597" y="1135"/>
                    <a:pt x="577" y="1163"/>
                    <a:pt x="555" y="1191"/>
                  </a:cubicBezTo>
                  <a:cubicBezTo>
                    <a:pt x="535" y="1220"/>
                    <a:pt x="515" y="1249"/>
                    <a:pt x="495" y="1279"/>
                  </a:cubicBezTo>
                  <a:cubicBezTo>
                    <a:pt x="415" y="1396"/>
                    <a:pt x="347" y="1520"/>
                    <a:pt x="272" y="1641"/>
                  </a:cubicBezTo>
                  <a:cubicBezTo>
                    <a:pt x="235" y="1701"/>
                    <a:pt x="197" y="1761"/>
                    <a:pt x="160" y="1821"/>
                  </a:cubicBezTo>
                  <a:cubicBezTo>
                    <a:pt x="142" y="1852"/>
                    <a:pt x="124" y="1882"/>
                    <a:pt x="104" y="1912"/>
                  </a:cubicBezTo>
                  <a:cubicBezTo>
                    <a:pt x="86" y="1942"/>
                    <a:pt x="66" y="1971"/>
                    <a:pt x="46" y="2000"/>
                  </a:cubicBezTo>
                  <a:cubicBezTo>
                    <a:pt x="27" y="2027"/>
                    <a:pt x="14" y="2058"/>
                    <a:pt x="7" y="2091"/>
                  </a:cubicBezTo>
                  <a:cubicBezTo>
                    <a:pt x="1" y="2124"/>
                    <a:pt x="2" y="2157"/>
                    <a:pt x="8" y="2189"/>
                  </a:cubicBezTo>
                  <a:cubicBezTo>
                    <a:pt x="16" y="2221"/>
                    <a:pt x="29" y="2251"/>
                    <a:pt x="47" y="2277"/>
                  </a:cubicBezTo>
                  <a:cubicBezTo>
                    <a:pt x="66" y="2303"/>
                    <a:pt x="88" y="2326"/>
                    <a:pt x="115" y="2344"/>
                  </a:cubicBezTo>
                  <a:cubicBezTo>
                    <a:pt x="128" y="2352"/>
                    <a:pt x="142" y="2360"/>
                    <a:pt x="156" y="2366"/>
                  </a:cubicBezTo>
                  <a:cubicBezTo>
                    <a:pt x="156" y="2366"/>
                    <a:pt x="845" y="2715"/>
                    <a:pt x="917" y="2720"/>
                  </a:cubicBezTo>
                  <a:cubicBezTo>
                    <a:pt x="990" y="2726"/>
                    <a:pt x="1064" y="2728"/>
                    <a:pt x="1136" y="2733"/>
                  </a:cubicBezTo>
                  <a:cubicBezTo>
                    <a:pt x="1204" y="2738"/>
                    <a:pt x="1561" y="2792"/>
                    <a:pt x="1639" y="2792"/>
                  </a:cubicBezTo>
                  <a:cubicBezTo>
                    <a:pt x="1645" y="2792"/>
                    <a:pt x="1649" y="2792"/>
                    <a:pt x="1651" y="2791"/>
                  </a:cubicBezTo>
                  <a:cubicBezTo>
                    <a:pt x="1660" y="2789"/>
                    <a:pt x="1668" y="2786"/>
                    <a:pt x="1677" y="2783"/>
                  </a:cubicBezTo>
                  <a:cubicBezTo>
                    <a:pt x="1685" y="2781"/>
                    <a:pt x="1693" y="2777"/>
                    <a:pt x="1701" y="2772"/>
                  </a:cubicBezTo>
                  <a:cubicBezTo>
                    <a:pt x="1717" y="2764"/>
                    <a:pt x="1735" y="2754"/>
                    <a:pt x="1748" y="2740"/>
                  </a:cubicBezTo>
                  <a:cubicBezTo>
                    <a:pt x="1776" y="2716"/>
                    <a:pt x="1799" y="2680"/>
                    <a:pt x="1808" y="2643"/>
                  </a:cubicBezTo>
                  <a:cubicBezTo>
                    <a:pt x="1812" y="2633"/>
                    <a:pt x="1814" y="2624"/>
                    <a:pt x="1815" y="2614"/>
                  </a:cubicBezTo>
                  <a:cubicBezTo>
                    <a:pt x="1817" y="2605"/>
                    <a:pt x="1817" y="2595"/>
                    <a:pt x="1817" y="2585"/>
                  </a:cubicBezTo>
                  <a:lnTo>
                    <a:pt x="1817" y="2571"/>
                  </a:lnTo>
                  <a:lnTo>
                    <a:pt x="1817" y="2564"/>
                  </a:lnTo>
                  <a:lnTo>
                    <a:pt x="1817" y="2561"/>
                  </a:lnTo>
                  <a:cubicBezTo>
                    <a:pt x="1816" y="2556"/>
                    <a:pt x="1815" y="2552"/>
                    <a:pt x="1814" y="2548"/>
                  </a:cubicBezTo>
                  <a:cubicBezTo>
                    <a:pt x="1809" y="2530"/>
                    <a:pt x="1803" y="2512"/>
                    <a:pt x="1795" y="2495"/>
                  </a:cubicBezTo>
                  <a:cubicBezTo>
                    <a:pt x="1789" y="2476"/>
                    <a:pt x="1781" y="2458"/>
                    <a:pt x="1774" y="2441"/>
                  </a:cubicBezTo>
                  <a:cubicBezTo>
                    <a:pt x="1768" y="2423"/>
                    <a:pt x="1762" y="2405"/>
                    <a:pt x="1758" y="2388"/>
                  </a:cubicBezTo>
                  <a:cubicBezTo>
                    <a:pt x="1753" y="2351"/>
                    <a:pt x="1751" y="2316"/>
                    <a:pt x="1748" y="2281"/>
                  </a:cubicBezTo>
                  <a:cubicBezTo>
                    <a:pt x="1745" y="2210"/>
                    <a:pt x="1751" y="2140"/>
                    <a:pt x="1755" y="2069"/>
                  </a:cubicBezTo>
                  <a:lnTo>
                    <a:pt x="1767" y="1857"/>
                  </a:lnTo>
                  <a:lnTo>
                    <a:pt x="1774" y="1751"/>
                  </a:lnTo>
                  <a:lnTo>
                    <a:pt x="1784" y="1645"/>
                  </a:lnTo>
                  <a:lnTo>
                    <a:pt x="1793" y="1538"/>
                  </a:lnTo>
                  <a:cubicBezTo>
                    <a:pt x="1794" y="1521"/>
                    <a:pt x="1797" y="1503"/>
                    <a:pt x="1799" y="1486"/>
                  </a:cubicBezTo>
                  <a:cubicBezTo>
                    <a:pt x="1802" y="1468"/>
                    <a:pt x="1805" y="1451"/>
                    <a:pt x="1809" y="1433"/>
                  </a:cubicBezTo>
                  <a:cubicBezTo>
                    <a:pt x="1813" y="1416"/>
                    <a:pt x="1817" y="1397"/>
                    <a:pt x="1819" y="1380"/>
                  </a:cubicBezTo>
                  <a:cubicBezTo>
                    <a:pt x="1820" y="1362"/>
                    <a:pt x="1821" y="1345"/>
                    <a:pt x="1821" y="1327"/>
                  </a:cubicBezTo>
                  <a:lnTo>
                    <a:pt x="1821" y="1273"/>
                  </a:lnTo>
                  <a:lnTo>
                    <a:pt x="1820" y="1221"/>
                  </a:lnTo>
                  <a:cubicBezTo>
                    <a:pt x="1819" y="1150"/>
                    <a:pt x="1815" y="1079"/>
                    <a:pt x="1812" y="1009"/>
                  </a:cubicBezTo>
                  <a:cubicBezTo>
                    <a:pt x="1808" y="937"/>
                    <a:pt x="1807" y="866"/>
                    <a:pt x="1805" y="796"/>
                  </a:cubicBezTo>
                  <a:lnTo>
                    <a:pt x="1802" y="583"/>
                  </a:lnTo>
                  <a:cubicBezTo>
                    <a:pt x="1801" y="513"/>
                    <a:pt x="1801" y="442"/>
                    <a:pt x="1803" y="371"/>
                  </a:cubicBezTo>
                  <a:lnTo>
                    <a:pt x="1804" y="318"/>
                  </a:lnTo>
                  <a:cubicBezTo>
                    <a:pt x="1804" y="300"/>
                    <a:pt x="1804" y="283"/>
                    <a:pt x="1806" y="265"/>
                  </a:cubicBezTo>
                  <a:cubicBezTo>
                    <a:pt x="1806" y="263"/>
                    <a:pt x="1806" y="262"/>
                    <a:pt x="1806" y="258"/>
                  </a:cubicBezTo>
                  <a:lnTo>
                    <a:pt x="1806" y="247"/>
                  </a:lnTo>
                  <a:lnTo>
                    <a:pt x="1807" y="223"/>
                  </a:lnTo>
                  <a:cubicBezTo>
                    <a:pt x="1806" y="207"/>
                    <a:pt x="1804" y="191"/>
                    <a:pt x="1802" y="175"/>
                  </a:cubicBezTo>
                  <a:cubicBezTo>
                    <a:pt x="1798" y="159"/>
                    <a:pt x="1793" y="142"/>
                    <a:pt x="1787" y="126"/>
                  </a:cubicBezTo>
                  <a:cubicBezTo>
                    <a:pt x="1779" y="111"/>
                    <a:pt x="1772" y="95"/>
                    <a:pt x="1761" y="81"/>
                  </a:cubicBezTo>
                  <a:cubicBezTo>
                    <a:pt x="1756" y="75"/>
                    <a:pt x="1751" y="67"/>
                    <a:pt x="1744" y="61"/>
                  </a:cubicBezTo>
                  <a:cubicBezTo>
                    <a:pt x="1738" y="55"/>
                    <a:pt x="1731" y="49"/>
                    <a:pt x="1725" y="44"/>
                  </a:cubicBezTo>
                  <a:cubicBezTo>
                    <a:pt x="1722" y="41"/>
                    <a:pt x="1719" y="39"/>
                    <a:pt x="1715" y="35"/>
                  </a:cubicBezTo>
                  <a:cubicBezTo>
                    <a:pt x="1711" y="33"/>
                    <a:pt x="1708" y="31"/>
                    <a:pt x="1704" y="29"/>
                  </a:cubicBezTo>
                  <a:cubicBezTo>
                    <a:pt x="1697" y="25"/>
                    <a:pt x="1690" y="20"/>
                    <a:pt x="1681" y="16"/>
                  </a:cubicBezTo>
                  <a:cubicBezTo>
                    <a:pt x="1674" y="13"/>
                    <a:pt x="1666" y="10"/>
                    <a:pt x="1658" y="8"/>
                  </a:cubicBezTo>
                  <a:cubicBezTo>
                    <a:pt x="1650" y="4"/>
                    <a:pt x="1642" y="2"/>
                    <a:pt x="1633" y="2"/>
                  </a:cubicBezTo>
                  <a:cubicBezTo>
                    <a:pt x="1625" y="1"/>
                    <a:pt x="1616" y="0"/>
                    <a:pt x="1607" y="0"/>
                  </a:cubicBezTo>
                  <a:close/>
                </a:path>
              </a:pathLst>
            </a:cu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3" name="Google Shape;1213;p44"/>
            <p:cNvSpPr/>
            <p:nvPr/>
          </p:nvSpPr>
          <p:spPr>
            <a:xfrm>
              <a:off x="4589025" y="2635475"/>
              <a:ext cx="150" cy="325"/>
            </a:xfrm>
            <a:custGeom>
              <a:avLst/>
              <a:gdLst/>
              <a:ahLst/>
              <a:cxnLst/>
              <a:rect l="l" t="t" r="r" b="b"/>
              <a:pathLst>
                <a:path w="6" h="13" extrusionOk="0">
                  <a:moveTo>
                    <a:pt x="6" y="1"/>
                  </a:moveTo>
                  <a:lnTo>
                    <a:pt x="6" y="1"/>
                  </a:lnTo>
                  <a:cubicBezTo>
                    <a:pt x="3" y="2"/>
                    <a:pt x="1" y="3"/>
                    <a:pt x="0" y="6"/>
                  </a:cubicBezTo>
                  <a:cubicBezTo>
                    <a:pt x="1" y="7"/>
                    <a:pt x="0" y="7"/>
                    <a:pt x="0" y="8"/>
                  </a:cubicBezTo>
                  <a:cubicBezTo>
                    <a:pt x="1" y="9"/>
                    <a:pt x="1" y="10"/>
                    <a:pt x="1" y="12"/>
                  </a:cubicBezTo>
                  <a:cubicBezTo>
                    <a:pt x="2" y="12"/>
                    <a:pt x="2" y="12"/>
                    <a:pt x="2" y="13"/>
                  </a:cubicBezTo>
                  <a:lnTo>
                    <a:pt x="3" y="13"/>
                  </a:lnTo>
                  <a:lnTo>
                    <a:pt x="3" y="9"/>
                  </a:lnTo>
                  <a:cubicBezTo>
                    <a:pt x="5" y="6"/>
                    <a:pt x="6" y="4"/>
                    <a:pt x="6" y="1"/>
                  </a:cubicBezTo>
                  <a:close/>
                </a:path>
              </a:pathLst>
            </a:cu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214" name="Google Shape;1214;p44"/>
          <p:cNvGrpSpPr/>
          <p:nvPr/>
        </p:nvGrpSpPr>
        <p:grpSpPr>
          <a:xfrm rot="-1464194">
            <a:off x="1064332" y="648384"/>
            <a:ext cx="534520" cy="411681"/>
            <a:chOff x="6060100" y="2504357"/>
            <a:chExt cx="256950" cy="197900"/>
          </a:xfrm>
        </p:grpSpPr>
        <p:sp>
          <p:nvSpPr>
            <p:cNvPr id="1215" name="Google Shape;1215;p44"/>
            <p:cNvSpPr/>
            <p:nvPr/>
          </p:nvSpPr>
          <p:spPr>
            <a:xfrm>
              <a:off x="6060100" y="2504357"/>
              <a:ext cx="256950" cy="197900"/>
            </a:xfrm>
            <a:custGeom>
              <a:avLst/>
              <a:gdLst/>
              <a:ahLst/>
              <a:cxnLst/>
              <a:rect l="l" t="t" r="r" b="b"/>
              <a:pathLst>
                <a:path w="10278" h="7916" extrusionOk="0">
                  <a:moveTo>
                    <a:pt x="7357" y="528"/>
                  </a:moveTo>
                  <a:cubicBezTo>
                    <a:pt x="8886" y="528"/>
                    <a:pt x="8922" y="2740"/>
                    <a:pt x="8396" y="3792"/>
                  </a:cubicBezTo>
                  <a:cubicBezTo>
                    <a:pt x="7578" y="5426"/>
                    <a:pt x="6108" y="6456"/>
                    <a:pt x="4602" y="7389"/>
                  </a:cubicBezTo>
                  <a:cubicBezTo>
                    <a:pt x="4522" y="7437"/>
                    <a:pt x="4492" y="7506"/>
                    <a:pt x="4490" y="7573"/>
                  </a:cubicBezTo>
                  <a:cubicBezTo>
                    <a:pt x="3361" y="6492"/>
                    <a:pt x="2315" y="5241"/>
                    <a:pt x="1806" y="3740"/>
                  </a:cubicBezTo>
                  <a:cubicBezTo>
                    <a:pt x="1504" y="2849"/>
                    <a:pt x="1365" y="1667"/>
                    <a:pt x="2125" y="949"/>
                  </a:cubicBezTo>
                  <a:cubicBezTo>
                    <a:pt x="2364" y="723"/>
                    <a:pt x="2666" y="625"/>
                    <a:pt x="2977" y="625"/>
                  </a:cubicBezTo>
                  <a:cubicBezTo>
                    <a:pt x="3565" y="625"/>
                    <a:pt x="4183" y="977"/>
                    <a:pt x="4464" y="1480"/>
                  </a:cubicBezTo>
                  <a:cubicBezTo>
                    <a:pt x="4681" y="1868"/>
                    <a:pt x="4759" y="2335"/>
                    <a:pt x="4836" y="2766"/>
                  </a:cubicBezTo>
                  <a:cubicBezTo>
                    <a:pt x="4857" y="2889"/>
                    <a:pt x="4963" y="2946"/>
                    <a:pt x="5072" y="2946"/>
                  </a:cubicBezTo>
                  <a:cubicBezTo>
                    <a:pt x="5208" y="2946"/>
                    <a:pt x="5348" y="2857"/>
                    <a:pt x="5332" y="2700"/>
                  </a:cubicBezTo>
                  <a:cubicBezTo>
                    <a:pt x="5332" y="2688"/>
                    <a:pt x="5330" y="2678"/>
                    <a:pt x="5330" y="2667"/>
                  </a:cubicBezTo>
                  <a:cubicBezTo>
                    <a:pt x="5526" y="1806"/>
                    <a:pt x="5948" y="818"/>
                    <a:pt x="6886" y="589"/>
                  </a:cubicBezTo>
                  <a:cubicBezTo>
                    <a:pt x="7057" y="547"/>
                    <a:pt x="7213" y="528"/>
                    <a:pt x="7357" y="528"/>
                  </a:cubicBezTo>
                  <a:close/>
                  <a:moveTo>
                    <a:pt x="3085" y="0"/>
                  </a:moveTo>
                  <a:cubicBezTo>
                    <a:pt x="2364" y="0"/>
                    <a:pt x="1702" y="444"/>
                    <a:pt x="1326" y="1106"/>
                  </a:cubicBezTo>
                  <a:cubicBezTo>
                    <a:pt x="1" y="3440"/>
                    <a:pt x="2522" y="6659"/>
                    <a:pt x="4355" y="7890"/>
                  </a:cubicBezTo>
                  <a:cubicBezTo>
                    <a:pt x="4382" y="7907"/>
                    <a:pt x="4409" y="7915"/>
                    <a:pt x="4435" y="7915"/>
                  </a:cubicBezTo>
                  <a:cubicBezTo>
                    <a:pt x="4510" y="7915"/>
                    <a:pt x="4576" y="7850"/>
                    <a:pt x="4594" y="7774"/>
                  </a:cubicBezTo>
                  <a:cubicBezTo>
                    <a:pt x="4634" y="7805"/>
                    <a:pt x="4684" y="7824"/>
                    <a:pt x="4740" y="7824"/>
                  </a:cubicBezTo>
                  <a:cubicBezTo>
                    <a:pt x="4773" y="7824"/>
                    <a:pt x="4808" y="7817"/>
                    <a:pt x="4845" y="7802"/>
                  </a:cubicBezTo>
                  <a:cubicBezTo>
                    <a:pt x="6960" y="6909"/>
                    <a:pt x="10278" y="3867"/>
                    <a:pt x="9031" y="1275"/>
                  </a:cubicBezTo>
                  <a:cubicBezTo>
                    <a:pt x="8680" y="547"/>
                    <a:pt x="7983" y="6"/>
                    <a:pt x="7205" y="6"/>
                  </a:cubicBezTo>
                  <a:cubicBezTo>
                    <a:pt x="7000" y="6"/>
                    <a:pt x="6790" y="44"/>
                    <a:pt x="6578" y="125"/>
                  </a:cubicBezTo>
                  <a:cubicBezTo>
                    <a:pt x="5831" y="414"/>
                    <a:pt x="5399" y="1092"/>
                    <a:pt x="5163" y="1829"/>
                  </a:cubicBezTo>
                  <a:cubicBezTo>
                    <a:pt x="4944" y="1092"/>
                    <a:pt x="4514" y="430"/>
                    <a:pt x="3753" y="130"/>
                  </a:cubicBezTo>
                  <a:cubicBezTo>
                    <a:pt x="3529" y="41"/>
                    <a:pt x="3304" y="0"/>
                    <a:pt x="308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6" name="Google Shape;1216;p44"/>
            <p:cNvSpPr/>
            <p:nvPr/>
          </p:nvSpPr>
          <p:spPr>
            <a:xfrm>
              <a:off x="6094225" y="2517532"/>
              <a:ext cx="188925" cy="176175"/>
            </a:xfrm>
            <a:custGeom>
              <a:avLst/>
              <a:gdLst/>
              <a:ahLst/>
              <a:cxnLst/>
              <a:rect l="l" t="t" r="r" b="b"/>
              <a:pathLst>
                <a:path w="7557" h="7047" extrusionOk="0">
                  <a:moveTo>
                    <a:pt x="5992" y="1"/>
                  </a:moveTo>
                  <a:cubicBezTo>
                    <a:pt x="5848" y="1"/>
                    <a:pt x="5692" y="20"/>
                    <a:pt x="5521" y="62"/>
                  </a:cubicBezTo>
                  <a:cubicBezTo>
                    <a:pt x="4583" y="291"/>
                    <a:pt x="4161" y="1279"/>
                    <a:pt x="3965" y="2140"/>
                  </a:cubicBezTo>
                  <a:cubicBezTo>
                    <a:pt x="3965" y="2151"/>
                    <a:pt x="3967" y="2161"/>
                    <a:pt x="3967" y="2173"/>
                  </a:cubicBezTo>
                  <a:cubicBezTo>
                    <a:pt x="3983" y="2330"/>
                    <a:pt x="3843" y="2419"/>
                    <a:pt x="3707" y="2419"/>
                  </a:cubicBezTo>
                  <a:cubicBezTo>
                    <a:pt x="3598" y="2419"/>
                    <a:pt x="3492" y="2362"/>
                    <a:pt x="3470" y="2239"/>
                  </a:cubicBezTo>
                  <a:cubicBezTo>
                    <a:pt x="3394" y="1808"/>
                    <a:pt x="3316" y="1341"/>
                    <a:pt x="3098" y="953"/>
                  </a:cubicBezTo>
                  <a:cubicBezTo>
                    <a:pt x="2817" y="450"/>
                    <a:pt x="2199" y="98"/>
                    <a:pt x="1611" y="98"/>
                  </a:cubicBezTo>
                  <a:cubicBezTo>
                    <a:pt x="1301" y="98"/>
                    <a:pt x="999" y="196"/>
                    <a:pt x="760" y="422"/>
                  </a:cubicBezTo>
                  <a:cubicBezTo>
                    <a:pt x="0" y="1140"/>
                    <a:pt x="139" y="2322"/>
                    <a:pt x="441" y="3213"/>
                  </a:cubicBezTo>
                  <a:cubicBezTo>
                    <a:pt x="949" y="4714"/>
                    <a:pt x="1996" y="5966"/>
                    <a:pt x="3124" y="7046"/>
                  </a:cubicBezTo>
                  <a:cubicBezTo>
                    <a:pt x="3127" y="6979"/>
                    <a:pt x="3157" y="6911"/>
                    <a:pt x="3237" y="6862"/>
                  </a:cubicBezTo>
                  <a:cubicBezTo>
                    <a:pt x="4743" y="5929"/>
                    <a:pt x="6213" y="4899"/>
                    <a:pt x="7031" y="3265"/>
                  </a:cubicBezTo>
                  <a:cubicBezTo>
                    <a:pt x="7557" y="2213"/>
                    <a:pt x="7521" y="1"/>
                    <a:pt x="5992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7" name="مستطيل 66">
            <a:extLst>
              <a:ext uri="{FF2B5EF4-FFF2-40B4-BE49-F238E27FC236}">
                <a16:creationId xmlns:a16="http://schemas.microsoft.com/office/drawing/2014/main" xmlns="" id="{AF4D5308-FBE9-48AA-9EEA-D927CA1D104B}"/>
              </a:ext>
            </a:extLst>
          </p:cNvPr>
          <p:cNvSpPr/>
          <p:nvPr/>
        </p:nvSpPr>
        <p:spPr>
          <a:xfrm>
            <a:off x="972257" y="2663744"/>
            <a:ext cx="6525178" cy="1231102"/>
          </a:xfrm>
          <a:prstGeom prst="rect">
            <a:avLst/>
          </a:prstGeom>
          <a:noFill/>
        </p:spPr>
        <p:txBody>
          <a:bodyPr wrap="none" lIns="121917" tIns="60958" rIns="121917" bIns="60958">
            <a:spAutoFit/>
          </a:bodyPr>
          <a:lstStyle/>
          <a:p>
            <a:pPr algn="ctr"/>
            <a:r>
              <a:rPr lang="ar-SA" sz="7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احتفلي باليوم الوطني</a:t>
            </a:r>
            <a:endParaRPr lang="ar-SA" sz="7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70" name="Picture 2" descr="C:\Users\Mohammed\Desktop\ديباجة رياضيات1\واجب اليوم يابنات.jpg">
            <a:extLst>
              <a:ext uri="{FF2B5EF4-FFF2-40B4-BE49-F238E27FC236}">
                <a16:creationId xmlns:a16="http://schemas.microsoft.com/office/drawing/2014/main" xmlns="" id="{DBACF4A6-3F39-4941-98D2-F505B9B2B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BBB7"/>
              </a:clrFrom>
              <a:clrTo>
                <a:srgbClr val="F6BBB7">
                  <a:alpha val="0"/>
                </a:srgbClr>
              </a:clrTo>
            </a:clrChange>
            <a:lum bright="20000" contrast="20000"/>
          </a:blip>
          <a:srcRect/>
          <a:stretch>
            <a:fillRect/>
          </a:stretch>
        </p:blipFill>
        <p:spPr bwMode="auto">
          <a:xfrm>
            <a:off x="1913016" y="1265293"/>
            <a:ext cx="5827091" cy="906952"/>
          </a:xfrm>
          <a:prstGeom prst="rect">
            <a:avLst/>
          </a:prstGeom>
          <a:noFill/>
        </p:spPr>
      </p:pic>
      <p:pic>
        <p:nvPicPr>
          <p:cNvPr id="76" name="Picture 3" descr="C:\Users\سبحانك ربي\Desktop\giphy (1).gif">
            <a:extLst>
              <a:ext uri="{FF2B5EF4-FFF2-40B4-BE49-F238E27FC236}">
                <a16:creationId xmlns:a16="http://schemas.microsoft.com/office/drawing/2014/main" xmlns="" id="{42C32047-743B-4D56-951A-FE25FC801F3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9299" y="3583716"/>
            <a:ext cx="2171220" cy="2328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342" t="43971" r="52291" b="34302"/>
          <a:stretch>
            <a:fillRect/>
          </a:stretch>
        </p:blipFill>
        <p:spPr bwMode="auto">
          <a:xfrm>
            <a:off x="7636136" y="-67979"/>
            <a:ext cx="1486075" cy="1356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8" name="Picture 2" descr="Diagram&#10;&#10;Description automatically generated with low confidence">
            <a:extLst>
              <a:ext uri="{FF2B5EF4-FFF2-40B4-BE49-F238E27FC236}">
                <a16:creationId xmlns="" xmlns:a16="http://schemas.microsoft.com/office/drawing/2014/main" id="{46CA17B9-1CB1-490F-AC41-9EBAB41BFE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6DF"/>
              </a:clrFrom>
              <a:clrTo>
                <a:srgbClr val="FFF6D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9819">
            <a:off x="7431139" y="3737264"/>
            <a:ext cx="2078908" cy="2940861"/>
          </a:xfrm>
          <a:prstGeom prst="rect">
            <a:avLst/>
          </a:prstGeom>
        </p:spPr>
      </p:pic>
      <p:pic>
        <p:nvPicPr>
          <p:cNvPr id="65" name="Google Shape;180;p3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926339" y="4510118"/>
            <a:ext cx="3238267" cy="2360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Picture 2" descr="نتيجة بحث الصور عن numbers gif clipart">
            <a:extLst>
              <a:ext uri="{FF2B5EF4-FFF2-40B4-BE49-F238E27FC236}">
                <a16:creationId xmlns:a16="http://schemas.microsoft.com/office/drawing/2014/main" xmlns="" id="{4A74C5F2-FC97-4593-9F6D-4B243E92D3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9028" y="714391"/>
            <a:ext cx="3141925" cy="2356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 descr="C:\Users\سبحانك ربي\Desktop\giphy.gif">
            <a:extLst>
              <a:ext uri="{FF2B5EF4-FFF2-40B4-BE49-F238E27FC236}">
                <a16:creationId xmlns:a16="http://schemas.microsoft.com/office/drawing/2014/main" xmlns="" id="{5F9E3F2E-9507-4B65-90A5-E9F28273AC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679" y="4643264"/>
            <a:ext cx="2664296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مربع نص 70"/>
          <p:cNvSpPr txBox="1"/>
          <p:nvPr/>
        </p:nvSpPr>
        <p:spPr>
          <a:xfrm>
            <a:off x="1434029" y="5154863"/>
            <a:ext cx="4012991" cy="1436291"/>
          </a:xfrm>
          <a:prstGeom prst="rect">
            <a:avLst/>
          </a:prstGeom>
          <a:noFill/>
        </p:spPr>
        <p:txBody>
          <a:bodyPr wrap="square" lIns="121917" tIns="60958" rIns="121917" bIns="60958" rtlCol="1">
            <a:spAutoFit/>
          </a:bodyPr>
          <a:lstStyle/>
          <a:p>
            <a:pPr algn="ctr"/>
            <a:r>
              <a:rPr lang="ar-SA" sz="4300" dirty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التدريب مهم تدربي دائماً</a:t>
            </a:r>
          </a:p>
        </p:txBody>
      </p:sp>
      <p:pic>
        <p:nvPicPr>
          <p:cNvPr id="68" name="صورة 67">
            <a:extLst>
              <a:ext uri="{FF2B5EF4-FFF2-40B4-BE49-F238E27FC236}">
                <a16:creationId xmlns:a16="http://schemas.microsoft.com/office/drawing/2014/main" xmlns="" id="{F742118D-19B8-4A85-A595-57087744D7F0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959" y="4857762"/>
            <a:ext cx="1549605" cy="1510865"/>
          </a:xfrm>
          <a:prstGeom prst="rect">
            <a:avLst/>
          </a:prstGeom>
        </p:spPr>
      </p:pic>
      <p:grpSp>
        <p:nvGrpSpPr>
          <p:cNvPr id="72" name="Google Shape;1511;p30">
            <a:extLst>
              <a:ext uri="{FF2B5EF4-FFF2-40B4-BE49-F238E27FC236}">
                <a16:creationId xmlns="" xmlns:a16="http://schemas.microsoft.com/office/drawing/2014/main" id="{2153D432-752F-4DF4-8E34-7587FC866516}"/>
              </a:ext>
            </a:extLst>
          </p:cNvPr>
          <p:cNvGrpSpPr/>
          <p:nvPr/>
        </p:nvGrpSpPr>
        <p:grpSpPr>
          <a:xfrm>
            <a:off x="232294" y="2582702"/>
            <a:ext cx="7794127" cy="1530253"/>
            <a:chOff x="1032250" y="948300"/>
            <a:chExt cx="5560250" cy="3820725"/>
          </a:xfrm>
        </p:grpSpPr>
        <p:sp>
          <p:nvSpPr>
            <p:cNvPr id="73" name="Google Shape;1512;p30">
              <a:extLst>
                <a:ext uri="{FF2B5EF4-FFF2-40B4-BE49-F238E27FC236}">
                  <a16:creationId xmlns="" xmlns:a16="http://schemas.microsoft.com/office/drawing/2014/main" id="{847C8BFD-6CC0-4D78-A872-B67ED6D5BC26}"/>
                </a:ext>
              </a:extLst>
            </p:cNvPr>
            <p:cNvSpPr/>
            <p:nvPr/>
          </p:nvSpPr>
          <p:spPr>
            <a:xfrm>
              <a:off x="1032250" y="952325"/>
              <a:ext cx="5554900" cy="3812400"/>
            </a:xfrm>
            <a:custGeom>
              <a:avLst/>
              <a:gdLst/>
              <a:ahLst/>
              <a:cxnLst/>
              <a:rect l="l" t="t" r="r" b="b"/>
              <a:pathLst>
                <a:path w="222196" h="152496" extrusionOk="0">
                  <a:moveTo>
                    <a:pt x="182488" y="1370"/>
                  </a:moveTo>
                  <a:cubicBezTo>
                    <a:pt x="195918" y="1370"/>
                    <a:pt x="205074" y="3549"/>
                    <a:pt x="210480" y="8037"/>
                  </a:cubicBezTo>
                  <a:cubicBezTo>
                    <a:pt x="214266" y="11181"/>
                    <a:pt x="216111" y="15372"/>
                    <a:pt x="216111" y="20825"/>
                  </a:cubicBezTo>
                  <a:cubicBezTo>
                    <a:pt x="216111" y="20837"/>
                    <a:pt x="216111" y="20837"/>
                    <a:pt x="216111" y="20849"/>
                  </a:cubicBezTo>
                  <a:lnTo>
                    <a:pt x="216111" y="20896"/>
                  </a:lnTo>
                  <a:cubicBezTo>
                    <a:pt x="216111" y="35315"/>
                    <a:pt x="218695" y="88500"/>
                    <a:pt x="220731" y="111931"/>
                  </a:cubicBezTo>
                  <a:cubicBezTo>
                    <a:pt x="221243" y="117860"/>
                    <a:pt x="220183" y="122159"/>
                    <a:pt x="217480" y="125040"/>
                  </a:cubicBezTo>
                  <a:cubicBezTo>
                    <a:pt x="215480" y="127183"/>
                    <a:pt x="212551" y="128647"/>
                    <a:pt x="208515" y="129505"/>
                  </a:cubicBezTo>
                  <a:cubicBezTo>
                    <a:pt x="205050" y="130255"/>
                    <a:pt x="200633" y="130600"/>
                    <a:pt x="194620" y="130600"/>
                  </a:cubicBezTo>
                  <a:cubicBezTo>
                    <a:pt x="193406" y="130600"/>
                    <a:pt x="192132" y="130588"/>
                    <a:pt x="190727" y="130564"/>
                  </a:cubicBezTo>
                  <a:lnTo>
                    <a:pt x="190644" y="130564"/>
                  </a:lnTo>
                  <a:lnTo>
                    <a:pt x="190572" y="130576"/>
                  </a:lnTo>
                  <a:cubicBezTo>
                    <a:pt x="186096" y="131493"/>
                    <a:pt x="182202" y="133612"/>
                    <a:pt x="179011" y="136851"/>
                  </a:cubicBezTo>
                  <a:cubicBezTo>
                    <a:pt x="176166" y="139756"/>
                    <a:pt x="174404" y="143018"/>
                    <a:pt x="173439" y="145269"/>
                  </a:cubicBezTo>
                  <a:cubicBezTo>
                    <a:pt x="173332" y="145507"/>
                    <a:pt x="173082" y="145638"/>
                    <a:pt x="172820" y="145638"/>
                  </a:cubicBezTo>
                  <a:lnTo>
                    <a:pt x="172808" y="145638"/>
                  </a:lnTo>
                  <a:cubicBezTo>
                    <a:pt x="172534" y="145638"/>
                    <a:pt x="172284" y="145495"/>
                    <a:pt x="172189" y="145245"/>
                  </a:cubicBezTo>
                  <a:cubicBezTo>
                    <a:pt x="166903" y="131326"/>
                    <a:pt x="148246" y="130374"/>
                    <a:pt x="145995" y="130314"/>
                  </a:cubicBezTo>
                  <a:cubicBezTo>
                    <a:pt x="121266" y="131612"/>
                    <a:pt x="93822" y="135553"/>
                    <a:pt x="62080" y="142328"/>
                  </a:cubicBezTo>
                  <a:cubicBezTo>
                    <a:pt x="53460" y="144173"/>
                    <a:pt x="45554" y="145114"/>
                    <a:pt x="38577" y="145114"/>
                  </a:cubicBezTo>
                  <a:cubicBezTo>
                    <a:pt x="32100" y="145114"/>
                    <a:pt x="22897" y="144268"/>
                    <a:pt x="15753" y="140220"/>
                  </a:cubicBezTo>
                  <a:cubicBezTo>
                    <a:pt x="11550" y="137839"/>
                    <a:pt x="9966" y="135422"/>
                    <a:pt x="9776" y="135113"/>
                  </a:cubicBezTo>
                  <a:lnTo>
                    <a:pt x="9657" y="134946"/>
                  </a:lnTo>
                  <a:cubicBezTo>
                    <a:pt x="5644" y="130100"/>
                    <a:pt x="3168" y="117920"/>
                    <a:pt x="2120" y="97715"/>
                  </a:cubicBezTo>
                  <a:cubicBezTo>
                    <a:pt x="1239" y="80999"/>
                    <a:pt x="1537" y="62711"/>
                    <a:pt x="1751" y="49352"/>
                  </a:cubicBezTo>
                  <a:lnTo>
                    <a:pt x="1751" y="49162"/>
                  </a:lnTo>
                  <a:cubicBezTo>
                    <a:pt x="1834" y="43828"/>
                    <a:pt x="1906" y="39208"/>
                    <a:pt x="1870" y="36148"/>
                  </a:cubicBezTo>
                  <a:cubicBezTo>
                    <a:pt x="1775" y="27135"/>
                    <a:pt x="3037" y="21753"/>
                    <a:pt x="6097" y="18170"/>
                  </a:cubicBezTo>
                  <a:cubicBezTo>
                    <a:pt x="9181" y="14574"/>
                    <a:pt x="14122" y="12705"/>
                    <a:pt x="22623" y="11919"/>
                  </a:cubicBezTo>
                  <a:cubicBezTo>
                    <a:pt x="24837" y="11716"/>
                    <a:pt x="27826" y="11621"/>
                    <a:pt x="32029" y="11621"/>
                  </a:cubicBezTo>
                  <a:cubicBezTo>
                    <a:pt x="36148" y="11621"/>
                    <a:pt x="40946" y="11705"/>
                    <a:pt x="46507" y="11812"/>
                  </a:cubicBezTo>
                  <a:lnTo>
                    <a:pt x="46531" y="11812"/>
                  </a:lnTo>
                  <a:cubicBezTo>
                    <a:pt x="53496" y="11943"/>
                    <a:pt x="61378" y="12086"/>
                    <a:pt x="69641" y="12086"/>
                  </a:cubicBezTo>
                  <a:cubicBezTo>
                    <a:pt x="85762" y="12086"/>
                    <a:pt x="109765" y="11597"/>
                    <a:pt x="131982" y="7430"/>
                  </a:cubicBezTo>
                  <a:cubicBezTo>
                    <a:pt x="146972" y="4608"/>
                    <a:pt x="166272" y="1370"/>
                    <a:pt x="182488" y="1370"/>
                  </a:cubicBezTo>
                  <a:close/>
                  <a:moveTo>
                    <a:pt x="182440" y="1"/>
                  </a:moveTo>
                  <a:cubicBezTo>
                    <a:pt x="166319" y="1"/>
                    <a:pt x="146876" y="3263"/>
                    <a:pt x="131732" y="6109"/>
                  </a:cubicBezTo>
                  <a:cubicBezTo>
                    <a:pt x="109622" y="10276"/>
                    <a:pt x="85702" y="10752"/>
                    <a:pt x="69629" y="10752"/>
                  </a:cubicBezTo>
                  <a:cubicBezTo>
                    <a:pt x="61366" y="10752"/>
                    <a:pt x="53496" y="10609"/>
                    <a:pt x="46542" y="10478"/>
                  </a:cubicBezTo>
                  <a:lnTo>
                    <a:pt x="46507" y="10478"/>
                  </a:lnTo>
                  <a:cubicBezTo>
                    <a:pt x="40970" y="10371"/>
                    <a:pt x="36184" y="10288"/>
                    <a:pt x="32053" y="10288"/>
                  </a:cubicBezTo>
                  <a:cubicBezTo>
                    <a:pt x="27790" y="10288"/>
                    <a:pt x="24754" y="10383"/>
                    <a:pt x="22492" y="10585"/>
                  </a:cubicBezTo>
                  <a:cubicBezTo>
                    <a:pt x="13824" y="11395"/>
                    <a:pt x="8490" y="13467"/>
                    <a:pt x="5192" y="17312"/>
                  </a:cubicBezTo>
                  <a:cubicBezTo>
                    <a:pt x="1894" y="21158"/>
                    <a:pt x="453" y="26968"/>
                    <a:pt x="537" y="36172"/>
                  </a:cubicBezTo>
                  <a:cubicBezTo>
                    <a:pt x="572" y="39172"/>
                    <a:pt x="501" y="43708"/>
                    <a:pt x="418" y="48959"/>
                  </a:cubicBezTo>
                  <a:lnTo>
                    <a:pt x="418" y="49316"/>
                  </a:lnTo>
                  <a:cubicBezTo>
                    <a:pt x="120" y="67461"/>
                    <a:pt x="1" y="86428"/>
                    <a:pt x="1061" y="102299"/>
                  </a:cubicBezTo>
                  <a:cubicBezTo>
                    <a:pt x="2239" y="120051"/>
                    <a:pt x="4704" y="130993"/>
                    <a:pt x="8585" y="135732"/>
                  </a:cubicBezTo>
                  <a:cubicBezTo>
                    <a:pt x="8597" y="135767"/>
                    <a:pt x="8621" y="135791"/>
                    <a:pt x="8633" y="135815"/>
                  </a:cubicBezTo>
                  <a:cubicBezTo>
                    <a:pt x="8942" y="136327"/>
                    <a:pt x="10728" y="139030"/>
                    <a:pt x="15241" y="141566"/>
                  </a:cubicBezTo>
                  <a:cubicBezTo>
                    <a:pt x="21075" y="144828"/>
                    <a:pt x="28850" y="146483"/>
                    <a:pt x="38363" y="146483"/>
                  </a:cubicBezTo>
                  <a:cubicBezTo>
                    <a:pt x="45483" y="146483"/>
                    <a:pt x="53555" y="145531"/>
                    <a:pt x="62366" y="143649"/>
                  </a:cubicBezTo>
                  <a:cubicBezTo>
                    <a:pt x="94036" y="136875"/>
                    <a:pt x="121385" y="132958"/>
                    <a:pt x="145983" y="131660"/>
                  </a:cubicBezTo>
                  <a:lnTo>
                    <a:pt x="146031" y="131660"/>
                  </a:lnTo>
                  <a:cubicBezTo>
                    <a:pt x="148412" y="131731"/>
                    <a:pt x="169367" y="132815"/>
                    <a:pt x="171987" y="149745"/>
                  </a:cubicBezTo>
                  <a:cubicBezTo>
                    <a:pt x="171987" y="149745"/>
                    <a:pt x="172272" y="152484"/>
                    <a:pt x="172558" y="152496"/>
                  </a:cubicBezTo>
                  <a:cubicBezTo>
                    <a:pt x="172796" y="152496"/>
                    <a:pt x="173308" y="149769"/>
                    <a:pt x="173308" y="149769"/>
                  </a:cubicBezTo>
                  <a:cubicBezTo>
                    <a:pt x="173332" y="149626"/>
                    <a:pt x="176547" y="134922"/>
                    <a:pt x="190703" y="131910"/>
                  </a:cubicBezTo>
                  <a:cubicBezTo>
                    <a:pt x="190751" y="131898"/>
                    <a:pt x="190799" y="131898"/>
                    <a:pt x="190846" y="131898"/>
                  </a:cubicBezTo>
                  <a:cubicBezTo>
                    <a:pt x="192168" y="131922"/>
                    <a:pt x="193358" y="131934"/>
                    <a:pt x="194513" y="131934"/>
                  </a:cubicBezTo>
                  <a:cubicBezTo>
                    <a:pt x="207551" y="131934"/>
                    <a:pt x="214492" y="130195"/>
                    <a:pt x="218457" y="125957"/>
                  </a:cubicBezTo>
                  <a:cubicBezTo>
                    <a:pt x="220969" y="123266"/>
                    <a:pt x="222195" y="119587"/>
                    <a:pt x="222195" y="114705"/>
                  </a:cubicBezTo>
                  <a:cubicBezTo>
                    <a:pt x="222195" y="113789"/>
                    <a:pt x="222112" y="112824"/>
                    <a:pt x="222029" y="111812"/>
                  </a:cubicBezTo>
                  <a:cubicBezTo>
                    <a:pt x="219993" y="88404"/>
                    <a:pt x="217373" y="35291"/>
                    <a:pt x="217373" y="20908"/>
                  </a:cubicBezTo>
                  <a:lnTo>
                    <a:pt x="217373" y="20825"/>
                  </a:lnTo>
                  <a:cubicBezTo>
                    <a:pt x="217373" y="15026"/>
                    <a:pt x="215349" y="10383"/>
                    <a:pt x="211289" y="7013"/>
                  </a:cubicBezTo>
                  <a:cubicBezTo>
                    <a:pt x="208360" y="4585"/>
                    <a:pt x="204336" y="2763"/>
                    <a:pt x="199264" y="1596"/>
                  </a:cubicBezTo>
                  <a:cubicBezTo>
                    <a:pt x="194609" y="536"/>
                    <a:pt x="188953" y="1"/>
                    <a:pt x="1824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Google Shape;1513;p30">
              <a:extLst>
                <a:ext uri="{FF2B5EF4-FFF2-40B4-BE49-F238E27FC236}">
                  <a16:creationId xmlns="" xmlns:a16="http://schemas.microsoft.com/office/drawing/2014/main" id="{116FD6F6-6C07-45D3-A4BD-69AF191DD528}"/>
                </a:ext>
              </a:extLst>
            </p:cNvPr>
            <p:cNvSpPr/>
            <p:nvPr/>
          </p:nvSpPr>
          <p:spPr>
            <a:xfrm>
              <a:off x="1077200" y="2182125"/>
              <a:ext cx="1225" cy="41825"/>
            </a:xfrm>
            <a:custGeom>
              <a:avLst/>
              <a:gdLst/>
              <a:ahLst/>
              <a:cxnLst/>
              <a:rect l="l" t="t" r="r" b="b"/>
              <a:pathLst>
                <a:path w="49" h="1673" extrusionOk="0">
                  <a:moveTo>
                    <a:pt x="35" y="1"/>
                  </a:moveTo>
                  <a:cubicBezTo>
                    <a:pt x="23" y="1"/>
                    <a:pt x="9" y="299"/>
                    <a:pt x="1" y="982"/>
                  </a:cubicBezTo>
                  <a:lnTo>
                    <a:pt x="36" y="1672"/>
                  </a:lnTo>
                  <a:lnTo>
                    <a:pt x="48" y="160"/>
                  </a:lnTo>
                  <a:cubicBezTo>
                    <a:pt x="45" y="56"/>
                    <a:pt x="40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1514;p30">
              <a:extLst>
                <a:ext uri="{FF2B5EF4-FFF2-40B4-BE49-F238E27FC236}">
                  <a16:creationId xmlns="" xmlns:a16="http://schemas.microsoft.com/office/drawing/2014/main" id="{83D77000-4B1D-4E05-8D32-324C8F2A7D20}"/>
                </a:ext>
              </a:extLst>
            </p:cNvPr>
            <p:cNvSpPr/>
            <p:nvPr/>
          </p:nvSpPr>
          <p:spPr>
            <a:xfrm>
              <a:off x="1073625" y="2237900"/>
              <a:ext cx="3300" cy="160750"/>
            </a:xfrm>
            <a:custGeom>
              <a:avLst/>
              <a:gdLst/>
              <a:ahLst/>
              <a:cxnLst/>
              <a:rect l="l" t="t" r="r" b="b"/>
              <a:pathLst>
                <a:path w="132" h="6430" extrusionOk="0">
                  <a:moveTo>
                    <a:pt x="108" y="1"/>
                  </a:moveTo>
                  <a:lnTo>
                    <a:pt x="108" y="1"/>
                  </a:lnTo>
                  <a:cubicBezTo>
                    <a:pt x="48" y="1275"/>
                    <a:pt x="25" y="2882"/>
                    <a:pt x="37" y="4561"/>
                  </a:cubicBezTo>
                  <a:cubicBezTo>
                    <a:pt x="29" y="4678"/>
                    <a:pt x="24" y="4720"/>
                    <a:pt x="20" y="4720"/>
                  </a:cubicBezTo>
                  <a:cubicBezTo>
                    <a:pt x="11" y="4720"/>
                    <a:pt x="9" y="4545"/>
                    <a:pt x="1" y="4489"/>
                  </a:cubicBezTo>
                  <a:lnTo>
                    <a:pt x="1" y="4489"/>
                  </a:lnTo>
                  <a:cubicBezTo>
                    <a:pt x="10" y="5402"/>
                    <a:pt x="27" y="6429"/>
                    <a:pt x="58" y="6429"/>
                  </a:cubicBezTo>
                  <a:cubicBezTo>
                    <a:pt x="66" y="6429"/>
                    <a:pt x="75" y="6364"/>
                    <a:pt x="84" y="6216"/>
                  </a:cubicBezTo>
                  <a:cubicBezTo>
                    <a:pt x="60" y="5085"/>
                    <a:pt x="84" y="4799"/>
                    <a:pt x="37" y="3584"/>
                  </a:cubicBezTo>
                  <a:cubicBezTo>
                    <a:pt x="47" y="2703"/>
                    <a:pt x="78" y="2025"/>
                    <a:pt x="92" y="2025"/>
                  </a:cubicBezTo>
                  <a:cubicBezTo>
                    <a:pt x="94" y="2025"/>
                    <a:pt x="95" y="2032"/>
                    <a:pt x="96" y="2049"/>
                  </a:cubicBezTo>
                  <a:cubicBezTo>
                    <a:pt x="84" y="1703"/>
                    <a:pt x="132" y="525"/>
                    <a:pt x="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1515;p30">
              <a:extLst>
                <a:ext uri="{FF2B5EF4-FFF2-40B4-BE49-F238E27FC236}">
                  <a16:creationId xmlns="" xmlns:a16="http://schemas.microsoft.com/office/drawing/2014/main" id="{21612D4E-32DC-409B-977D-301B09627545}"/>
                </a:ext>
              </a:extLst>
            </p:cNvPr>
            <p:cNvSpPr/>
            <p:nvPr/>
          </p:nvSpPr>
          <p:spPr>
            <a:xfrm>
              <a:off x="1570125" y="4522125"/>
              <a:ext cx="14600" cy="4475"/>
            </a:xfrm>
            <a:custGeom>
              <a:avLst/>
              <a:gdLst/>
              <a:ahLst/>
              <a:cxnLst/>
              <a:rect l="l" t="t" r="r" b="b"/>
              <a:pathLst>
                <a:path w="584" h="179" extrusionOk="0">
                  <a:moveTo>
                    <a:pt x="0" y="0"/>
                  </a:moveTo>
                  <a:cubicBezTo>
                    <a:pt x="16" y="5"/>
                    <a:pt x="32" y="10"/>
                    <a:pt x="48" y="15"/>
                  </a:cubicBezTo>
                  <a:lnTo>
                    <a:pt x="48" y="15"/>
                  </a:lnTo>
                  <a:lnTo>
                    <a:pt x="0" y="0"/>
                  </a:lnTo>
                  <a:close/>
                  <a:moveTo>
                    <a:pt x="48" y="15"/>
                  </a:moveTo>
                  <a:lnTo>
                    <a:pt x="584" y="179"/>
                  </a:lnTo>
                  <a:cubicBezTo>
                    <a:pt x="380" y="114"/>
                    <a:pt x="196" y="60"/>
                    <a:pt x="48" y="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1516;p30">
              <a:extLst>
                <a:ext uri="{FF2B5EF4-FFF2-40B4-BE49-F238E27FC236}">
                  <a16:creationId xmlns="" xmlns:a16="http://schemas.microsoft.com/office/drawing/2014/main" id="{BDA7C5BE-3AB0-492F-9A5A-1A7FDF24C243}"/>
                </a:ext>
              </a:extLst>
            </p:cNvPr>
            <p:cNvSpPr/>
            <p:nvPr/>
          </p:nvSpPr>
          <p:spPr>
            <a:xfrm>
              <a:off x="3025950" y="4421475"/>
              <a:ext cx="17350" cy="3325"/>
            </a:xfrm>
            <a:custGeom>
              <a:avLst/>
              <a:gdLst/>
              <a:ahLst/>
              <a:cxnLst/>
              <a:rect l="l" t="t" r="r" b="b"/>
              <a:pathLst>
                <a:path w="694" h="133" extrusionOk="0">
                  <a:moveTo>
                    <a:pt x="671" y="0"/>
                  </a:moveTo>
                  <a:cubicBezTo>
                    <a:pt x="669" y="0"/>
                    <a:pt x="664" y="1"/>
                    <a:pt x="656" y="2"/>
                  </a:cubicBezTo>
                  <a:cubicBezTo>
                    <a:pt x="215" y="85"/>
                    <a:pt x="25" y="121"/>
                    <a:pt x="1" y="133"/>
                  </a:cubicBezTo>
                  <a:cubicBezTo>
                    <a:pt x="382" y="57"/>
                    <a:pt x="693" y="0"/>
                    <a:pt x="6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1517;p30">
              <a:extLst>
                <a:ext uri="{FF2B5EF4-FFF2-40B4-BE49-F238E27FC236}">
                  <a16:creationId xmlns="" xmlns:a16="http://schemas.microsoft.com/office/drawing/2014/main" id="{3FFD45B0-0075-43C7-83C4-3FEF103F55B5}"/>
                </a:ext>
              </a:extLst>
            </p:cNvPr>
            <p:cNvSpPr/>
            <p:nvPr/>
          </p:nvSpPr>
          <p:spPr>
            <a:xfrm>
              <a:off x="3275700" y="4378050"/>
              <a:ext cx="14600" cy="2400"/>
            </a:xfrm>
            <a:custGeom>
              <a:avLst/>
              <a:gdLst/>
              <a:ahLst/>
              <a:cxnLst/>
              <a:rect l="l" t="t" r="r" b="b"/>
              <a:pathLst>
                <a:path w="584" h="96" extrusionOk="0">
                  <a:moveTo>
                    <a:pt x="584" y="0"/>
                  </a:moveTo>
                  <a:lnTo>
                    <a:pt x="584" y="0"/>
                  </a:lnTo>
                  <a:cubicBezTo>
                    <a:pt x="530" y="9"/>
                    <a:pt x="478" y="18"/>
                    <a:pt x="428" y="27"/>
                  </a:cubicBezTo>
                  <a:lnTo>
                    <a:pt x="428" y="27"/>
                  </a:lnTo>
                  <a:cubicBezTo>
                    <a:pt x="488" y="17"/>
                    <a:pt x="541" y="8"/>
                    <a:pt x="584" y="0"/>
                  </a:cubicBezTo>
                  <a:close/>
                  <a:moveTo>
                    <a:pt x="428" y="27"/>
                  </a:moveTo>
                  <a:cubicBezTo>
                    <a:pt x="305" y="48"/>
                    <a:pt x="153" y="72"/>
                    <a:pt x="0" y="96"/>
                  </a:cubicBezTo>
                  <a:cubicBezTo>
                    <a:pt x="143" y="78"/>
                    <a:pt x="279" y="53"/>
                    <a:pt x="428" y="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1518;p30">
              <a:extLst>
                <a:ext uri="{FF2B5EF4-FFF2-40B4-BE49-F238E27FC236}">
                  <a16:creationId xmlns="" xmlns:a16="http://schemas.microsoft.com/office/drawing/2014/main" id="{BC585D59-CA32-4CFC-8299-769370C4531C}"/>
                </a:ext>
              </a:extLst>
            </p:cNvPr>
            <p:cNvSpPr/>
            <p:nvPr/>
          </p:nvSpPr>
          <p:spPr>
            <a:xfrm>
              <a:off x="1584700" y="4526575"/>
              <a:ext cx="39275" cy="11350"/>
            </a:xfrm>
            <a:custGeom>
              <a:avLst/>
              <a:gdLst/>
              <a:ahLst/>
              <a:cxnLst/>
              <a:rect l="l" t="t" r="r" b="b"/>
              <a:pathLst>
                <a:path w="1571" h="454" extrusionOk="0">
                  <a:moveTo>
                    <a:pt x="1" y="1"/>
                  </a:moveTo>
                  <a:lnTo>
                    <a:pt x="1" y="1"/>
                  </a:lnTo>
                  <a:cubicBezTo>
                    <a:pt x="162" y="55"/>
                    <a:pt x="331" y="108"/>
                    <a:pt x="495" y="158"/>
                  </a:cubicBezTo>
                  <a:lnTo>
                    <a:pt x="495" y="158"/>
                  </a:lnTo>
                  <a:lnTo>
                    <a:pt x="1" y="1"/>
                  </a:lnTo>
                  <a:close/>
                  <a:moveTo>
                    <a:pt x="495" y="158"/>
                  </a:moveTo>
                  <a:lnTo>
                    <a:pt x="751" y="239"/>
                  </a:lnTo>
                  <a:lnTo>
                    <a:pt x="1513" y="453"/>
                  </a:lnTo>
                  <a:cubicBezTo>
                    <a:pt x="1516" y="453"/>
                    <a:pt x="1519" y="454"/>
                    <a:pt x="1520" y="454"/>
                  </a:cubicBezTo>
                  <a:cubicBezTo>
                    <a:pt x="1570" y="454"/>
                    <a:pt x="1061" y="328"/>
                    <a:pt x="495" y="15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1519;p30">
              <a:extLst>
                <a:ext uri="{FF2B5EF4-FFF2-40B4-BE49-F238E27FC236}">
                  <a16:creationId xmlns="" xmlns:a16="http://schemas.microsoft.com/office/drawing/2014/main" id="{D0427EDC-0E24-4156-9F6A-00B2375EBD8D}"/>
                </a:ext>
              </a:extLst>
            </p:cNvPr>
            <p:cNvSpPr/>
            <p:nvPr/>
          </p:nvSpPr>
          <p:spPr>
            <a:xfrm>
              <a:off x="1073325" y="2657000"/>
              <a:ext cx="325" cy="21450"/>
            </a:xfrm>
            <a:custGeom>
              <a:avLst/>
              <a:gdLst/>
              <a:ahLst/>
              <a:cxnLst/>
              <a:rect l="l" t="t" r="r" b="b"/>
              <a:pathLst>
                <a:path w="13" h="858" extrusionOk="0">
                  <a:moveTo>
                    <a:pt x="1" y="1"/>
                  </a:moveTo>
                  <a:cubicBezTo>
                    <a:pt x="1" y="275"/>
                    <a:pt x="1" y="536"/>
                    <a:pt x="1" y="810"/>
                  </a:cubicBezTo>
                  <a:cubicBezTo>
                    <a:pt x="13" y="822"/>
                    <a:pt x="13" y="834"/>
                    <a:pt x="13" y="858"/>
                  </a:cubicBezTo>
                  <a:cubicBezTo>
                    <a:pt x="13" y="536"/>
                    <a:pt x="13" y="263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1520;p30">
              <a:extLst>
                <a:ext uri="{FF2B5EF4-FFF2-40B4-BE49-F238E27FC236}">
                  <a16:creationId xmlns="" xmlns:a16="http://schemas.microsoft.com/office/drawing/2014/main" id="{FFCF75BC-A1F8-406B-8E1F-6C522DDE3B46}"/>
                </a:ext>
              </a:extLst>
            </p:cNvPr>
            <p:cNvSpPr/>
            <p:nvPr/>
          </p:nvSpPr>
          <p:spPr>
            <a:xfrm>
              <a:off x="1159350" y="4054800"/>
              <a:ext cx="5700" cy="21150"/>
            </a:xfrm>
            <a:custGeom>
              <a:avLst/>
              <a:gdLst/>
              <a:ahLst/>
              <a:cxnLst/>
              <a:rect l="l" t="t" r="r" b="b"/>
              <a:pathLst>
                <a:path w="228" h="846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48" y="215"/>
                    <a:pt x="108" y="429"/>
                  </a:cubicBezTo>
                  <a:cubicBezTo>
                    <a:pt x="168" y="643"/>
                    <a:pt x="227" y="846"/>
                    <a:pt x="227" y="846"/>
                  </a:cubicBezTo>
                  <a:lnTo>
                    <a:pt x="108" y="381"/>
                  </a:lnTo>
                  <a:cubicBezTo>
                    <a:pt x="72" y="250"/>
                    <a:pt x="37" y="119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1521;p30">
              <a:extLst>
                <a:ext uri="{FF2B5EF4-FFF2-40B4-BE49-F238E27FC236}">
                  <a16:creationId xmlns="" xmlns:a16="http://schemas.microsoft.com/office/drawing/2014/main" id="{AB01E7A8-01D8-46EA-8C49-24B345A7B464}"/>
                </a:ext>
              </a:extLst>
            </p:cNvPr>
            <p:cNvSpPr/>
            <p:nvPr/>
          </p:nvSpPr>
          <p:spPr>
            <a:xfrm>
              <a:off x="1094175" y="3576725"/>
              <a:ext cx="3300" cy="24475"/>
            </a:xfrm>
            <a:custGeom>
              <a:avLst/>
              <a:gdLst/>
              <a:ahLst/>
              <a:cxnLst/>
              <a:rect l="l" t="t" r="r" b="b"/>
              <a:pathLst>
                <a:path w="132" h="979" extrusionOk="0">
                  <a:moveTo>
                    <a:pt x="21" y="0"/>
                  </a:moveTo>
                  <a:cubicBezTo>
                    <a:pt x="10" y="0"/>
                    <a:pt x="0" y="62"/>
                    <a:pt x="0" y="204"/>
                  </a:cubicBezTo>
                  <a:cubicBezTo>
                    <a:pt x="36" y="657"/>
                    <a:pt x="96" y="812"/>
                    <a:pt x="131" y="978"/>
                  </a:cubicBezTo>
                  <a:cubicBezTo>
                    <a:pt x="96" y="728"/>
                    <a:pt x="60" y="395"/>
                    <a:pt x="24" y="2"/>
                  </a:cubicBezTo>
                  <a:cubicBezTo>
                    <a:pt x="23" y="1"/>
                    <a:pt x="22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1522;p30">
              <a:extLst>
                <a:ext uri="{FF2B5EF4-FFF2-40B4-BE49-F238E27FC236}">
                  <a16:creationId xmlns="" xmlns:a16="http://schemas.microsoft.com/office/drawing/2014/main" id="{ACA6E77A-A99B-46AE-AD4E-126CCCEA45C7}"/>
                </a:ext>
              </a:extLst>
            </p:cNvPr>
            <p:cNvSpPr/>
            <p:nvPr/>
          </p:nvSpPr>
          <p:spPr>
            <a:xfrm>
              <a:off x="1069175" y="2776375"/>
              <a:ext cx="325" cy="14000"/>
            </a:xfrm>
            <a:custGeom>
              <a:avLst/>
              <a:gdLst/>
              <a:ahLst/>
              <a:cxnLst/>
              <a:rect l="l" t="t" r="r" b="b"/>
              <a:pathLst>
                <a:path w="13" h="560" extrusionOk="0">
                  <a:moveTo>
                    <a:pt x="0" y="0"/>
                  </a:moveTo>
                  <a:cubicBezTo>
                    <a:pt x="0" y="143"/>
                    <a:pt x="0" y="393"/>
                    <a:pt x="12" y="56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1523;p30">
              <a:extLst>
                <a:ext uri="{FF2B5EF4-FFF2-40B4-BE49-F238E27FC236}">
                  <a16:creationId xmlns="" xmlns:a16="http://schemas.microsoft.com/office/drawing/2014/main" id="{C05E9601-A153-4B0C-8C5D-AAD1DAAB8D2D}"/>
                </a:ext>
              </a:extLst>
            </p:cNvPr>
            <p:cNvSpPr/>
            <p:nvPr/>
          </p:nvSpPr>
          <p:spPr>
            <a:xfrm>
              <a:off x="1326350" y="4390550"/>
              <a:ext cx="3300" cy="3300"/>
            </a:xfrm>
            <a:custGeom>
              <a:avLst/>
              <a:gdLst/>
              <a:ahLst/>
              <a:cxnLst/>
              <a:rect l="l" t="t" r="r" b="b"/>
              <a:pathLst>
                <a:path w="132" h="132" extrusionOk="0">
                  <a:moveTo>
                    <a:pt x="0" y="1"/>
                  </a:moveTo>
                  <a:cubicBezTo>
                    <a:pt x="24" y="24"/>
                    <a:pt x="72" y="72"/>
                    <a:pt x="131" y="131"/>
                  </a:cubicBezTo>
                  <a:cubicBezTo>
                    <a:pt x="131" y="131"/>
                    <a:pt x="84" y="72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1524;p30">
              <a:extLst>
                <a:ext uri="{FF2B5EF4-FFF2-40B4-BE49-F238E27FC236}">
                  <a16:creationId xmlns="" xmlns:a16="http://schemas.microsoft.com/office/drawing/2014/main" id="{C48F9EA8-7425-4D6E-BE7D-27126BDFF14D}"/>
                </a:ext>
              </a:extLst>
            </p:cNvPr>
            <p:cNvSpPr/>
            <p:nvPr/>
          </p:nvSpPr>
          <p:spPr>
            <a:xfrm>
              <a:off x="1100550" y="1609250"/>
              <a:ext cx="500" cy="2600"/>
            </a:xfrm>
            <a:custGeom>
              <a:avLst/>
              <a:gdLst/>
              <a:ahLst/>
              <a:cxnLst/>
              <a:rect l="l" t="t" r="r" b="b"/>
              <a:pathLst>
                <a:path w="20" h="104" extrusionOk="0">
                  <a:moveTo>
                    <a:pt x="19" y="1"/>
                  </a:moveTo>
                  <a:lnTo>
                    <a:pt x="19" y="1"/>
                  </a:lnTo>
                  <a:cubicBezTo>
                    <a:pt x="7" y="64"/>
                    <a:pt x="1" y="104"/>
                    <a:pt x="1" y="104"/>
                  </a:cubicBezTo>
                  <a:cubicBezTo>
                    <a:pt x="2" y="104"/>
                    <a:pt x="8" y="73"/>
                    <a:pt x="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1525;p30">
              <a:extLst>
                <a:ext uri="{FF2B5EF4-FFF2-40B4-BE49-F238E27FC236}">
                  <a16:creationId xmlns="" xmlns:a16="http://schemas.microsoft.com/office/drawing/2014/main" id="{7958B70B-6DAE-4EB2-96EF-EE4CD27ED9C0}"/>
                </a:ext>
              </a:extLst>
            </p:cNvPr>
            <p:cNvSpPr/>
            <p:nvPr/>
          </p:nvSpPr>
          <p:spPr>
            <a:xfrm>
              <a:off x="1075125" y="2176300"/>
              <a:ext cx="625" cy="9850"/>
            </a:xfrm>
            <a:custGeom>
              <a:avLst/>
              <a:gdLst/>
              <a:ahLst/>
              <a:cxnLst/>
              <a:rect l="l" t="t" r="r" b="b"/>
              <a:pathLst>
                <a:path w="25" h="394" extrusionOk="0">
                  <a:moveTo>
                    <a:pt x="0" y="0"/>
                  </a:moveTo>
                  <a:lnTo>
                    <a:pt x="24" y="393"/>
                  </a:lnTo>
                  <a:lnTo>
                    <a:pt x="24" y="72"/>
                  </a:lnTo>
                  <a:cubicBezTo>
                    <a:pt x="12" y="36"/>
                    <a:pt x="12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1526;p30">
              <a:extLst>
                <a:ext uri="{FF2B5EF4-FFF2-40B4-BE49-F238E27FC236}">
                  <a16:creationId xmlns="" xmlns:a16="http://schemas.microsoft.com/office/drawing/2014/main" id="{BAE945DC-17CA-4830-A947-16EFD7D0697A}"/>
                </a:ext>
              </a:extLst>
            </p:cNvPr>
            <p:cNvSpPr/>
            <p:nvPr/>
          </p:nvSpPr>
          <p:spPr>
            <a:xfrm>
              <a:off x="3737325" y="4307800"/>
              <a:ext cx="8700" cy="1325"/>
            </a:xfrm>
            <a:custGeom>
              <a:avLst/>
              <a:gdLst/>
              <a:ahLst/>
              <a:cxnLst/>
              <a:rect l="l" t="t" r="r" b="b"/>
              <a:pathLst>
                <a:path w="348" h="53" extrusionOk="0">
                  <a:moveTo>
                    <a:pt x="347" y="1"/>
                  </a:moveTo>
                  <a:lnTo>
                    <a:pt x="347" y="1"/>
                  </a:lnTo>
                  <a:cubicBezTo>
                    <a:pt x="323" y="5"/>
                    <a:pt x="298" y="9"/>
                    <a:pt x="275" y="12"/>
                  </a:cubicBezTo>
                  <a:lnTo>
                    <a:pt x="275" y="12"/>
                  </a:lnTo>
                  <a:cubicBezTo>
                    <a:pt x="302" y="12"/>
                    <a:pt x="315" y="11"/>
                    <a:pt x="347" y="1"/>
                  </a:cubicBezTo>
                  <a:close/>
                  <a:moveTo>
                    <a:pt x="275" y="12"/>
                  </a:moveTo>
                  <a:lnTo>
                    <a:pt x="275" y="12"/>
                  </a:lnTo>
                  <a:cubicBezTo>
                    <a:pt x="271" y="12"/>
                    <a:pt x="268" y="12"/>
                    <a:pt x="264" y="12"/>
                  </a:cubicBezTo>
                  <a:cubicBezTo>
                    <a:pt x="70" y="42"/>
                    <a:pt x="0" y="53"/>
                    <a:pt x="5" y="53"/>
                  </a:cubicBezTo>
                  <a:cubicBezTo>
                    <a:pt x="11" y="53"/>
                    <a:pt x="133" y="35"/>
                    <a:pt x="275" y="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1527;p30">
              <a:extLst>
                <a:ext uri="{FF2B5EF4-FFF2-40B4-BE49-F238E27FC236}">
                  <a16:creationId xmlns="" xmlns:a16="http://schemas.microsoft.com/office/drawing/2014/main" id="{35BAF02A-B8B2-4034-B8E9-A2E4A839E0E2}"/>
                </a:ext>
              </a:extLst>
            </p:cNvPr>
            <p:cNvSpPr/>
            <p:nvPr/>
          </p:nvSpPr>
          <p:spPr>
            <a:xfrm>
              <a:off x="6496600" y="2908300"/>
              <a:ext cx="4375" cy="52450"/>
            </a:xfrm>
            <a:custGeom>
              <a:avLst/>
              <a:gdLst/>
              <a:ahLst/>
              <a:cxnLst/>
              <a:rect l="l" t="t" r="r" b="b"/>
              <a:pathLst>
                <a:path w="175" h="2098" extrusionOk="0">
                  <a:moveTo>
                    <a:pt x="7" y="0"/>
                  </a:moveTo>
                  <a:cubicBezTo>
                    <a:pt x="0" y="0"/>
                    <a:pt x="7" y="242"/>
                    <a:pt x="38" y="914"/>
                  </a:cubicBezTo>
                  <a:cubicBezTo>
                    <a:pt x="38" y="903"/>
                    <a:pt x="38" y="897"/>
                    <a:pt x="39" y="897"/>
                  </a:cubicBezTo>
                  <a:cubicBezTo>
                    <a:pt x="51" y="897"/>
                    <a:pt x="145" y="2098"/>
                    <a:pt x="165" y="2098"/>
                  </a:cubicBezTo>
                  <a:cubicBezTo>
                    <a:pt x="174" y="2098"/>
                    <a:pt x="168" y="1852"/>
                    <a:pt x="133" y="1141"/>
                  </a:cubicBezTo>
                  <a:lnTo>
                    <a:pt x="133" y="1141"/>
                  </a:lnTo>
                  <a:cubicBezTo>
                    <a:pt x="147" y="1463"/>
                    <a:pt x="150" y="1589"/>
                    <a:pt x="145" y="1589"/>
                  </a:cubicBezTo>
                  <a:cubicBezTo>
                    <a:pt x="130" y="1589"/>
                    <a:pt x="25" y="0"/>
                    <a:pt x="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" name="Google Shape;1528;p30">
              <a:extLst>
                <a:ext uri="{FF2B5EF4-FFF2-40B4-BE49-F238E27FC236}">
                  <a16:creationId xmlns="" xmlns:a16="http://schemas.microsoft.com/office/drawing/2014/main" id="{D23FFAEE-8CE6-4AE7-9AA3-8797A296023E}"/>
                </a:ext>
              </a:extLst>
            </p:cNvPr>
            <p:cNvSpPr/>
            <p:nvPr/>
          </p:nvSpPr>
          <p:spPr>
            <a:xfrm>
              <a:off x="1073325" y="2691525"/>
              <a:ext cx="25" cy="20575"/>
            </a:xfrm>
            <a:custGeom>
              <a:avLst/>
              <a:gdLst/>
              <a:ahLst/>
              <a:cxnLst/>
              <a:rect l="l" t="t" r="r" b="b"/>
              <a:pathLst>
                <a:path w="1" h="823" extrusionOk="0">
                  <a:moveTo>
                    <a:pt x="1" y="1"/>
                  </a:moveTo>
                  <a:cubicBezTo>
                    <a:pt x="1" y="275"/>
                    <a:pt x="1" y="548"/>
                    <a:pt x="1" y="822"/>
                  </a:cubicBezTo>
                  <a:cubicBezTo>
                    <a:pt x="1" y="441"/>
                    <a:pt x="1" y="19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" name="Google Shape;1529;p30">
              <a:extLst>
                <a:ext uri="{FF2B5EF4-FFF2-40B4-BE49-F238E27FC236}">
                  <a16:creationId xmlns="" xmlns:a16="http://schemas.microsoft.com/office/drawing/2014/main" id="{89D90754-6B56-4D49-AC2D-9F231ED76F85}"/>
                </a:ext>
              </a:extLst>
            </p:cNvPr>
            <p:cNvSpPr/>
            <p:nvPr/>
          </p:nvSpPr>
          <p:spPr>
            <a:xfrm>
              <a:off x="6497525" y="2931150"/>
              <a:ext cx="325" cy="7450"/>
            </a:xfrm>
            <a:custGeom>
              <a:avLst/>
              <a:gdLst/>
              <a:ahLst/>
              <a:cxnLst/>
              <a:rect l="l" t="t" r="r" b="b"/>
              <a:pathLst>
                <a:path w="13" h="298" extrusionOk="0">
                  <a:moveTo>
                    <a:pt x="1" y="0"/>
                  </a:moveTo>
                  <a:cubicBezTo>
                    <a:pt x="1" y="107"/>
                    <a:pt x="1" y="179"/>
                    <a:pt x="12" y="29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1530;p30">
              <a:extLst>
                <a:ext uri="{FF2B5EF4-FFF2-40B4-BE49-F238E27FC236}">
                  <a16:creationId xmlns="" xmlns:a16="http://schemas.microsoft.com/office/drawing/2014/main" id="{990FF0DC-2609-40DC-BBE9-FEA8152F6D4C}"/>
                </a:ext>
              </a:extLst>
            </p:cNvPr>
            <p:cNvSpPr/>
            <p:nvPr/>
          </p:nvSpPr>
          <p:spPr>
            <a:xfrm>
              <a:off x="4791075" y="4224450"/>
              <a:ext cx="10725" cy="2125"/>
            </a:xfrm>
            <a:custGeom>
              <a:avLst/>
              <a:gdLst/>
              <a:ahLst/>
              <a:cxnLst/>
              <a:rect l="l" t="t" r="r" b="b"/>
              <a:pathLst>
                <a:path w="429" h="85" extrusionOk="0">
                  <a:moveTo>
                    <a:pt x="0" y="1"/>
                  </a:moveTo>
                  <a:lnTo>
                    <a:pt x="0" y="1"/>
                  </a:lnTo>
                  <a:cubicBezTo>
                    <a:pt x="10" y="10"/>
                    <a:pt x="73" y="20"/>
                    <a:pt x="263" y="54"/>
                  </a:cubicBezTo>
                  <a:lnTo>
                    <a:pt x="263" y="54"/>
                  </a:lnTo>
                  <a:cubicBezTo>
                    <a:pt x="186" y="39"/>
                    <a:pt x="94" y="20"/>
                    <a:pt x="0" y="1"/>
                  </a:cubicBezTo>
                  <a:close/>
                  <a:moveTo>
                    <a:pt x="263" y="54"/>
                  </a:moveTo>
                  <a:lnTo>
                    <a:pt x="263" y="54"/>
                  </a:lnTo>
                  <a:cubicBezTo>
                    <a:pt x="332" y="68"/>
                    <a:pt x="389" y="79"/>
                    <a:pt x="429" y="84"/>
                  </a:cubicBezTo>
                  <a:cubicBezTo>
                    <a:pt x="365" y="72"/>
                    <a:pt x="310" y="62"/>
                    <a:pt x="263" y="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1531;p30">
              <a:extLst>
                <a:ext uri="{FF2B5EF4-FFF2-40B4-BE49-F238E27FC236}">
                  <a16:creationId xmlns="" xmlns:a16="http://schemas.microsoft.com/office/drawing/2014/main" id="{5D46423E-041B-4E6C-94B1-061D536D0CCB}"/>
                </a:ext>
              </a:extLst>
            </p:cNvPr>
            <p:cNvSpPr/>
            <p:nvPr/>
          </p:nvSpPr>
          <p:spPr>
            <a:xfrm>
              <a:off x="4014475" y="4269100"/>
              <a:ext cx="19375" cy="2125"/>
            </a:xfrm>
            <a:custGeom>
              <a:avLst/>
              <a:gdLst/>
              <a:ahLst/>
              <a:cxnLst/>
              <a:rect l="l" t="t" r="r" b="b"/>
              <a:pathLst>
                <a:path w="775" h="85" extrusionOk="0">
                  <a:moveTo>
                    <a:pt x="775" y="1"/>
                  </a:moveTo>
                  <a:lnTo>
                    <a:pt x="158" y="67"/>
                  </a:lnTo>
                  <a:lnTo>
                    <a:pt x="158" y="67"/>
                  </a:lnTo>
                  <a:cubicBezTo>
                    <a:pt x="336" y="48"/>
                    <a:pt x="538" y="28"/>
                    <a:pt x="775" y="1"/>
                  </a:cubicBezTo>
                  <a:close/>
                  <a:moveTo>
                    <a:pt x="158" y="67"/>
                  </a:moveTo>
                  <a:lnTo>
                    <a:pt x="158" y="67"/>
                  </a:lnTo>
                  <a:cubicBezTo>
                    <a:pt x="103" y="73"/>
                    <a:pt x="51" y="79"/>
                    <a:pt x="1" y="84"/>
                  </a:cubicBezTo>
                  <a:lnTo>
                    <a:pt x="158" y="6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1532;p30">
              <a:extLst>
                <a:ext uri="{FF2B5EF4-FFF2-40B4-BE49-F238E27FC236}">
                  <a16:creationId xmlns="" xmlns:a16="http://schemas.microsoft.com/office/drawing/2014/main" id="{374C1103-C808-426C-A64D-873FBC78519A}"/>
                </a:ext>
              </a:extLst>
            </p:cNvPr>
            <p:cNvSpPr/>
            <p:nvPr/>
          </p:nvSpPr>
          <p:spPr>
            <a:xfrm>
              <a:off x="5178025" y="4375675"/>
              <a:ext cx="22050" cy="18175"/>
            </a:xfrm>
            <a:custGeom>
              <a:avLst/>
              <a:gdLst/>
              <a:ahLst/>
              <a:cxnLst/>
              <a:rect l="l" t="t" r="r" b="b"/>
              <a:pathLst>
                <a:path w="882" h="727" extrusionOk="0">
                  <a:moveTo>
                    <a:pt x="0" y="0"/>
                  </a:moveTo>
                  <a:lnTo>
                    <a:pt x="0" y="0"/>
                  </a:lnTo>
                  <a:cubicBezTo>
                    <a:pt x="95" y="72"/>
                    <a:pt x="191" y="143"/>
                    <a:pt x="262" y="203"/>
                  </a:cubicBezTo>
                  <a:cubicBezTo>
                    <a:pt x="330" y="259"/>
                    <a:pt x="398" y="316"/>
                    <a:pt x="456" y="362"/>
                  </a:cubicBezTo>
                  <a:lnTo>
                    <a:pt x="456" y="362"/>
                  </a:lnTo>
                  <a:cubicBezTo>
                    <a:pt x="312" y="238"/>
                    <a:pt x="196" y="142"/>
                    <a:pt x="0" y="0"/>
                  </a:cubicBezTo>
                  <a:close/>
                  <a:moveTo>
                    <a:pt x="456" y="362"/>
                  </a:moveTo>
                  <a:cubicBezTo>
                    <a:pt x="565" y="457"/>
                    <a:pt x="691" y="567"/>
                    <a:pt x="881" y="726"/>
                  </a:cubicBezTo>
                  <a:cubicBezTo>
                    <a:pt x="845" y="691"/>
                    <a:pt x="810" y="655"/>
                    <a:pt x="750" y="607"/>
                  </a:cubicBezTo>
                  <a:cubicBezTo>
                    <a:pt x="679" y="548"/>
                    <a:pt x="584" y="465"/>
                    <a:pt x="464" y="369"/>
                  </a:cubicBezTo>
                  <a:cubicBezTo>
                    <a:pt x="462" y="367"/>
                    <a:pt x="459" y="365"/>
                    <a:pt x="456" y="3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1533;p30">
              <a:extLst>
                <a:ext uri="{FF2B5EF4-FFF2-40B4-BE49-F238E27FC236}">
                  <a16:creationId xmlns="" xmlns:a16="http://schemas.microsoft.com/office/drawing/2014/main" id="{C8616DBE-391D-4D83-B140-71D3603F545F}"/>
                </a:ext>
              </a:extLst>
            </p:cNvPr>
            <p:cNvSpPr/>
            <p:nvPr/>
          </p:nvSpPr>
          <p:spPr>
            <a:xfrm>
              <a:off x="5417325" y="4477275"/>
              <a:ext cx="11575" cy="18075"/>
            </a:xfrm>
            <a:custGeom>
              <a:avLst/>
              <a:gdLst/>
              <a:ahLst/>
              <a:cxnLst/>
              <a:rect l="l" t="t" r="r" b="b"/>
              <a:pathLst>
                <a:path w="463" h="723" extrusionOk="0">
                  <a:moveTo>
                    <a:pt x="463" y="0"/>
                  </a:moveTo>
                  <a:cubicBezTo>
                    <a:pt x="415" y="71"/>
                    <a:pt x="345" y="176"/>
                    <a:pt x="287" y="258"/>
                  </a:cubicBezTo>
                  <a:cubicBezTo>
                    <a:pt x="191" y="401"/>
                    <a:pt x="96" y="568"/>
                    <a:pt x="1" y="723"/>
                  </a:cubicBezTo>
                  <a:cubicBezTo>
                    <a:pt x="1" y="723"/>
                    <a:pt x="120" y="532"/>
                    <a:pt x="227" y="353"/>
                  </a:cubicBezTo>
                  <a:cubicBezTo>
                    <a:pt x="336" y="190"/>
                    <a:pt x="445" y="27"/>
                    <a:pt x="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1534;p30">
              <a:extLst>
                <a:ext uri="{FF2B5EF4-FFF2-40B4-BE49-F238E27FC236}">
                  <a16:creationId xmlns="" xmlns:a16="http://schemas.microsoft.com/office/drawing/2014/main" id="{39AC043A-F875-45AF-9EDB-518A5A013BC6}"/>
                </a:ext>
              </a:extLst>
            </p:cNvPr>
            <p:cNvSpPr/>
            <p:nvPr/>
          </p:nvSpPr>
          <p:spPr>
            <a:xfrm>
              <a:off x="2145800" y="1251175"/>
              <a:ext cx="76225" cy="1225"/>
            </a:xfrm>
            <a:custGeom>
              <a:avLst/>
              <a:gdLst/>
              <a:ahLst/>
              <a:cxnLst/>
              <a:rect l="l" t="t" r="r" b="b"/>
              <a:pathLst>
                <a:path w="3049" h="49" extrusionOk="0">
                  <a:moveTo>
                    <a:pt x="2262" y="1"/>
                  </a:moveTo>
                  <a:lnTo>
                    <a:pt x="2262" y="1"/>
                  </a:lnTo>
                  <a:cubicBezTo>
                    <a:pt x="2524" y="36"/>
                    <a:pt x="0" y="1"/>
                    <a:pt x="3048" y="48"/>
                  </a:cubicBezTo>
                  <a:cubicBezTo>
                    <a:pt x="2667" y="36"/>
                    <a:pt x="2441" y="12"/>
                    <a:pt x="22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" name="Google Shape;1535;p30">
              <a:extLst>
                <a:ext uri="{FF2B5EF4-FFF2-40B4-BE49-F238E27FC236}">
                  <a16:creationId xmlns="" xmlns:a16="http://schemas.microsoft.com/office/drawing/2014/main" id="{5E8ECB23-7B21-4A15-BA62-6C62008EAEF6}"/>
                </a:ext>
              </a:extLst>
            </p:cNvPr>
            <p:cNvSpPr/>
            <p:nvPr/>
          </p:nvSpPr>
          <p:spPr>
            <a:xfrm>
              <a:off x="1073050" y="2676400"/>
              <a:ext cx="300" cy="15150"/>
            </a:xfrm>
            <a:custGeom>
              <a:avLst/>
              <a:gdLst/>
              <a:ahLst/>
              <a:cxnLst/>
              <a:rect l="l" t="t" r="r" b="b"/>
              <a:pathLst>
                <a:path w="12" h="606" extrusionOk="0">
                  <a:moveTo>
                    <a:pt x="7" y="0"/>
                  </a:moveTo>
                  <a:cubicBezTo>
                    <a:pt x="4" y="0"/>
                    <a:pt x="0" y="25"/>
                    <a:pt x="0" y="94"/>
                  </a:cubicBezTo>
                  <a:cubicBezTo>
                    <a:pt x="12" y="201"/>
                    <a:pt x="12" y="344"/>
                    <a:pt x="12" y="606"/>
                  </a:cubicBezTo>
                  <a:cubicBezTo>
                    <a:pt x="12" y="403"/>
                    <a:pt x="12" y="213"/>
                    <a:pt x="12" y="34"/>
                  </a:cubicBezTo>
                  <a:cubicBezTo>
                    <a:pt x="12" y="14"/>
                    <a:pt x="10" y="0"/>
                    <a:pt x="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" name="Google Shape;1536;p30">
              <a:extLst>
                <a:ext uri="{FF2B5EF4-FFF2-40B4-BE49-F238E27FC236}">
                  <a16:creationId xmlns="" xmlns:a16="http://schemas.microsoft.com/office/drawing/2014/main" id="{74E4575E-4A7F-4B62-8BFC-2F9F01B9F01B}"/>
                </a:ext>
              </a:extLst>
            </p:cNvPr>
            <p:cNvSpPr/>
            <p:nvPr/>
          </p:nvSpPr>
          <p:spPr>
            <a:xfrm>
              <a:off x="5196775" y="4380125"/>
              <a:ext cx="49725" cy="47650"/>
            </a:xfrm>
            <a:custGeom>
              <a:avLst/>
              <a:gdLst/>
              <a:ahLst/>
              <a:cxnLst/>
              <a:rect l="l" t="t" r="r" b="b"/>
              <a:pathLst>
                <a:path w="1989" h="1906" extrusionOk="0">
                  <a:moveTo>
                    <a:pt x="0" y="1"/>
                  </a:moveTo>
                  <a:cubicBezTo>
                    <a:pt x="1" y="1"/>
                    <a:pt x="132" y="108"/>
                    <a:pt x="334" y="287"/>
                  </a:cubicBezTo>
                  <a:cubicBezTo>
                    <a:pt x="429" y="370"/>
                    <a:pt x="536" y="465"/>
                    <a:pt x="667" y="572"/>
                  </a:cubicBezTo>
                  <a:cubicBezTo>
                    <a:pt x="774" y="679"/>
                    <a:pt x="905" y="799"/>
                    <a:pt x="1024" y="918"/>
                  </a:cubicBezTo>
                  <a:cubicBezTo>
                    <a:pt x="1032" y="926"/>
                    <a:pt x="1040" y="934"/>
                    <a:pt x="1048" y="942"/>
                  </a:cubicBezTo>
                  <a:lnTo>
                    <a:pt x="1048" y="942"/>
                  </a:lnTo>
                  <a:cubicBezTo>
                    <a:pt x="893" y="785"/>
                    <a:pt x="737" y="621"/>
                    <a:pt x="560" y="477"/>
                  </a:cubicBezTo>
                  <a:cubicBezTo>
                    <a:pt x="381" y="322"/>
                    <a:pt x="191" y="156"/>
                    <a:pt x="0" y="1"/>
                  </a:cubicBezTo>
                  <a:close/>
                  <a:moveTo>
                    <a:pt x="1048" y="942"/>
                  </a:moveTo>
                  <a:lnTo>
                    <a:pt x="1048" y="942"/>
                  </a:lnTo>
                  <a:cubicBezTo>
                    <a:pt x="1060" y="954"/>
                    <a:pt x="1072" y="965"/>
                    <a:pt x="1084" y="977"/>
                  </a:cubicBezTo>
                  <a:cubicBezTo>
                    <a:pt x="1091" y="984"/>
                    <a:pt x="1099" y="991"/>
                    <a:pt x="1106" y="998"/>
                  </a:cubicBezTo>
                  <a:lnTo>
                    <a:pt x="1106" y="998"/>
                  </a:lnTo>
                  <a:cubicBezTo>
                    <a:pt x="1087" y="979"/>
                    <a:pt x="1068" y="961"/>
                    <a:pt x="1048" y="942"/>
                  </a:cubicBezTo>
                  <a:close/>
                  <a:moveTo>
                    <a:pt x="1106" y="998"/>
                  </a:moveTo>
                  <a:cubicBezTo>
                    <a:pt x="1202" y="1090"/>
                    <a:pt x="1301" y="1183"/>
                    <a:pt x="1393" y="1275"/>
                  </a:cubicBezTo>
                  <a:cubicBezTo>
                    <a:pt x="1439" y="1320"/>
                    <a:pt x="1495" y="1377"/>
                    <a:pt x="1553" y="1424"/>
                  </a:cubicBezTo>
                  <a:lnTo>
                    <a:pt x="1553" y="1424"/>
                  </a:lnTo>
                  <a:cubicBezTo>
                    <a:pt x="1410" y="1291"/>
                    <a:pt x="1259" y="1140"/>
                    <a:pt x="1106" y="998"/>
                  </a:cubicBezTo>
                  <a:close/>
                  <a:moveTo>
                    <a:pt x="1553" y="1424"/>
                  </a:moveTo>
                  <a:cubicBezTo>
                    <a:pt x="1558" y="1429"/>
                    <a:pt x="1564" y="1434"/>
                    <a:pt x="1570" y="1439"/>
                  </a:cubicBezTo>
                  <a:lnTo>
                    <a:pt x="1570" y="1439"/>
                  </a:lnTo>
                  <a:cubicBezTo>
                    <a:pt x="1566" y="1436"/>
                    <a:pt x="1563" y="1433"/>
                    <a:pt x="1560" y="1430"/>
                  </a:cubicBezTo>
                  <a:cubicBezTo>
                    <a:pt x="1557" y="1428"/>
                    <a:pt x="1555" y="1426"/>
                    <a:pt x="1553" y="1424"/>
                  </a:cubicBezTo>
                  <a:close/>
                  <a:moveTo>
                    <a:pt x="1570" y="1439"/>
                  </a:moveTo>
                  <a:lnTo>
                    <a:pt x="1570" y="1439"/>
                  </a:lnTo>
                  <a:cubicBezTo>
                    <a:pt x="1571" y="1441"/>
                    <a:pt x="1572" y="1442"/>
                    <a:pt x="1574" y="1444"/>
                  </a:cubicBezTo>
                  <a:lnTo>
                    <a:pt x="1574" y="1444"/>
                  </a:lnTo>
                  <a:cubicBezTo>
                    <a:pt x="1573" y="1443"/>
                    <a:pt x="1573" y="1442"/>
                    <a:pt x="1572" y="1441"/>
                  </a:cubicBezTo>
                  <a:cubicBezTo>
                    <a:pt x="1571" y="1441"/>
                    <a:pt x="1570" y="1440"/>
                    <a:pt x="1570" y="1439"/>
                  </a:cubicBezTo>
                  <a:close/>
                  <a:moveTo>
                    <a:pt x="1574" y="1444"/>
                  </a:moveTo>
                  <a:lnTo>
                    <a:pt x="1574" y="1444"/>
                  </a:lnTo>
                  <a:cubicBezTo>
                    <a:pt x="1599" y="1473"/>
                    <a:pt x="1625" y="1503"/>
                    <a:pt x="1650" y="1531"/>
                  </a:cubicBezTo>
                  <a:lnTo>
                    <a:pt x="1650" y="1531"/>
                  </a:lnTo>
                  <a:cubicBezTo>
                    <a:pt x="1626" y="1502"/>
                    <a:pt x="1600" y="1471"/>
                    <a:pt x="1574" y="1444"/>
                  </a:cubicBezTo>
                  <a:close/>
                  <a:moveTo>
                    <a:pt x="1650" y="1531"/>
                  </a:moveTo>
                  <a:cubicBezTo>
                    <a:pt x="1665" y="1550"/>
                    <a:pt x="1679" y="1568"/>
                    <a:pt x="1691" y="1584"/>
                  </a:cubicBezTo>
                  <a:cubicBezTo>
                    <a:pt x="1778" y="1677"/>
                    <a:pt x="1851" y="1756"/>
                    <a:pt x="1903" y="1812"/>
                  </a:cubicBezTo>
                  <a:lnTo>
                    <a:pt x="1903" y="1812"/>
                  </a:lnTo>
                  <a:cubicBezTo>
                    <a:pt x="1821" y="1723"/>
                    <a:pt x="1736" y="1629"/>
                    <a:pt x="1650" y="1531"/>
                  </a:cubicBezTo>
                  <a:close/>
                  <a:moveTo>
                    <a:pt x="1903" y="1812"/>
                  </a:moveTo>
                  <a:cubicBezTo>
                    <a:pt x="1932" y="1844"/>
                    <a:pt x="1960" y="1875"/>
                    <a:pt x="1989" y="1906"/>
                  </a:cubicBezTo>
                  <a:cubicBezTo>
                    <a:pt x="1989" y="1906"/>
                    <a:pt x="1957" y="1871"/>
                    <a:pt x="1903" y="18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" name="Google Shape;1537;p30">
              <a:extLst>
                <a:ext uri="{FF2B5EF4-FFF2-40B4-BE49-F238E27FC236}">
                  <a16:creationId xmlns="" xmlns:a16="http://schemas.microsoft.com/office/drawing/2014/main" id="{2F522271-9FA2-46C8-A5AF-D51FA9F93304}"/>
                </a:ext>
              </a:extLst>
            </p:cNvPr>
            <p:cNvSpPr/>
            <p:nvPr/>
          </p:nvSpPr>
          <p:spPr>
            <a:xfrm>
              <a:off x="5258975" y="1005025"/>
              <a:ext cx="15500" cy="1500"/>
            </a:xfrm>
            <a:custGeom>
              <a:avLst/>
              <a:gdLst/>
              <a:ahLst/>
              <a:cxnLst/>
              <a:rect l="l" t="t" r="r" b="b"/>
              <a:pathLst>
                <a:path w="620" h="60" extrusionOk="0">
                  <a:moveTo>
                    <a:pt x="620" y="0"/>
                  </a:moveTo>
                  <a:cubicBezTo>
                    <a:pt x="465" y="12"/>
                    <a:pt x="239" y="36"/>
                    <a:pt x="1" y="60"/>
                  </a:cubicBezTo>
                  <a:lnTo>
                    <a:pt x="6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" name="Google Shape;1538;p30">
              <a:extLst>
                <a:ext uri="{FF2B5EF4-FFF2-40B4-BE49-F238E27FC236}">
                  <a16:creationId xmlns="" xmlns:a16="http://schemas.microsoft.com/office/drawing/2014/main" id="{555C3BC5-9D93-437D-9706-D8A719465479}"/>
                </a:ext>
              </a:extLst>
            </p:cNvPr>
            <p:cNvSpPr/>
            <p:nvPr/>
          </p:nvSpPr>
          <p:spPr>
            <a:xfrm>
              <a:off x="5353925" y="4555750"/>
              <a:ext cx="21750" cy="32475"/>
            </a:xfrm>
            <a:custGeom>
              <a:avLst/>
              <a:gdLst/>
              <a:ahLst/>
              <a:cxnLst/>
              <a:rect l="l" t="t" r="r" b="b"/>
              <a:pathLst>
                <a:path w="870" h="1299" extrusionOk="0">
                  <a:moveTo>
                    <a:pt x="870" y="0"/>
                  </a:moveTo>
                  <a:cubicBezTo>
                    <a:pt x="870" y="1"/>
                    <a:pt x="858" y="37"/>
                    <a:pt x="834" y="72"/>
                  </a:cubicBezTo>
                  <a:cubicBezTo>
                    <a:pt x="810" y="120"/>
                    <a:pt x="775" y="191"/>
                    <a:pt x="739" y="262"/>
                  </a:cubicBezTo>
                  <a:cubicBezTo>
                    <a:pt x="667" y="429"/>
                    <a:pt x="572" y="632"/>
                    <a:pt x="477" y="846"/>
                  </a:cubicBezTo>
                  <a:cubicBezTo>
                    <a:pt x="429" y="953"/>
                    <a:pt x="370" y="1072"/>
                    <a:pt x="346" y="1120"/>
                  </a:cubicBezTo>
                  <a:cubicBezTo>
                    <a:pt x="343" y="1123"/>
                    <a:pt x="341" y="1126"/>
                    <a:pt x="338" y="1129"/>
                  </a:cubicBezTo>
                  <a:lnTo>
                    <a:pt x="338" y="1129"/>
                  </a:lnTo>
                  <a:cubicBezTo>
                    <a:pt x="358" y="1117"/>
                    <a:pt x="359" y="1095"/>
                    <a:pt x="370" y="1084"/>
                  </a:cubicBezTo>
                  <a:lnTo>
                    <a:pt x="394" y="1048"/>
                  </a:lnTo>
                  <a:lnTo>
                    <a:pt x="406" y="1013"/>
                  </a:lnTo>
                  <a:cubicBezTo>
                    <a:pt x="525" y="774"/>
                    <a:pt x="632" y="536"/>
                    <a:pt x="751" y="298"/>
                  </a:cubicBezTo>
                  <a:cubicBezTo>
                    <a:pt x="787" y="191"/>
                    <a:pt x="846" y="72"/>
                    <a:pt x="870" y="0"/>
                  </a:cubicBezTo>
                  <a:close/>
                  <a:moveTo>
                    <a:pt x="338" y="1129"/>
                  </a:moveTo>
                  <a:lnTo>
                    <a:pt x="338" y="1129"/>
                  </a:lnTo>
                  <a:cubicBezTo>
                    <a:pt x="337" y="1130"/>
                    <a:pt x="336" y="1131"/>
                    <a:pt x="334" y="1132"/>
                  </a:cubicBezTo>
                  <a:cubicBezTo>
                    <a:pt x="333" y="1134"/>
                    <a:pt x="332" y="1136"/>
                    <a:pt x="331" y="1138"/>
                  </a:cubicBezTo>
                  <a:lnTo>
                    <a:pt x="331" y="1138"/>
                  </a:lnTo>
                  <a:cubicBezTo>
                    <a:pt x="333" y="1135"/>
                    <a:pt x="336" y="1132"/>
                    <a:pt x="338" y="1129"/>
                  </a:cubicBezTo>
                  <a:close/>
                  <a:moveTo>
                    <a:pt x="331" y="1138"/>
                  </a:moveTo>
                  <a:lnTo>
                    <a:pt x="331" y="1138"/>
                  </a:lnTo>
                  <a:cubicBezTo>
                    <a:pt x="304" y="1168"/>
                    <a:pt x="277" y="1192"/>
                    <a:pt x="248" y="1210"/>
                  </a:cubicBezTo>
                  <a:lnTo>
                    <a:pt x="248" y="1210"/>
                  </a:lnTo>
                  <a:cubicBezTo>
                    <a:pt x="266" y="1200"/>
                    <a:pt x="278" y="1190"/>
                    <a:pt x="298" y="1179"/>
                  </a:cubicBezTo>
                  <a:cubicBezTo>
                    <a:pt x="309" y="1168"/>
                    <a:pt x="320" y="1158"/>
                    <a:pt x="331" y="1138"/>
                  </a:cubicBezTo>
                  <a:close/>
                  <a:moveTo>
                    <a:pt x="248" y="1210"/>
                  </a:moveTo>
                  <a:cubicBezTo>
                    <a:pt x="245" y="1212"/>
                    <a:pt x="242" y="1213"/>
                    <a:pt x="239" y="1215"/>
                  </a:cubicBezTo>
                  <a:cubicBezTo>
                    <a:pt x="238" y="1216"/>
                    <a:pt x="237" y="1217"/>
                    <a:pt x="236" y="1217"/>
                  </a:cubicBezTo>
                  <a:lnTo>
                    <a:pt x="236" y="1217"/>
                  </a:lnTo>
                  <a:cubicBezTo>
                    <a:pt x="240" y="1215"/>
                    <a:pt x="244" y="1213"/>
                    <a:pt x="248" y="1210"/>
                  </a:cubicBezTo>
                  <a:close/>
                  <a:moveTo>
                    <a:pt x="236" y="1217"/>
                  </a:moveTo>
                  <a:cubicBezTo>
                    <a:pt x="222" y="1225"/>
                    <a:pt x="207" y="1232"/>
                    <a:pt x="191" y="1239"/>
                  </a:cubicBezTo>
                  <a:cubicBezTo>
                    <a:pt x="170" y="1249"/>
                    <a:pt x="150" y="1260"/>
                    <a:pt x="129" y="1270"/>
                  </a:cubicBezTo>
                  <a:lnTo>
                    <a:pt x="129" y="1270"/>
                  </a:lnTo>
                  <a:cubicBezTo>
                    <a:pt x="169" y="1257"/>
                    <a:pt x="206" y="1240"/>
                    <a:pt x="236" y="1217"/>
                  </a:cubicBezTo>
                  <a:close/>
                  <a:moveTo>
                    <a:pt x="129" y="1270"/>
                  </a:moveTo>
                  <a:cubicBezTo>
                    <a:pt x="109" y="1276"/>
                    <a:pt x="88" y="1282"/>
                    <a:pt x="68" y="1286"/>
                  </a:cubicBezTo>
                  <a:lnTo>
                    <a:pt x="68" y="1286"/>
                  </a:lnTo>
                  <a:cubicBezTo>
                    <a:pt x="81" y="1286"/>
                    <a:pt x="100" y="1284"/>
                    <a:pt x="120" y="1274"/>
                  </a:cubicBezTo>
                  <a:cubicBezTo>
                    <a:pt x="123" y="1273"/>
                    <a:pt x="126" y="1271"/>
                    <a:pt x="129" y="1270"/>
                  </a:cubicBezTo>
                  <a:close/>
                  <a:moveTo>
                    <a:pt x="68" y="1286"/>
                  </a:moveTo>
                  <a:lnTo>
                    <a:pt x="68" y="1286"/>
                  </a:lnTo>
                  <a:cubicBezTo>
                    <a:pt x="65" y="1286"/>
                    <a:pt x="62" y="1286"/>
                    <a:pt x="60" y="1286"/>
                  </a:cubicBezTo>
                  <a:cubicBezTo>
                    <a:pt x="55" y="1288"/>
                    <a:pt x="50" y="1290"/>
                    <a:pt x="46" y="1291"/>
                  </a:cubicBezTo>
                  <a:lnTo>
                    <a:pt x="46" y="1291"/>
                  </a:lnTo>
                  <a:cubicBezTo>
                    <a:pt x="53" y="1289"/>
                    <a:pt x="60" y="1288"/>
                    <a:pt x="68" y="1286"/>
                  </a:cubicBezTo>
                  <a:close/>
                  <a:moveTo>
                    <a:pt x="46" y="1291"/>
                  </a:moveTo>
                  <a:cubicBezTo>
                    <a:pt x="30" y="1294"/>
                    <a:pt x="15" y="1296"/>
                    <a:pt x="1" y="1298"/>
                  </a:cubicBezTo>
                  <a:cubicBezTo>
                    <a:pt x="1" y="1298"/>
                    <a:pt x="18" y="1298"/>
                    <a:pt x="46" y="12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1539;p30">
              <a:extLst>
                <a:ext uri="{FF2B5EF4-FFF2-40B4-BE49-F238E27FC236}">
                  <a16:creationId xmlns="" xmlns:a16="http://schemas.microsoft.com/office/drawing/2014/main" id="{7558774E-C683-4341-9605-2981C31D4317}"/>
                </a:ext>
              </a:extLst>
            </p:cNvPr>
            <p:cNvSpPr/>
            <p:nvPr/>
          </p:nvSpPr>
          <p:spPr>
            <a:xfrm>
              <a:off x="2202050" y="1251175"/>
              <a:ext cx="325" cy="25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0" y="1"/>
                  </a:moveTo>
                  <a:lnTo>
                    <a:pt x="12" y="1"/>
                  </a:lnTo>
                  <a:cubicBezTo>
                    <a:pt x="12" y="1"/>
                    <a:pt x="12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" name="Google Shape;1540;p30">
              <a:extLst>
                <a:ext uri="{FF2B5EF4-FFF2-40B4-BE49-F238E27FC236}">
                  <a16:creationId xmlns="" xmlns:a16="http://schemas.microsoft.com/office/drawing/2014/main" id="{C05E344D-257F-4371-8CEF-156740514489}"/>
                </a:ext>
              </a:extLst>
            </p:cNvPr>
            <p:cNvSpPr/>
            <p:nvPr/>
          </p:nvSpPr>
          <p:spPr>
            <a:xfrm>
              <a:off x="1068875" y="981400"/>
              <a:ext cx="5488200" cy="3613950"/>
            </a:xfrm>
            <a:custGeom>
              <a:avLst/>
              <a:gdLst/>
              <a:ahLst/>
              <a:cxnLst/>
              <a:rect l="l" t="t" r="r" b="b"/>
              <a:pathLst>
                <a:path w="219528" h="144558" extrusionOk="0">
                  <a:moveTo>
                    <a:pt x="200067" y="2609"/>
                  </a:moveTo>
                  <a:cubicBezTo>
                    <a:pt x="200096" y="2618"/>
                    <a:pt x="200126" y="2627"/>
                    <a:pt x="200156" y="2636"/>
                  </a:cubicBezTo>
                  <a:cubicBezTo>
                    <a:pt x="200127" y="2627"/>
                    <a:pt x="200097" y="2618"/>
                    <a:pt x="200067" y="2609"/>
                  </a:cubicBezTo>
                  <a:close/>
                  <a:moveTo>
                    <a:pt x="130529" y="6065"/>
                  </a:moveTo>
                  <a:cubicBezTo>
                    <a:pt x="130454" y="6078"/>
                    <a:pt x="130385" y="6090"/>
                    <a:pt x="130323" y="6101"/>
                  </a:cubicBezTo>
                  <a:lnTo>
                    <a:pt x="130323" y="6101"/>
                  </a:lnTo>
                  <a:cubicBezTo>
                    <a:pt x="130395" y="6088"/>
                    <a:pt x="130464" y="6076"/>
                    <a:pt x="130529" y="6065"/>
                  </a:cubicBezTo>
                  <a:close/>
                  <a:moveTo>
                    <a:pt x="112479" y="8768"/>
                  </a:moveTo>
                  <a:lnTo>
                    <a:pt x="112479" y="8768"/>
                  </a:lnTo>
                  <a:cubicBezTo>
                    <a:pt x="112391" y="8776"/>
                    <a:pt x="112312" y="8784"/>
                    <a:pt x="112240" y="8791"/>
                  </a:cubicBezTo>
                  <a:lnTo>
                    <a:pt x="112240" y="8791"/>
                  </a:lnTo>
                  <a:cubicBezTo>
                    <a:pt x="112316" y="8784"/>
                    <a:pt x="112395" y="8776"/>
                    <a:pt x="112479" y="8768"/>
                  </a:cubicBezTo>
                  <a:close/>
                  <a:moveTo>
                    <a:pt x="98870" y="9934"/>
                  </a:moveTo>
                  <a:cubicBezTo>
                    <a:pt x="98851" y="9935"/>
                    <a:pt x="98830" y="9936"/>
                    <a:pt x="98808" y="9938"/>
                  </a:cubicBezTo>
                  <a:lnTo>
                    <a:pt x="98808" y="9938"/>
                  </a:lnTo>
                  <a:cubicBezTo>
                    <a:pt x="98829" y="9937"/>
                    <a:pt x="98849" y="9935"/>
                    <a:pt x="98870" y="9934"/>
                  </a:cubicBezTo>
                  <a:close/>
                  <a:moveTo>
                    <a:pt x="93012" y="10494"/>
                  </a:moveTo>
                  <a:lnTo>
                    <a:pt x="93012" y="10494"/>
                  </a:lnTo>
                  <a:cubicBezTo>
                    <a:pt x="92393" y="10518"/>
                    <a:pt x="91619" y="10553"/>
                    <a:pt x="90809" y="10589"/>
                  </a:cubicBezTo>
                  <a:cubicBezTo>
                    <a:pt x="90631" y="10577"/>
                    <a:pt x="90821" y="10553"/>
                    <a:pt x="91333" y="10530"/>
                  </a:cubicBezTo>
                  <a:lnTo>
                    <a:pt x="91333" y="10530"/>
                  </a:lnTo>
                  <a:cubicBezTo>
                    <a:pt x="91280" y="10534"/>
                    <a:pt x="91282" y="10536"/>
                    <a:pt x="91326" y="10536"/>
                  </a:cubicBezTo>
                  <a:cubicBezTo>
                    <a:pt x="91508" y="10536"/>
                    <a:pt x="92399" y="10503"/>
                    <a:pt x="93012" y="10494"/>
                  </a:cubicBezTo>
                  <a:close/>
                  <a:moveTo>
                    <a:pt x="83202" y="10563"/>
                  </a:moveTo>
                  <a:cubicBezTo>
                    <a:pt x="83321" y="10563"/>
                    <a:pt x="83392" y="10565"/>
                    <a:pt x="83439" y="10565"/>
                  </a:cubicBezTo>
                  <a:cubicBezTo>
                    <a:pt x="83058" y="10577"/>
                    <a:pt x="82618" y="10589"/>
                    <a:pt x="82034" y="10613"/>
                  </a:cubicBezTo>
                  <a:lnTo>
                    <a:pt x="81939" y="10613"/>
                  </a:lnTo>
                  <a:cubicBezTo>
                    <a:pt x="82011" y="10601"/>
                    <a:pt x="82094" y="10601"/>
                    <a:pt x="82249" y="10589"/>
                  </a:cubicBezTo>
                  <a:cubicBezTo>
                    <a:pt x="82734" y="10568"/>
                    <a:pt x="83023" y="10563"/>
                    <a:pt x="83202" y="10563"/>
                  </a:cubicBezTo>
                  <a:close/>
                  <a:moveTo>
                    <a:pt x="86786" y="10751"/>
                  </a:moveTo>
                  <a:cubicBezTo>
                    <a:pt x="86748" y="10753"/>
                    <a:pt x="86712" y="10754"/>
                    <a:pt x="86678" y="10756"/>
                  </a:cubicBezTo>
                  <a:cubicBezTo>
                    <a:pt x="86712" y="10754"/>
                    <a:pt x="86748" y="10753"/>
                    <a:pt x="86786" y="10751"/>
                  </a:cubicBezTo>
                  <a:close/>
                  <a:moveTo>
                    <a:pt x="45193" y="10778"/>
                  </a:moveTo>
                  <a:lnTo>
                    <a:pt x="45193" y="10778"/>
                  </a:lnTo>
                  <a:cubicBezTo>
                    <a:pt x="45232" y="10782"/>
                    <a:pt x="45277" y="10787"/>
                    <a:pt x="45327" y="10792"/>
                  </a:cubicBezTo>
                  <a:cubicBezTo>
                    <a:pt x="45299" y="10784"/>
                    <a:pt x="45258" y="10782"/>
                    <a:pt x="45193" y="10778"/>
                  </a:cubicBezTo>
                  <a:close/>
                  <a:moveTo>
                    <a:pt x="214515" y="15828"/>
                  </a:moveTo>
                  <a:cubicBezTo>
                    <a:pt x="214517" y="15838"/>
                    <a:pt x="214518" y="15848"/>
                    <a:pt x="214520" y="15858"/>
                  </a:cubicBezTo>
                  <a:lnTo>
                    <a:pt x="214520" y="15858"/>
                  </a:lnTo>
                  <a:cubicBezTo>
                    <a:pt x="214522" y="15872"/>
                    <a:pt x="214525" y="15886"/>
                    <a:pt x="214527" y="15899"/>
                  </a:cubicBezTo>
                  <a:lnTo>
                    <a:pt x="214515" y="15828"/>
                  </a:lnTo>
                  <a:close/>
                  <a:moveTo>
                    <a:pt x="572" y="33311"/>
                  </a:moveTo>
                  <a:cubicBezTo>
                    <a:pt x="572" y="33329"/>
                    <a:pt x="572" y="33347"/>
                    <a:pt x="572" y="33366"/>
                  </a:cubicBezTo>
                  <a:cubicBezTo>
                    <a:pt x="573" y="33382"/>
                    <a:pt x="574" y="33398"/>
                    <a:pt x="574" y="33414"/>
                  </a:cubicBezTo>
                  <a:lnTo>
                    <a:pt x="574" y="33414"/>
                  </a:lnTo>
                  <a:cubicBezTo>
                    <a:pt x="574" y="33376"/>
                    <a:pt x="573" y="33341"/>
                    <a:pt x="572" y="33311"/>
                  </a:cubicBezTo>
                  <a:close/>
                  <a:moveTo>
                    <a:pt x="574" y="33414"/>
                  </a:moveTo>
                  <a:cubicBezTo>
                    <a:pt x="577" y="33545"/>
                    <a:pt x="580" y="33719"/>
                    <a:pt x="584" y="33925"/>
                  </a:cubicBezTo>
                  <a:cubicBezTo>
                    <a:pt x="584" y="33761"/>
                    <a:pt x="584" y="33597"/>
                    <a:pt x="574" y="33414"/>
                  </a:cubicBezTo>
                  <a:close/>
                  <a:moveTo>
                    <a:pt x="215146" y="41843"/>
                  </a:moveTo>
                  <a:lnTo>
                    <a:pt x="215158" y="42093"/>
                  </a:lnTo>
                  <a:cubicBezTo>
                    <a:pt x="215158" y="42093"/>
                    <a:pt x="215158" y="42094"/>
                    <a:pt x="215158" y="42094"/>
                  </a:cubicBezTo>
                  <a:lnTo>
                    <a:pt x="215158" y="42094"/>
                  </a:lnTo>
                  <a:cubicBezTo>
                    <a:pt x="215154" y="42010"/>
                    <a:pt x="215150" y="41926"/>
                    <a:pt x="215146" y="41843"/>
                  </a:cubicBezTo>
                  <a:close/>
                  <a:moveTo>
                    <a:pt x="163" y="58910"/>
                  </a:moveTo>
                  <a:cubicBezTo>
                    <a:pt x="160" y="58975"/>
                    <a:pt x="157" y="59067"/>
                    <a:pt x="155" y="59190"/>
                  </a:cubicBezTo>
                  <a:lnTo>
                    <a:pt x="163" y="58910"/>
                  </a:lnTo>
                  <a:close/>
                  <a:moveTo>
                    <a:pt x="24" y="72359"/>
                  </a:moveTo>
                  <a:cubicBezTo>
                    <a:pt x="24" y="72454"/>
                    <a:pt x="24" y="72519"/>
                    <a:pt x="26" y="72525"/>
                  </a:cubicBezTo>
                  <a:lnTo>
                    <a:pt x="26" y="72525"/>
                  </a:lnTo>
                  <a:lnTo>
                    <a:pt x="24" y="72359"/>
                  </a:lnTo>
                  <a:close/>
                  <a:moveTo>
                    <a:pt x="219456" y="111887"/>
                  </a:moveTo>
                  <a:lnTo>
                    <a:pt x="219456" y="111887"/>
                  </a:lnTo>
                  <a:cubicBezTo>
                    <a:pt x="219467" y="112134"/>
                    <a:pt x="219477" y="112416"/>
                    <a:pt x="219495" y="112696"/>
                  </a:cubicBezTo>
                  <a:lnTo>
                    <a:pt x="219495" y="112696"/>
                  </a:lnTo>
                  <a:cubicBezTo>
                    <a:pt x="219477" y="112329"/>
                    <a:pt x="219467" y="112042"/>
                    <a:pt x="219456" y="111887"/>
                  </a:cubicBezTo>
                  <a:close/>
                  <a:moveTo>
                    <a:pt x="219495" y="112696"/>
                  </a:moveTo>
                  <a:cubicBezTo>
                    <a:pt x="219498" y="112754"/>
                    <a:pt x="219501" y="112814"/>
                    <a:pt x="219504" y="112876"/>
                  </a:cubicBezTo>
                  <a:cubicBezTo>
                    <a:pt x="219504" y="112860"/>
                    <a:pt x="219504" y="112844"/>
                    <a:pt x="219504" y="112828"/>
                  </a:cubicBezTo>
                  <a:cubicBezTo>
                    <a:pt x="219501" y="112784"/>
                    <a:pt x="219498" y="112740"/>
                    <a:pt x="219495" y="112696"/>
                  </a:cubicBezTo>
                  <a:close/>
                  <a:moveTo>
                    <a:pt x="217087" y="122686"/>
                  </a:moveTo>
                  <a:cubicBezTo>
                    <a:pt x="217079" y="122698"/>
                    <a:pt x="217070" y="122709"/>
                    <a:pt x="217062" y="122721"/>
                  </a:cubicBezTo>
                  <a:lnTo>
                    <a:pt x="217062" y="122721"/>
                  </a:lnTo>
                  <a:cubicBezTo>
                    <a:pt x="217078" y="122700"/>
                    <a:pt x="217087" y="122686"/>
                    <a:pt x="217087" y="122686"/>
                  </a:cubicBezTo>
                  <a:close/>
                  <a:moveTo>
                    <a:pt x="144578" y="129282"/>
                  </a:moveTo>
                  <a:cubicBezTo>
                    <a:pt x="144587" y="129283"/>
                    <a:pt x="144596" y="129284"/>
                    <a:pt x="144605" y="129285"/>
                  </a:cubicBezTo>
                  <a:lnTo>
                    <a:pt x="144605" y="129285"/>
                  </a:lnTo>
                  <a:cubicBezTo>
                    <a:pt x="144600" y="129284"/>
                    <a:pt x="144595" y="129283"/>
                    <a:pt x="144590" y="129282"/>
                  </a:cubicBezTo>
                  <a:close/>
                  <a:moveTo>
                    <a:pt x="144495" y="129282"/>
                  </a:moveTo>
                  <a:lnTo>
                    <a:pt x="144411" y="129293"/>
                  </a:lnTo>
                  <a:lnTo>
                    <a:pt x="144411" y="129293"/>
                  </a:lnTo>
                  <a:cubicBezTo>
                    <a:pt x="144478" y="129290"/>
                    <a:pt x="144531" y="129282"/>
                    <a:pt x="144578" y="129282"/>
                  </a:cubicBezTo>
                  <a:close/>
                  <a:moveTo>
                    <a:pt x="144605" y="129285"/>
                  </a:moveTo>
                  <a:cubicBezTo>
                    <a:pt x="144670" y="129294"/>
                    <a:pt x="144726" y="129294"/>
                    <a:pt x="144792" y="129294"/>
                  </a:cubicBezTo>
                  <a:cubicBezTo>
                    <a:pt x="144792" y="129294"/>
                    <a:pt x="144720" y="129294"/>
                    <a:pt x="144605" y="129285"/>
                  </a:cubicBezTo>
                  <a:close/>
                  <a:moveTo>
                    <a:pt x="119491" y="131378"/>
                  </a:moveTo>
                  <a:cubicBezTo>
                    <a:pt x="119444" y="131384"/>
                    <a:pt x="119397" y="131389"/>
                    <a:pt x="119351" y="131395"/>
                  </a:cubicBezTo>
                  <a:lnTo>
                    <a:pt x="119351" y="131395"/>
                  </a:lnTo>
                  <a:cubicBezTo>
                    <a:pt x="119402" y="131389"/>
                    <a:pt x="119450" y="131383"/>
                    <a:pt x="119491" y="131378"/>
                  </a:cubicBezTo>
                  <a:close/>
                  <a:moveTo>
                    <a:pt x="117158" y="131390"/>
                  </a:moveTo>
                  <a:lnTo>
                    <a:pt x="117158" y="131390"/>
                  </a:lnTo>
                  <a:cubicBezTo>
                    <a:pt x="117122" y="131393"/>
                    <a:pt x="117086" y="131397"/>
                    <a:pt x="117050" y="131401"/>
                  </a:cubicBezTo>
                  <a:lnTo>
                    <a:pt x="117050" y="131401"/>
                  </a:lnTo>
                  <a:cubicBezTo>
                    <a:pt x="117087" y="131397"/>
                    <a:pt x="117122" y="131394"/>
                    <a:pt x="117158" y="131390"/>
                  </a:cubicBezTo>
                  <a:close/>
                  <a:moveTo>
                    <a:pt x="119351" y="131395"/>
                  </a:moveTo>
                  <a:lnTo>
                    <a:pt x="119351" y="131395"/>
                  </a:lnTo>
                  <a:cubicBezTo>
                    <a:pt x="119041" y="131432"/>
                    <a:pt x="118601" y="131482"/>
                    <a:pt x="118648" y="131482"/>
                  </a:cubicBezTo>
                  <a:cubicBezTo>
                    <a:pt x="118659" y="131482"/>
                    <a:pt x="118695" y="131479"/>
                    <a:pt x="118765" y="131473"/>
                  </a:cubicBezTo>
                  <a:cubicBezTo>
                    <a:pt x="118955" y="131446"/>
                    <a:pt x="119150" y="131420"/>
                    <a:pt x="119351" y="131395"/>
                  </a:cubicBezTo>
                  <a:close/>
                  <a:moveTo>
                    <a:pt x="116503" y="131474"/>
                  </a:moveTo>
                  <a:cubicBezTo>
                    <a:pt x="116403" y="131486"/>
                    <a:pt x="116304" y="131497"/>
                    <a:pt x="116205" y="131509"/>
                  </a:cubicBezTo>
                  <a:cubicBezTo>
                    <a:pt x="116205" y="131509"/>
                    <a:pt x="116330" y="131486"/>
                    <a:pt x="116503" y="131474"/>
                  </a:cubicBezTo>
                  <a:close/>
                  <a:moveTo>
                    <a:pt x="7442" y="132866"/>
                  </a:moveTo>
                  <a:cubicBezTo>
                    <a:pt x="7442" y="132866"/>
                    <a:pt x="7443" y="132868"/>
                    <a:pt x="7445" y="132870"/>
                  </a:cubicBezTo>
                  <a:lnTo>
                    <a:pt x="7445" y="132870"/>
                  </a:lnTo>
                  <a:cubicBezTo>
                    <a:pt x="7444" y="132869"/>
                    <a:pt x="7443" y="132867"/>
                    <a:pt x="7442" y="132866"/>
                  </a:cubicBezTo>
                  <a:close/>
                  <a:moveTo>
                    <a:pt x="106174" y="133161"/>
                  </a:moveTo>
                  <a:cubicBezTo>
                    <a:pt x="105856" y="133204"/>
                    <a:pt x="105565" y="133245"/>
                    <a:pt x="105299" y="133283"/>
                  </a:cubicBezTo>
                  <a:cubicBezTo>
                    <a:pt x="105707" y="133228"/>
                    <a:pt x="105986" y="133189"/>
                    <a:pt x="106174" y="133161"/>
                  </a:cubicBezTo>
                  <a:close/>
                  <a:moveTo>
                    <a:pt x="100251" y="133735"/>
                  </a:moveTo>
                  <a:cubicBezTo>
                    <a:pt x="100086" y="133760"/>
                    <a:pt x="99973" y="133777"/>
                    <a:pt x="99896" y="133789"/>
                  </a:cubicBezTo>
                  <a:lnTo>
                    <a:pt x="99896" y="133789"/>
                  </a:lnTo>
                  <a:cubicBezTo>
                    <a:pt x="100013" y="133771"/>
                    <a:pt x="100131" y="133753"/>
                    <a:pt x="100251" y="133735"/>
                  </a:cubicBezTo>
                  <a:close/>
                  <a:moveTo>
                    <a:pt x="8109" y="133795"/>
                  </a:moveTo>
                  <a:cubicBezTo>
                    <a:pt x="8117" y="133806"/>
                    <a:pt x="8127" y="133818"/>
                    <a:pt x="8136" y="133830"/>
                  </a:cubicBezTo>
                  <a:lnTo>
                    <a:pt x="8136" y="133830"/>
                  </a:lnTo>
                  <a:cubicBezTo>
                    <a:pt x="8127" y="133818"/>
                    <a:pt x="8118" y="133806"/>
                    <a:pt x="8109" y="133795"/>
                  </a:cubicBezTo>
                  <a:close/>
                  <a:moveTo>
                    <a:pt x="178832" y="134211"/>
                  </a:moveTo>
                  <a:cubicBezTo>
                    <a:pt x="178692" y="134322"/>
                    <a:pt x="178478" y="134521"/>
                    <a:pt x="178361" y="134632"/>
                  </a:cubicBezTo>
                  <a:lnTo>
                    <a:pt x="178361" y="134632"/>
                  </a:lnTo>
                  <a:cubicBezTo>
                    <a:pt x="178551" y="134459"/>
                    <a:pt x="178716" y="134313"/>
                    <a:pt x="178832" y="134211"/>
                  </a:cubicBezTo>
                  <a:close/>
                  <a:moveTo>
                    <a:pt x="94957" y="134850"/>
                  </a:moveTo>
                  <a:cubicBezTo>
                    <a:pt x="94900" y="134859"/>
                    <a:pt x="94843" y="134869"/>
                    <a:pt x="94786" y="134878"/>
                  </a:cubicBezTo>
                  <a:cubicBezTo>
                    <a:pt x="94840" y="134869"/>
                    <a:pt x="94897" y="134860"/>
                    <a:pt x="94957" y="134850"/>
                  </a:cubicBezTo>
                  <a:close/>
                  <a:moveTo>
                    <a:pt x="50923" y="143002"/>
                  </a:moveTo>
                  <a:cubicBezTo>
                    <a:pt x="50782" y="143023"/>
                    <a:pt x="50685" y="143034"/>
                    <a:pt x="50685" y="143034"/>
                  </a:cubicBezTo>
                  <a:cubicBezTo>
                    <a:pt x="50765" y="143024"/>
                    <a:pt x="50845" y="143013"/>
                    <a:pt x="50923" y="143002"/>
                  </a:cubicBezTo>
                  <a:close/>
                  <a:moveTo>
                    <a:pt x="44845" y="143697"/>
                  </a:moveTo>
                  <a:cubicBezTo>
                    <a:pt x="44542" y="143717"/>
                    <a:pt x="44204" y="143742"/>
                    <a:pt x="43815" y="143772"/>
                  </a:cubicBezTo>
                  <a:cubicBezTo>
                    <a:pt x="44347" y="143733"/>
                    <a:pt x="44663" y="143710"/>
                    <a:pt x="44845" y="143697"/>
                  </a:cubicBezTo>
                  <a:close/>
                  <a:moveTo>
                    <a:pt x="181159" y="1"/>
                  </a:moveTo>
                  <a:cubicBezTo>
                    <a:pt x="180410" y="1"/>
                    <a:pt x="179639" y="20"/>
                    <a:pt x="178939" y="28"/>
                  </a:cubicBezTo>
                  <a:lnTo>
                    <a:pt x="178594" y="112"/>
                  </a:lnTo>
                  <a:cubicBezTo>
                    <a:pt x="175903" y="112"/>
                    <a:pt x="172379" y="255"/>
                    <a:pt x="169176" y="540"/>
                  </a:cubicBezTo>
                  <a:cubicBezTo>
                    <a:pt x="168367" y="588"/>
                    <a:pt x="167581" y="671"/>
                    <a:pt x="166843" y="743"/>
                  </a:cubicBezTo>
                  <a:cubicBezTo>
                    <a:pt x="166093" y="802"/>
                    <a:pt x="165390" y="862"/>
                    <a:pt x="164735" y="933"/>
                  </a:cubicBezTo>
                  <a:cubicBezTo>
                    <a:pt x="163426" y="1064"/>
                    <a:pt x="162330" y="1159"/>
                    <a:pt x="161604" y="1219"/>
                  </a:cubicBezTo>
                  <a:cubicBezTo>
                    <a:pt x="160318" y="1398"/>
                    <a:pt x="158711" y="1564"/>
                    <a:pt x="157437" y="1755"/>
                  </a:cubicBezTo>
                  <a:lnTo>
                    <a:pt x="157508" y="1707"/>
                  </a:lnTo>
                  <a:lnTo>
                    <a:pt x="157508" y="1707"/>
                  </a:lnTo>
                  <a:cubicBezTo>
                    <a:pt x="156615" y="1814"/>
                    <a:pt x="155829" y="1910"/>
                    <a:pt x="155091" y="2005"/>
                  </a:cubicBezTo>
                  <a:cubicBezTo>
                    <a:pt x="154353" y="2112"/>
                    <a:pt x="153662" y="2207"/>
                    <a:pt x="152936" y="2302"/>
                  </a:cubicBezTo>
                  <a:cubicBezTo>
                    <a:pt x="152222" y="2398"/>
                    <a:pt x="151472" y="2505"/>
                    <a:pt x="150638" y="2636"/>
                  </a:cubicBezTo>
                  <a:cubicBezTo>
                    <a:pt x="149793" y="2755"/>
                    <a:pt x="148852" y="2898"/>
                    <a:pt x="147757" y="3076"/>
                  </a:cubicBezTo>
                  <a:lnTo>
                    <a:pt x="148650" y="2898"/>
                  </a:lnTo>
                  <a:lnTo>
                    <a:pt x="148650" y="2898"/>
                  </a:lnTo>
                  <a:cubicBezTo>
                    <a:pt x="146173" y="3291"/>
                    <a:pt x="145542" y="3505"/>
                    <a:pt x="143256" y="3886"/>
                  </a:cubicBezTo>
                  <a:lnTo>
                    <a:pt x="142566" y="3945"/>
                  </a:lnTo>
                  <a:cubicBezTo>
                    <a:pt x="141482" y="4124"/>
                    <a:pt x="140399" y="4303"/>
                    <a:pt x="139315" y="4481"/>
                  </a:cubicBezTo>
                  <a:cubicBezTo>
                    <a:pt x="138232" y="4672"/>
                    <a:pt x="137160" y="4862"/>
                    <a:pt x="136077" y="5053"/>
                  </a:cubicBezTo>
                  <a:cubicBezTo>
                    <a:pt x="134993" y="5243"/>
                    <a:pt x="133910" y="5434"/>
                    <a:pt x="132838" y="5636"/>
                  </a:cubicBezTo>
                  <a:cubicBezTo>
                    <a:pt x="131767" y="5839"/>
                    <a:pt x="130707" y="6053"/>
                    <a:pt x="129648" y="6255"/>
                  </a:cubicBezTo>
                  <a:cubicBezTo>
                    <a:pt x="129701" y="6234"/>
                    <a:pt x="129810" y="6194"/>
                    <a:pt x="130323" y="6101"/>
                  </a:cubicBezTo>
                  <a:lnTo>
                    <a:pt x="130323" y="6101"/>
                  </a:lnTo>
                  <a:cubicBezTo>
                    <a:pt x="129267" y="6287"/>
                    <a:pt x="127460" y="6606"/>
                    <a:pt x="125945" y="6863"/>
                  </a:cubicBezTo>
                  <a:cubicBezTo>
                    <a:pt x="124494" y="7086"/>
                    <a:pt x="123321" y="7282"/>
                    <a:pt x="123366" y="7303"/>
                  </a:cubicBezTo>
                  <a:lnTo>
                    <a:pt x="123366" y="7303"/>
                  </a:lnTo>
                  <a:cubicBezTo>
                    <a:pt x="123254" y="7311"/>
                    <a:pt x="123009" y="7345"/>
                    <a:pt x="122670" y="7398"/>
                  </a:cubicBezTo>
                  <a:cubicBezTo>
                    <a:pt x="122218" y="7470"/>
                    <a:pt x="121587" y="7565"/>
                    <a:pt x="120885" y="7660"/>
                  </a:cubicBezTo>
                  <a:cubicBezTo>
                    <a:pt x="119480" y="7863"/>
                    <a:pt x="117801" y="8125"/>
                    <a:pt x="116622" y="8267"/>
                  </a:cubicBezTo>
                  <a:lnTo>
                    <a:pt x="116991" y="8184"/>
                  </a:lnTo>
                  <a:lnTo>
                    <a:pt x="116991" y="8184"/>
                  </a:lnTo>
                  <a:cubicBezTo>
                    <a:pt x="116003" y="8327"/>
                    <a:pt x="115491" y="8398"/>
                    <a:pt x="114884" y="8494"/>
                  </a:cubicBezTo>
                  <a:cubicBezTo>
                    <a:pt x="114586" y="8529"/>
                    <a:pt x="114253" y="8577"/>
                    <a:pt x="113824" y="8637"/>
                  </a:cubicBezTo>
                  <a:cubicBezTo>
                    <a:pt x="113407" y="8684"/>
                    <a:pt x="112884" y="8744"/>
                    <a:pt x="112193" y="8815"/>
                  </a:cubicBezTo>
                  <a:cubicBezTo>
                    <a:pt x="111950" y="8842"/>
                    <a:pt x="111806" y="8853"/>
                    <a:pt x="111767" y="8853"/>
                  </a:cubicBezTo>
                  <a:cubicBezTo>
                    <a:pt x="111712" y="8853"/>
                    <a:pt x="111866" y="8830"/>
                    <a:pt x="112240" y="8791"/>
                  </a:cubicBezTo>
                  <a:lnTo>
                    <a:pt x="112240" y="8791"/>
                  </a:lnTo>
                  <a:cubicBezTo>
                    <a:pt x="111329" y="8882"/>
                    <a:pt x="110929" y="8927"/>
                    <a:pt x="110478" y="8982"/>
                  </a:cubicBezTo>
                  <a:cubicBezTo>
                    <a:pt x="110002" y="9041"/>
                    <a:pt x="109455" y="9113"/>
                    <a:pt x="108133" y="9220"/>
                  </a:cubicBezTo>
                  <a:lnTo>
                    <a:pt x="109121" y="9101"/>
                  </a:lnTo>
                  <a:lnTo>
                    <a:pt x="109121" y="9101"/>
                  </a:lnTo>
                  <a:cubicBezTo>
                    <a:pt x="106859" y="9303"/>
                    <a:pt x="107049" y="9303"/>
                    <a:pt x="105811" y="9446"/>
                  </a:cubicBezTo>
                  <a:cubicBezTo>
                    <a:pt x="104439" y="9584"/>
                    <a:pt x="101706" y="9756"/>
                    <a:pt x="101231" y="9756"/>
                  </a:cubicBezTo>
                  <a:cubicBezTo>
                    <a:pt x="101215" y="9756"/>
                    <a:pt x="101202" y="9756"/>
                    <a:pt x="101192" y="9756"/>
                  </a:cubicBezTo>
                  <a:cubicBezTo>
                    <a:pt x="100894" y="9803"/>
                    <a:pt x="99656" y="9911"/>
                    <a:pt x="98322" y="9994"/>
                  </a:cubicBezTo>
                  <a:cubicBezTo>
                    <a:pt x="98158" y="9994"/>
                    <a:pt x="98557" y="9954"/>
                    <a:pt x="98808" y="9938"/>
                  </a:cubicBezTo>
                  <a:lnTo>
                    <a:pt x="98808" y="9938"/>
                  </a:lnTo>
                  <a:cubicBezTo>
                    <a:pt x="96958" y="10043"/>
                    <a:pt x="95570" y="10126"/>
                    <a:pt x="94334" y="10208"/>
                  </a:cubicBezTo>
                  <a:cubicBezTo>
                    <a:pt x="93072" y="10291"/>
                    <a:pt x="91964" y="10339"/>
                    <a:pt x="90666" y="10375"/>
                  </a:cubicBezTo>
                  <a:cubicBezTo>
                    <a:pt x="90637" y="10369"/>
                    <a:pt x="90580" y="10366"/>
                    <a:pt x="90504" y="10366"/>
                  </a:cubicBezTo>
                  <a:cubicBezTo>
                    <a:pt x="90480" y="10366"/>
                    <a:pt x="90454" y="10366"/>
                    <a:pt x="90427" y="10367"/>
                  </a:cubicBezTo>
                  <a:lnTo>
                    <a:pt x="90427" y="10367"/>
                  </a:lnTo>
                  <a:cubicBezTo>
                    <a:pt x="93216" y="10254"/>
                    <a:pt x="95452" y="10124"/>
                    <a:pt x="95432" y="10124"/>
                  </a:cubicBezTo>
                  <a:cubicBezTo>
                    <a:pt x="95431" y="10124"/>
                    <a:pt x="95426" y="10124"/>
                    <a:pt x="95417" y="10125"/>
                  </a:cubicBezTo>
                  <a:cubicBezTo>
                    <a:pt x="95417" y="10120"/>
                    <a:pt x="95367" y="10118"/>
                    <a:pt x="95286" y="10118"/>
                  </a:cubicBezTo>
                  <a:cubicBezTo>
                    <a:pt x="95043" y="10118"/>
                    <a:pt x="94528" y="10135"/>
                    <a:pt x="94293" y="10135"/>
                  </a:cubicBezTo>
                  <a:cubicBezTo>
                    <a:pt x="94065" y="10135"/>
                    <a:pt x="94103" y="10119"/>
                    <a:pt x="94917" y="10053"/>
                  </a:cubicBezTo>
                  <a:lnTo>
                    <a:pt x="94917" y="10053"/>
                  </a:lnTo>
                  <a:cubicBezTo>
                    <a:pt x="94429" y="10089"/>
                    <a:pt x="93857" y="10125"/>
                    <a:pt x="93238" y="10172"/>
                  </a:cubicBezTo>
                  <a:cubicBezTo>
                    <a:pt x="92619" y="10208"/>
                    <a:pt x="91940" y="10244"/>
                    <a:pt x="91262" y="10291"/>
                  </a:cubicBezTo>
                  <a:cubicBezTo>
                    <a:pt x="90571" y="10327"/>
                    <a:pt x="89869" y="10363"/>
                    <a:pt x="89202" y="10399"/>
                  </a:cubicBezTo>
                  <a:cubicBezTo>
                    <a:pt x="88523" y="10434"/>
                    <a:pt x="87868" y="10446"/>
                    <a:pt x="87285" y="10470"/>
                  </a:cubicBezTo>
                  <a:lnTo>
                    <a:pt x="86976" y="10470"/>
                  </a:lnTo>
                  <a:lnTo>
                    <a:pt x="87214" y="10458"/>
                  </a:lnTo>
                  <a:lnTo>
                    <a:pt x="87214" y="10458"/>
                  </a:lnTo>
                  <a:cubicBezTo>
                    <a:pt x="86666" y="10470"/>
                    <a:pt x="86178" y="10494"/>
                    <a:pt x="85725" y="10506"/>
                  </a:cubicBezTo>
                  <a:cubicBezTo>
                    <a:pt x="84963" y="10530"/>
                    <a:pt x="84487" y="10542"/>
                    <a:pt x="83761" y="10553"/>
                  </a:cubicBezTo>
                  <a:cubicBezTo>
                    <a:pt x="83727" y="10550"/>
                    <a:pt x="83659" y="10549"/>
                    <a:pt x="83563" y="10549"/>
                  </a:cubicBezTo>
                  <a:cubicBezTo>
                    <a:pt x="82887" y="10549"/>
                    <a:pt x="80836" y="10614"/>
                    <a:pt x="79772" y="10625"/>
                  </a:cubicBezTo>
                  <a:cubicBezTo>
                    <a:pt x="79867" y="10672"/>
                    <a:pt x="78284" y="10696"/>
                    <a:pt x="79772" y="10696"/>
                  </a:cubicBezTo>
                  <a:cubicBezTo>
                    <a:pt x="79582" y="10696"/>
                    <a:pt x="79998" y="10684"/>
                    <a:pt x="80808" y="10672"/>
                  </a:cubicBezTo>
                  <a:cubicBezTo>
                    <a:pt x="80987" y="10672"/>
                    <a:pt x="81201" y="10661"/>
                    <a:pt x="81320" y="10661"/>
                  </a:cubicBezTo>
                  <a:lnTo>
                    <a:pt x="81237" y="10661"/>
                  </a:lnTo>
                  <a:cubicBezTo>
                    <a:pt x="82034" y="10637"/>
                    <a:pt x="83070" y="10613"/>
                    <a:pt x="84249" y="10589"/>
                  </a:cubicBezTo>
                  <a:lnTo>
                    <a:pt x="84249" y="10589"/>
                  </a:lnTo>
                  <a:cubicBezTo>
                    <a:pt x="83296" y="10625"/>
                    <a:pt x="82296" y="10684"/>
                    <a:pt x="80951" y="10684"/>
                  </a:cubicBezTo>
                  <a:cubicBezTo>
                    <a:pt x="80332" y="10720"/>
                    <a:pt x="79653" y="10756"/>
                    <a:pt x="79272" y="10780"/>
                  </a:cubicBezTo>
                  <a:cubicBezTo>
                    <a:pt x="78439" y="10780"/>
                    <a:pt x="77224" y="10768"/>
                    <a:pt x="76165" y="10756"/>
                  </a:cubicBezTo>
                  <a:cubicBezTo>
                    <a:pt x="75105" y="10756"/>
                    <a:pt x="74200" y="10744"/>
                    <a:pt x="73974" y="10732"/>
                  </a:cubicBezTo>
                  <a:cubicBezTo>
                    <a:pt x="72128" y="10756"/>
                    <a:pt x="69950" y="10768"/>
                    <a:pt x="67949" y="10780"/>
                  </a:cubicBezTo>
                  <a:cubicBezTo>
                    <a:pt x="67410" y="10776"/>
                    <a:pt x="66884" y="10775"/>
                    <a:pt x="66380" y="10775"/>
                  </a:cubicBezTo>
                  <a:cubicBezTo>
                    <a:pt x="65003" y="10775"/>
                    <a:pt x="63794" y="10786"/>
                    <a:pt x="62949" y="10803"/>
                  </a:cubicBezTo>
                  <a:cubicBezTo>
                    <a:pt x="62805" y="10805"/>
                    <a:pt x="62679" y="10806"/>
                    <a:pt x="62566" y="10806"/>
                  </a:cubicBezTo>
                  <a:cubicBezTo>
                    <a:pt x="61851" y="10806"/>
                    <a:pt x="61682" y="10776"/>
                    <a:pt x="61353" y="10756"/>
                  </a:cubicBezTo>
                  <a:cubicBezTo>
                    <a:pt x="61750" y="10756"/>
                    <a:pt x="62205" y="10761"/>
                    <a:pt x="62563" y="10761"/>
                  </a:cubicBezTo>
                  <a:cubicBezTo>
                    <a:pt x="62742" y="10761"/>
                    <a:pt x="62897" y="10760"/>
                    <a:pt x="63008" y="10756"/>
                  </a:cubicBezTo>
                  <a:cubicBezTo>
                    <a:pt x="61744" y="10756"/>
                    <a:pt x="59755" y="10743"/>
                    <a:pt x="58258" y="10743"/>
                  </a:cubicBezTo>
                  <a:cubicBezTo>
                    <a:pt x="57260" y="10743"/>
                    <a:pt x="56481" y="10749"/>
                    <a:pt x="56281" y="10768"/>
                  </a:cubicBezTo>
                  <a:cubicBezTo>
                    <a:pt x="53626" y="10696"/>
                    <a:pt x="57769" y="10744"/>
                    <a:pt x="54126" y="10696"/>
                  </a:cubicBezTo>
                  <a:lnTo>
                    <a:pt x="54626" y="10684"/>
                  </a:lnTo>
                  <a:cubicBezTo>
                    <a:pt x="51042" y="10577"/>
                    <a:pt x="48137" y="10565"/>
                    <a:pt x="45125" y="10542"/>
                  </a:cubicBezTo>
                  <a:cubicBezTo>
                    <a:pt x="42125" y="10542"/>
                    <a:pt x="39017" y="10530"/>
                    <a:pt x="35052" y="10411"/>
                  </a:cubicBezTo>
                  <a:lnTo>
                    <a:pt x="35052" y="10411"/>
                  </a:lnTo>
                  <a:cubicBezTo>
                    <a:pt x="35600" y="10434"/>
                    <a:pt x="35874" y="10434"/>
                    <a:pt x="35993" y="10446"/>
                  </a:cubicBezTo>
                  <a:cubicBezTo>
                    <a:pt x="33940" y="10408"/>
                    <a:pt x="31858" y="10371"/>
                    <a:pt x="29762" y="10371"/>
                  </a:cubicBezTo>
                  <a:cubicBezTo>
                    <a:pt x="27238" y="10371"/>
                    <a:pt x="24694" y="10425"/>
                    <a:pt x="22158" y="10601"/>
                  </a:cubicBezTo>
                  <a:lnTo>
                    <a:pt x="21289" y="10661"/>
                  </a:lnTo>
                  <a:cubicBezTo>
                    <a:pt x="21003" y="10684"/>
                    <a:pt x="20705" y="10720"/>
                    <a:pt x="20420" y="10744"/>
                  </a:cubicBezTo>
                  <a:lnTo>
                    <a:pt x="19550" y="10839"/>
                  </a:lnTo>
                  <a:lnTo>
                    <a:pt x="18693" y="10946"/>
                  </a:lnTo>
                  <a:cubicBezTo>
                    <a:pt x="17538" y="11089"/>
                    <a:pt x="16407" y="11292"/>
                    <a:pt x="15276" y="11506"/>
                  </a:cubicBezTo>
                  <a:cubicBezTo>
                    <a:pt x="14145" y="11744"/>
                    <a:pt x="13038" y="12018"/>
                    <a:pt x="11954" y="12351"/>
                  </a:cubicBezTo>
                  <a:cubicBezTo>
                    <a:pt x="10871" y="12708"/>
                    <a:pt x="9811" y="13113"/>
                    <a:pt x="8799" y="13625"/>
                  </a:cubicBezTo>
                  <a:cubicBezTo>
                    <a:pt x="8525" y="13768"/>
                    <a:pt x="8275" y="13911"/>
                    <a:pt x="8049" y="14030"/>
                  </a:cubicBezTo>
                  <a:cubicBezTo>
                    <a:pt x="7835" y="14161"/>
                    <a:pt x="7644" y="14280"/>
                    <a:pt x="7466" y="14399"/>
                  </a:cubicBezTo>
                  <a:cubicBezTo>
                    <a:pt x="7382" y="14447"/>
                    <a:pt x="7299" y="14494"/>
                    <a:pt x="7227" y="14554"/>
                  </a:cubicBezTo>
                  <a:cubicBezTo>
                    <a:pt x="7144" y="14613"/>
                    <a:pt x="7073" y="14661"/>
                    <a:pt x="7013" y="14709"/>
                  </a:cubicBezTo>
                  <a:cubicBezTo>
                    <a:pt x="6870" y="14816"/>
                    <a:pt x="6751" y="14899"/>
                    <a:pt x="6632" y="14994"/>
                  </a:cubicBezTo>
                  <a:cubicBezTo>
                    <a:pt x="6180" y="15352"/>
                    <a:pt x="5834" y="15661"/>
                    <a:pt x="5287" y="16209"/>
                  </a:cubicBezTo>
                  <a:cubicBezTo>
                    <a:pt x="5287" y="16209"/>
                    <a:pt x="5180" y="16292"/>
                    <a:pt x="5072" y="16399"/>
                  </a:cubicBezTo>
                  <a:cubicBezTo>
                    <a:pt x="4977" y="16495"/>
                    <a:pt x="4870" y="16578"/>
                    <a:pt x="4870" y="16578"/>
                  </a:cubicBezTo>
                  <a:cubicBezTo>
                    <a:pt x="4870" y="16578"/>
                    <a:pt x="4763" y="16709"/>
                    <a:pt x="4596" y="16899"/>
                  </a:cubicBezTo>
                  <a:cubicBezTo>
                    <a:pt x="4441" y="17090"/>
                    <a:pt x="4239" y="17364"/>
                    <a:pt x="4037" y="17626"/>
                  </a:cubicBezTo>
                  <a:cubicBezTo>
                    <a:pt x="3846" y="17900"/>
                    <a:pt x="3667" y="18173"/>
                    <a:pt x="3525" y="18388"/>
                  </a:cubicBezTo>
                  <a:cubicBezTo>
                    <a:pt x="3406" y="18602"/>
                    <a:pt x="3322" y="18745"/>
                    <a:pt x="3322" y="18745"/>
                  </a:cubicBezTo>
                  <a:cubicBezTo>
                    <a:pt x="3263" y="18840"/>
                    <a:pt x="3203" y="18947"/>
                    <a:pt x="3144" y="19043"/>
                  </a:cubicBezTo>
                  <a:lnTo>
                    <a:pt x="3060" y="19197"/>
                  </a:lnTo>
                  <a:lnTo>
                    <a:pt x="2977" y="19340"/>
                  </a:lnTo>
                  <a:cubicBezTo>
                    <a:pt x="2870" y="19555"/>
                    <a:pt x="2775" y="19745"/>
                    <a:pt x="2667" y="19947"/>
                  </a:cubicBezTo>
                  <a:cubicBezTo>
                    <a:pt x="2572" y="20150"/>
                    <a:pt x="2489" y="20352"/>
                    <a:pt x="2394" y="20543"/>
                  </a:cubicBezTo>
                  <a:cubicBezTo>
                    <a:pt x="2310" y="20745"/>
                    <a:pt x="2215" y="20948"/>
                    <a:pt x="2143" y="21150"/>
                  </a:cubicBezTo>
                  <a:cubicBezTo>
                    <a:pt x="2060" y="21352"/>
                    <a:pt x="1989" y="21555"/>
                    <a:pt x="1905" y="21745"/>
                  </a:cubicBezTo>
                  <a:cubicBezTo>
                    <a:pt x="1834" y="21948"/>
                    <a:pt x="1774" y="22150"/>
                    <a:pt x="1703" y="22353"/>
                  </a:cubicBezTo>
                  <a:cubicBezTo>
                    <a:pt x="1643" y="22567"/>
                    <a:pt x="1560" y="22769"/>
                    <a:pt x="1501" y="22972"/>
                  </a:cubicBezTo>
                  <a:cubicBezTo>
                    <a:pt x="1453" y="23186"/>
                    <a:pt x="1393" y="23388"/>
                    <a:pt x="1334" y="23603"/>
                  </a:cubicBezTo>
                  <a:cubicBezTo>
                    <a:pt x="881" y="25305"/>
                    <a:pt x="584" y="27175"/>
                    <a:pt x="453" y="29544"/>
                  </a:cubicBezTo>
                  <a:lnTo>
                    <a:pt x="524" y="28937"/>
                  </a:lnTo>
                  <a:lnTo>
                    <a:pt x="524" y="28937"/>
                  </a:lnTo>
                  <a:cubicBezTo>
                    <a:pt x="500" y="29365"/>
                    <a:pt x="453" y="29913"/>
                    <a:pt x="417" y="30496"/>
                  </a:cubicBezTo>
                  <a:cubicBezTo>
                    <a:pt x="405" y="31080"/>
                    <a:pt x="369" y="31699"/>
                    <a:pt x="358" y="32247"/>
                  </a:cubicBezTo>
                  <a:cubicBezTo>
                    <a:pt x="335" y="33272"/>
                    <a:pt x="344" y="34072"/>
                    <a:pt x="327" y="34072"/>
                  </a:cubicBezTo>
                  <a:cubicBezTo>
                    <a:pt x="325" y="34072"/>
                    <a:pt x="324" y="34067"/>
                    <a:pt x="322" y="34056"/>
                  </a:cubicBezTo>
                  <a:lnTo>
                    <a:pt x="322" y="34056"/>
                  </a:lnTo>
                  <a:cubicBezTo>
                    <a:pt x="322" y="34235"/>
                    <a:pt x="358" y="34628"/>
                    <a:pt x="334" y="35295"/>
                  </a:cubicBezTo>
                  <a:lnTo>
                    <a:pt x="310" y="35342"/>
                  </a:lnTo>
                  <a:lnTo>
                    <a:pt x="346" y="39533"/>
                  </a:lnTo>
                  <a:cubicBezTo>
                    <a:pt x="334" y="41164"/>
                    <a:pt x="298" y="41033"/>
                    <a:pt x="286" y="41093"/>
                  </a:cubicBezTo>
                  <a:cubicBezTo>
                    <a:pt x="262" y="41152"/>
                    <a:pt x="238" y="41391"/>
                    <a:pt x="203" y="43772"/>
                  </a:cubicBezTo>
                  <a:cubicBezTo>
                    <a:pt x="181" y="45376"/>
                    <a:pt x="189" y="48215"/>
                    <a:pt x="209" y="48215"/>
                  </a:cubicBezTo>
                  <a:cubicBezTo>
                    <a:pt x="210" y="48215"/>
                    <a:pt x="213" y="48188"/>
                    <a:pt x="215" y="48129"/>
                  </a:cubicBezTo>
                  <a:cubicBezTo>
                    <a:pt x="227" y="47415"/>
                    <a:pt x="262" y="46308"/>
                    <a:pt x="286" y="46260"/>
                  </a:cubicBezTo>
                  <a:lnTo>
                    <a:pt x="286" y="46260"/>
                  </a:lnTo>
                  <a:lnTo>
                    <a:pt x="274" y="47868"/>
                  </a:lnTo>
                  <a:cubicBezTo>
                    <a:pt x="299" y="47993"/>
                    <a:pt x="324" y="48286"/>
                    <a:pt x="353" y="48286"/>
                  </a:cubicBezTo>
                  <a:cubicBezTo>
                    <a:pt x="392" y="48286"/>
                    <a:pt x="438" y="47736"/>
                    <a:pt x="500" y="45451"/>
                  </a:cubicBezTo>
                  <a:lnTo>
                    <a:pt x="489" y="42688"/>
                  </a:lnTo>
                  <a:lnTo>
                    <a:pt x="536" y="41795"/>
                  </a:lnTo>
                  <a:lnTo>
                    <a:pt x="512" y="44117"/>
                  </a:lnTo>
                  <a:cubicBezTo>
                    <a:pt x="560" y="42807"/>
                    <a:pt x="548" y="41962"/>
                    <a:pt x="536" y="41033"/>
                  </a:cubicBezTo>
                  <a:cubicBezTo>
                    <a:pt x="560" y="40807"/>
                    <a:pt x="572" y="40426"/>
                    <a:pt x="584" y="39878"/>
                  </a:cubicBezTo>
                  <a:lnTo>
                    <a:pt x="524" y="37164"/>
                  </a:lnTo>
                  <a:cubicBezTo>
                    <a:pt x="527" y="37131"/>
                    <a:pt x="529" y="37118"/>
                    <a:pt x="531" y="37118"/>
                  </a:cubicBezTo>
                  <a:cubicBezTo>
                    <a:pt x="544" y="37118"/>
                    <a:pt x="556" y="37465"/>
                    <a:pt x="568" y="37465"/>
                  </a:cubicBezTo>
                  <a:cubicBezTo>
                    <a:pt x="577" y="37465"/>
                    <a:pt x="586" y="37264"/>
                    <a:pt x="596" y="36557"/>
                  </a:cubicBezTo>
                  <a:cubicBezTo>
                    <a:pt x="590" y="36274"/>
                    <a:pt x="584" y="36179"/>
                    <a:pt x="578" y="36179"/>
                  </a:cubicBezTo>
                  <a:cubicBezTo>
                    <a:pt x="566" y="36179"/>
                    <a:pt x="552" y="36561"/>
                    <a:pt x="539" y="36561"/>
                  </a:cubicBezTo>
                  <a:cubicBezTo>
                    <a:pt x="529" y="36561"/>
                    <a:pt x="520" y="36361"/>
                    <a:pt x="512" y="35676"/>
                  </a:cubicBezTo>
                  <a:cubicBezTo>
                    <a:pt x="548" y="34354"/>
                    <a:pt x="572" y="34747"/>
                    <a:pt x="548" y="33199"/>
                  </a:cubicBezTo>
                  <a:cubicBezTo>
                    <a:pt x="553" y="33154"/>
                    <a:pt x="557" y="33133"/>
                    <a:pt x="560" y="33133"/>
                  </a:cubicBezTo>
                  <a:cubicBezTo>
                    <a:pt x="566" y="33133"/>
                    <a:pt x="569" y="33196"/>
                    <a:pt x="572" y="33311"/>
                  </a:cubicBezTo>
                  <a:lnTo>
                    <a:pt x="572" y="33311"/>
                  </a:lnTo>
                  <a:cubicBezTo>
                    <a:pt x="574" y="33136"/>
                    <a:pt x="584" y="32952"/>
                    <a:pt x="584" y="32759"/>
                  </a:cubicBezTo>
                  <a:cubicBezTo>
                    <a:pt x="596" y="32342"/>
                    <a:pt x="584" y="31913"/>
                    <a:pt x="608" y="31496"/>
                  </a:cubicBezTo>
                  <a:cubicBezTo>
                    <a:pt x="619" y="31080"/>
                    <a:pt x="631" y="30687"/>
                    <a:pt x="643" y="30353"/>
                  </a:cubicBezTo>
                  <a:cubicBezTo>
                    <a:pt x="667" y="30020"/>
                    <a:pt x="679" y="29746"/>
                    <a:pt x="679" y="29568"/>
                  </a:cubicBezTo>
                  <a:cubicBezTo>
                    <a:pt x="691" y="29401"/>
                    <a:pt x="715" y="29199"/>
                    <a:pt x="727" y="28984"/>
                  </a:cubicBezTo>
                  <a:cubicBezTo>
                    <a:pt x="750" y="28758"/>
                    <a:pt x="774" y="28520"/>
                    <a:pt x="798" y="28282"/>
                  </a:cubicBezTo>
                  <a:cubicBezTo>
                    <a:pt x="822" y="28032"/>
                    <a:pt x="858" y="27770"/>
                    <a:pt x="881" y="27520"/>
                  </a:cubicBezTo>
                  <a:cubicBezTo>
                    <a:pt x="917" y="27270"/>
                    <a:pt x="941" y="27008"/>
                    <a:pt x="977" y="26770"/>
                  </a:cubicBezTo>
                  <a:cubicBezTo>
                    <a:pt x="1036" y="26293"/>
                    <a:pt x="1120" y="25865"/>
                    <a:pt x="1179" y="25555"/>
                  </a:cubicBezTo>
                  <a:cubicBezTo>
                    <a:pt x="1223" y="25283"/>
                    <a:pt x="1266" y="25110"/>
                    <a:pt x="1282" y="25110"/>
                  </a:cubicBezTo>
                  <a:cubicBezTo>
                    <a:pt x="1284" y="25110"/>
                    <a:pt x="1285" y="25112"/>
                    <a:pt x="1286" y="25115"/>
                  </a:cubicBezTo>
                  <a:cubicBezTo>
                    <a:pt x="1298" y="25008"/>
                    <a:pt x="1334" y="24805"/>
                    <a:pt x="1381" y="24543"/>
                  </a:cubicBezTo>
                  <a:cubicBezTo>
                    <a:pt x="1441" y="24281"/>
                    <a:pt x="1489" y="23960"/>
                    <a:pt x="1584" y="23626"/>
                  </a:cubicBezTo>
                  <a:cubicBezTo>
                    <a:pt x="1667" y="23281"/>
                    <a:pt x="1751" y="22912"/>
                    <a:pt x="1870" y="22555"/>
                  </a:cubicBezTo>
                  <a:cubicBezTo>
                    <a:pt x="1917" y="22376"/>
                    <a:pt x="1977" y="22210"/>
                    <a:pt x="2024" y="22031"/>
                  </a:cubicBezTo>
                  <a:cubicBezTo>
                    <a:pt x="2072" y="21864"/>
                    <a:pt x="2132" y="21710"/>
                    <a:pt x="2191" y="21567"/>
                  </a:cubicBezTo>
                  <a:lnTo>
                    <a:pt x="2191" y="21567"/>
                  </a:lnTo>
                  <a:cubicBezTo>
                    <a:pt x="2096" y="21841"/>
                    <a:pt x="2060" y="21972"/>
                    <a:pt x="2048" y="22007"/>
                  </a:cubicBezTo>
                  <a:cubicBezTo>
                    <a:pt x="2048" y="22010"/>
                    <a:pt x="2049" y="22012"/>
                    <a:pt x="2049" y="22012"/>
                  </a:cubicBezTo>
                  <a:cubicBezTo>
                    <a:pt x="2055" y="22012"/>
                    <a:pt x="2081" y="21940"/>
                    <a:pt x="2143" y="21805"/>
                  </a:cubicBezTo>
                  <a:cubicBezTo>
                    <a:pt x="2191" y="21650"/>
                    <a:pt x="2286" y="21424"/>
                    <a:pt x="2382" y="21162"/>
                  </a:cubicBezTo>
                  <a:cubicBezTo>
                    <a:pt x="2489" y="20888"/>
                    <a:pt x="2632" y="20590"/>
                    <a:pt x="2763" y="20269"/>
                  </a:cubicBezTo>
                  <a:cubicBezTo>
                    <a:pt x="2834" y="20114"/>
                    <a:pt x="2917" y="19959"/>
                    <a:pt x="3001" y="19805"/>
                  </a:cubicBezTo>
                  <a:cubicBezTo>
                    <a:pt x="3084" y="19650"/>
                    <a:pt x="3156" y="19495"/>
                    <a:pt x="3239" y="19340"/>
                  </a:cubicBezTo>
                  <a:cubicBezTo>
                    <a:pt x="3406" y="19054"/>
                    <a:pt x="3572" y="18781"/>
                    <a:pt x="3715" y="18554"/>
                  </a:cubicBezTo>
                  <a:cubicBezTo>
                    <a:pt x="3969" y="18193"/>
                    <a:pt x="4143" y="17960"/>
                    <a:pt x="4158" y="17960"/>
                  </a:cubicBezTo>
                  <a:cubicBezTo>
                    <a:pt x="4161" y="17960"/>
                    <a:pt x="4157" y="17971"/>
                    <a:pt x="4144" y="17995"/>
                  </a:cubicBezTo>
                  <a:cubicBezTo>
                    <a:pt x="4251" y="17816"/>
                    <a:pt x="4418" y="17626"/>
                    <a:pt x="4584" y="17388"/>
                  </a:cubicBezTo>
                  <a:cubicBezTo>
                    <a:pt x="4751" y="17161"/>
                    <a:pt x="4977" y="16923"/>
                    <a:pt x="5203" y="16661"/>
                  </a:cubicBezTo>
                  <a:cubicBezTo>
                    <a:pt x="5263" y="16602"/>
                    <a:pt x="5322" y="16530"/>
                    <a:pt x="5382" y="16459"/>
                  </a:cubicBezTo>
                  <a:cubicBezTo>
                    <a:pt x="5453" y="16399"/>
                    <a:pt x="5513" y="16340"/>
                    <a:pt x="5584" y="16268"/>
                  </a:cubicBezTo>
                  <a:cubicBezTo>
                    <a:pt x="5715" y="16137"/>
                    <a:pt x="5858" y="16006"/>
                    <a:pt x="6001" y="15876"/>
                  </a:cubicBezTo>
                  <a:cubicBezTo>
                    <a:pt x="6144" y="15745"/>
                    <a:pt x="6299" y="15614"/>
                    <a:pt x="6465" y="15483"/>
                  </a:cubicBezTo>
                  <a:cubicBezTo>
                    <a:pt x="6537" y="15423"/>
                    <a:pt x="6620" y="15352"/>
                    <a:pt x="6704" y="15292"/>
                  </a:cubicBezTo>
                  <a:cubicBezTo>
                    <a:pt x="6787" y="15221"/>
                    <a:pt x="6870" y="15161"/>
                    <a:pt x="6954" y="15102"/>
                  </a:cubicBezTo>
                  <a:cubicBezTo>
                    <a:pt x="7620" y="14590"/>
                    <a:pt x="8394" y="14149"/>
                    <a:pt x="9168" y="13756"/>
                  </a:cubicBezTo>
                  <a:cubicBezTo>
                    <a:pt x="9561" y="13566"/>
                    <a:pt x="9930" y="13375"/>
                    <a:pt x="10323" y="13220"/>
                  </a:cubicBezTo>
                  <a:cubicBezTo>
                    <a:pt x="10514" y="13137"/>
                    <a:pt x="10704" y="13066"/>
                    <a:pt x="10883" y="12994"/>
                  </a:cubicBezTo>
                  <a:cubicBezTo>
                    <a:pt x="11073" y="12923"/>
                    <a:pt x="11252" y="12851"/>
                    <a:pt x="11430" y="12792"/>
                  </a:cubicBezTo>
                  <a:lnTo>
                    <a:pt x="11430" y="12792"/>
                  </a:lnTo>
                  <a:cubicBezTo>
                    <a:pt x="11276" y="12851"/>
                    <a:pt x="10954" y="12958"/>
                    <a:pt x="10716" y="13066"/>
                  </a:cubicBezTo>
                  <a:cubicBezTo>
                    <a:pt x="11502" y="12768"/>
                    <a:pt x="12026" y="12601"/>
                    <a:pt x="12478" y="12482"/>
                  </a:cubicBezTo>
                  <a:cubicBezTo>
                    <a:pt x="12704" y="12411"/>
                    <a:pt x="12919" y="12351"/>
                    <a:pt x="13133" y="12292"/>
                  </a:cubicBezTo>
                  <a:cubicBezTo>
                    <a:pt x="13359" y="12244"/>
                    <a:pt x="13585" y="12185"/>
                    <a:pt x="13847" y="12125"/>
                  </a:cubicBezTo>
                  <a:cubicBezTo>
                    <a:pt x="13895" y="12101"/>
                    <a:pt x="14097" y="12030"/>
                    <a:pt x="14383" y="11958"/>
                  </a:cubicBezTo>
                  <a:cubicBezTo>
                    <a:pt x="14681" y="11887"/>
                    <a:pt x="15062" y="11792"/>
                    <a:pt x="15490" y="11685"/>
                  </a:cubicBezTo>
                  <a:cubicBezTo>
                    <a:pt x="15907" y="11601"/>
                    <a:pt x="16371" y="11518"/>
                    <a:pt x="16824" y="11423"/>
                  </a:cubicBezTo>
                  <a:cubicBezTo>
                    <a:pt x="17264" y="11351"/>
                    <a:pt x="17693" y="11268"/>
                    <a:pt x="18050" y="11208"/>
                  </a:cubicBezTo>
                  <a:cubicBezTo>
                    <a:pt x="18449" y="11167"/>
                    <a:pt x="18648" y="11150"/>
                    <a:pt x="18715" y="11150"/>
                  </a:cubicBezTo>
                  <a:cubicBezTo>
                    <a:pt x="18821" y="11150"/>
                    <a:pt x="18589" y="11193"/>
                    <a:pt x="18288" y="11244"/>
                  </a:cubicBezTo>
                  <a:cubicBezTo>
                    <a:pt x="17832" y="11320"/>
                    <a:pt x="17248" y="11426"/>
                    <a:pt x="17392" y="11426"/>
                  </a:cubicBezTo>
                  <a:cubicBezTo>
                    <a:pt x="17406" y="11426"/>
                    <a:pt x="17427" y="11425"/>
                    <a:pt x="17455" y="11423"/>
                  </a:cubicBezTo>
                  <a:cubicBezTo>
                    <a:pt x="17431" y="11423"/>
                    <a:pt x="17645" y="11375"/>
                    <a:pt x="17955" y="11327"/>
                  </a:cubicBezTo>
                  <a:cubicBezTo>
                    <a:pt x="18276" y="11268"/>
                    <a:pt x="18705" y="11208"/>
                    <a:pt x="19122" y="11149"/>
                  </a:cubicBezTo>
                  <a:cubicBezTo>
                    <a:pt x="19527" y="11089"/>
                    <a:pt x="19920" y="11042"/>
                    <a:pt x="20170" y="11018"/>
                  </a:cubicBezTo>
                  <a:cubicBezTo>
                    <a:pt x="20375" y="10988"/>
                    <a:pt x="20476" y="10967"/>
                    <a:pt x="20406" y="10967"/>
                  </a:cubicBezTo>
                  <a:cubicBezTo>
                    <a:pt x="20397" y="10967"/>
                    <a:pt x="20385" y="10967"/>
                    <a:pt x="20369" y="10968"/>
                  </a:cubicBezTo>
                  <a:lnTo>
                    <a:pt x="20369" y="10968"/>
                  </a:lnTo>
                  <a:cubicBezTo>
                    <a:pt x="20757" y="10945"/>
                    <a:pt x="21033" y="10922"/>
                    <a:pt x="21241" y="10899"/>
                  </a:cubicBezTo>
                  <a:cubicBezTo>
                    <a:pt x="21455" y="10887"/>
                    <a:pt x="21598" y="10875"/>
                    <a:pt x="21729" y="10875"/>
                  </a:cubicBezTo>
                  <a:cubicBezTo>
                    <a:pt x="21967" y="10863"/>
                    <a:pt x="22122" y="10863"/>
                    <a:pt x="22539" y="10851"/>
                  </a:cubicBezTo>
                  <a:cubicBezTo>
                    <a:pt x="22670" y="10803"/>
                    <a:pt x="23039" y="10768"/>
                    <a:pt x="23539" y="10756"/>
                  </a:cubicBezTo>
                  <a:cubicBezTo>
                    <a:pt x="24051" y="10732"/>
                    <a:pt x="24682" y="10708"/>
                    <a:pt x="25337" y="10661"/>
                  </a:cubicBezTo>
                  <a:cubicBezTo>
                    <a:pt x="26492" y="10661"/>
                    <a:pt x="26647" y="10672"/>
                    <a:pt x="26825" y="10672"/>
                  </a:cubicBezTo>
                  <a:cubicBezTo>
                    <a:pt x="26873" y="10676"/>
                    <a:pt x="26923" y="10677"/>
                    <a:pt x="26994" y="10677"/>
                  </a:cubicBezTo>
                  <a:cubicBezTo>
                    <a:pt x="27189" y="10677"/>
                    <a:pt x="27547" y="10666"/>
                    <a:pt x="28480" y="10649"/>
                  </a:cubicBezTo>
                  <a:lnTo>
                    <a:pt x="28480" y="10649"/>
                  </a:lnTo>
                  <a:cubicBezTo>
                    <a:pt x="29075" y="10661"/>
                    <a:pt x="28813" y="10672"/>
                    <a:pt x="28409" y="10684"/>
                  </a:cubicBezTo>
                  <a:cubicBezTo>
                    <a:pt x="27992" y="10696"/>
                    <a:pt x="27432" y="10720"/>
                    <a:pt x="27432" y="10720"/>
                  </a:cubicBezTo>
                  <a:cubicBezTo>
                    <a:pt x="30016" y="10696"/>
                    <a:pt x="28647" y="10649"/>
                    <a:pt x="29194" y="10613"/>
                  </a:cubicBezTo>
                  <a:cubicBezTo>
                    <a:pt x="29644" y="10606"/>
                    <a:pt x="29994" y="10603"/>
                    <a:pt x="30266" y="10603"/>
                  </a:cubicBezTo>
                  <a:cubicBezTo>
                    <a:pt x="30923" y="10603"/>
                    <a:pt x="31127" y="10620"/>
                    <a:pt x="31195" y="10637"/>
                  </a:cubicBezTo>
                  <a:cubicBezTo>
                    <a:pt x="31302" y="10649"/>
                    <a:pt x="31147" y="10672"/>
                    <a:pt x="31671" y="10684"/>
                  </a:cubicBezTo>
                  <a:cubicBezTo>
                    <a:pt x="32108" y="10687"/>
                    <a:pt x="32522" y="10688"/>
                    <a:pt x="32918" y="10688"/>
                  </a:cubicBezTo>
                  <a:cubicBezTo>
                    <a:pt x="33625" y="10688"/>
                    <a:pt x="34274" y="10685"/>
                    <a:pt x="34890" y="10685"/>
                  </a:cubicBezTo>
                  <a:cubicBezTo>
                    <a:pt x="35453" y="10685"/>
                    <a:pt x="35989" y="10688"/>
                    <a:pt x="36517" y="10696"/>
                  </a:cubicBezTo>
                  <a:cubicBezTo>
                    <a:pt x="36636" y="10696"/>
                    <a:pt x="36910" y="10708"/>
                    <a:pt x="36576" y="10720"/>
                  </a:cubicBezTo>
                  <a:cubicBezTo>
                    <a:pt x="36807" y="10717"/>
                    <a:pt x="37063" y="10716"/>
                    <a:pt x="37338" y="10716"/>
                  </a:cubicBezTo>
                  <a:cubicBezTo>
                    <a:pt x="39232" y="10716"/>
                    <a:pt x="42062" y="10772"/>
                    <a:pt x="44156" y="10772"/>
                  </a:cubicBezTo>
                  <a:cubicBezTo>
                    <a:pt x="44460" y="10772"/>
                    <a:pt x="44750" y="10770"/>
                    <a:pt x="45018" y="10768"/>
                  </a:cubicBezTo>
                  <a:cubicBezTo>
                    <a:pt x="45091" y="10773"/>
                    <a:pt x="45147" y="10775"/>
                    <a:pt x="45193" y="10778"/>
                  </a:cubicBezTo>
                  <a:lnTo>
                    <a:pt x="45193" y="10778"/>
                  </a:lnTo>
                  <a:cubicBezTo>
                    <a:pt x="44933" y="10750"/>
                    <a:pt x="44896" y="10729"/>
                    <a:pt x="44958" y="10708"/>
                  </a:cubicBezTo>
                  <a:lnTo>
                    <a:pt x="44958" y="10708"/>
                  </a:lnTo>
                  <a:cubicBezTo>
                    <a:pt x="46125" y="10732"/>
                    <a:pt x="47125" y="10708"/>
                    <a:pt x="47554" y="10756"/>
                  </a:cubicBezTo>
                  <a:cubicBezTo>
                    <a:pt x="47316" y="10752"/>
                    <a:pt x="47150" y="10751"/>
                    <a:pt x="47023" y="10751"/>
                  </a:cubicBezTo>
                  <a:cubicBezTo>
                    <a:pt x="46769" y="10751"/>
                    <a:pt x="46669" y="10756"/>
                    <a:pt x="46447" y="10756"/>
                  </a:cubicBezTo>
                  <a:lnTo>
                    <a:pt x="47673" y="10768"/>
                  </a:lnTo>
                  <a:cubicBezTo>
                    <a:pt x="48027" y="10791"/>
                    <a:pt x="47978" y="10798"/>
                    <a:pt x="47750" y="10798"/>
                  </a:cubicBezTo>
                  <a:cubicBezTo>
                    <a:pt x="47408" y="10798"/>
                    <a:pt x="46663" y="10782"/>
                    <a:pt x="46266" y="10782"/>
                  </a:cubicBezTo>
                  <a:cubicBezTo>
                    <a:pt x="46109" y="10782"/>
                    <a:pt x="46006" y="10785"/>
                    <a:pt x="46006" y="10792"/>
                  </a:cubicBezTo>
                  <a:cubicBezTo>
                    <a:pt x="48375" y="10815"/>
                    <a:pt x="51150" y="10815"/>
                    <a:pt x="52959" y="10863"/>
                  </a:cubicBezTo>
                  <a:cubicBezTo>
                    <a:pt x="53051" y="10877"/>
                    <a:pt x="52853" y="10882"/>
                    <a:pt x="52532" y="10882"/>
                  </a:cubicBezTo>
                  <a:cubicBezTo>
                    <a:pt x="51930" y="10882"/>
                    <a:pt x="50896" y="10865"/>
                    <a:pt x="50548" y="10865"/>
                  </a:cubicBezTo>
                  <a:cubicBezTo>
                    <a:pt x="50312" y="10865"/>
                    <a:pt x="50391" y="10873"/>
                    <a:pt x="51138" y="10899"/>
                  </a:cubicBezTo>
                  <a:lnTo>
                    <a:pt x="48328" y="10827"/>
                  </a:lnTo>
                  <a:lnTo>
                    <a:pt x="48328" y="10827"/>
                  </a:lnTo>
                  <a:cubicBezTo>
                    <a:pt x="49012" y="10865"/>
                    <a:pt x="49085" y="10875"/>
                    <a:pt x="48930" y="10875"/>
                  </a:cubicBezTo>
                  <a:cubicBezTo>
                    <a:pt x="48756" y="10875"/>
                    <a:pt x="48292" y="10863"/>
                    <a:pt x="48096" y="10863"/>
                  </a:cubicBezTo>
                  <a:cubicBezTo>
                    <a:pt x="47922" y="10863"/>
                    <a:pt x="47958" y="10873"/>
                    <a:pt x="48590" y="10911"/>
                  </a:cubicBezTo>
                  <a:cubicBezTo>
                    <a:pt x="52293" y="10994"/>
                    <a:pt x="52733" y="10958"/>
                    <a:pt x="56424" y="11030"/>
                  </a:cubicBezTo>
                  <a:cubicBezTo>
                    <a:pt x="57258" y="11006"/>
                    <a:pt x="56150" y="10982"/>
                    <a:pt x="56984" y="10970"/>
                  </a:cubicBezTo>
                  <a:cubicBezTo>
                    <a:pt x="57165" y="10970"/>
                    <a:pt x="57339" y="10970"/>
                    <a:pt x="57506" y="10970"/>
                  </a:cubicBezTo>
                  <a:cubicBezTo>
                    <a:pt x="61694" y="10970"/>
                    <a:pt x="61376" y="11094"/>
                    <a:pt x="63979" y="11094"/>
                  </a:cubicBezTo>
                  <a:cubicBezTo>
                    <a:pt x="64270" y="11094"/>
                    <a:pt x="64598" y="11093"/>
                    <a:pt x="64973" y="11089"/>
                  </a:cubicBezTo>
                  <a:cubicBezTo>
                    <a:pt x="65723" y="11062"/>
                    <a:pt x="66125" y="11029"/>
                    <a:pt x="67439" y="11029"/>
                  </a:cubicBezTo>
                  <a:cubicBezTo>
                    <a:pt x="67877" y="11029"/>
                    <a:pt x="68417" y="11033"/>
                    <a:pt x="69104" y="11042"/>
                  </a:cubicBezTo>
                  <a:lnTo>
                    <a:pt x="68176" y="11101"/>
                  </a:lnTo>
                  <a:cubicBezTo>
                    <a:pt x="71520" y="11101"/>
                    <a:pt x="70395" y="11029"/>
                    <a:pt x="73289" y="11029"/>
                  </a:cubicBezTo>
                  <a:cubicBezTo>
                    <a:pt x="73496" y="11029"/>
                    <a:pt x="73723" y="11029"/>
                    <a:pt x="73974" y="11030"/>
                  </a:cubicBezTo>
                  <a:cubicBezTo>
                    <a:pt x="73307" y="11065"/>
                    <a:pt x="71152" y="11077"/>
                    <a:pt x="71700" y="11077"/>
                  </a:cubicBezTo>
                  <a:cubicBezTo>
                    <a:pt x="72043" y="11081"/>
                    <a:pt x="72323" y="11082"/>
                    <a:pt x="72557" y="11082"/>
                  </a:cubicBezTo>
                  <a:cubicBezTo>
                    <a:pt x="73978" y="11082"/>
                    <a:pt x="73678" y="11028"/>
                    <a:pt x="75284" y="11018"/>
                  </a:cubicBezTo>
                  <a:lnTo>
                    <a:pt x="75676" y="11065"/>
                  </a:lnTo>
                  <a:cubicBezTo>
                    <a:pt x="79498" y="11006"/>
                    <a:pt x="83701" y="10887"/>
                    <a:pt x="87916" y="10720"/>
                  </a:cubicBezTo>
                  <a:lnTo>
                    <a:pt x="87916" y="10720"/>
                  </a:lnTo>
                  <a:cubicBezTo>
                    <a:pt x="87721" y="10741"/>
                    <a:pt x="87153" y="10770"/>
                    <a:pt x="87637" y="10770"/>
                  </a:cubicBezTo>
                  <a:cubicBezTo>
                    <a:pt x="87714" y="10770"/>
                    <a:pt x="87817" y="10769"/>
                    <a:pt x="87952" y="10768"/>
                  </a:cubicBezTo>
                  <a:cubicBezTo>
                    <a:pt x="93286" y="10542"/>
                    <a:pt x="99322" y="10244"/>
                    <a:pt x="104454" y="9851"/>
                  </a:cubicBezTo>
                  <a:cubicBezTo>
                    <a:pt x="104454" y="9851"/>
                    <a:pt x="104942" y="9791"/>
                    <a:pt x="105430" y="9744"/>
                  </a:cubicBezTo>
                  <a:lnTo>
                    <a:pt x="106407" y="9637"/>
                  </a:lnTo>
                  <a:cubicBezTo>
                    <a:pt x="106651" y="9612"/>
                    <a:pt x="106877" y="9596"/>
                    <a:pt x="106961" y="9596"/>
                  </a:cubicBezTo>
                  <a:cubicBezTo>
                    <a:pt x="107037" y="9596"/>
                    <a:pt x="107000" y="9609"/>
                    <a:pt x="106764" y="9637"/>
                  </a:cubicBezTo>
                  <a:cubicBezTo>
                    <a:pt x="108764" y="9470"/>
                    <a:pt x="106871" y="9589"/>
                    <a:pt x="107823" y="9494"/>
                  </a:cubicBezTo>
                  <a:cubicBezTo>
                    <a:pt x="108466" y="9434"/>
                    <a:pt x="108861" y="9403"/>
                    <a:pt x="108955" y="9403"/>
                  </a:cubicBezTo>
                  <a:cubicBezTo>
                    <a:pt x="109029" y="9403"/>
                    <a:pt x="108922" y="9422"/>
                    <a:pt x="108609" y="9458"/>
                  </a:cubicBezTo>
                  <a:cubicBezTo>
                    <a:pt x="109490" y="9375"/>
                    <a:pt x="110550" y="9244"/>
                    <a:pt x="111717" y="9113"/>
                  </a:cubicBezTo>
                  <a:cubicBezTo>
                    <a:pt x="112300" y="9053"/>
                    <a:pt x="112907" y="8982"/>
                    <a:pt x="113526" y="8910"/>
                  </a:cubicBezTo>
                  <a:cubicBezTo>
                    <a:pt x="114134" y="8839"/>
                    <a:pt x="114765" y="8768"/>
                    <a:pt x="115396" y="8684"/>
                  </a:cubicBezTo>
                  <a:cubicBezTo>
                    <a:pt x="117920" y="8387"/>
                    <a:pt x="120468" y="8017"/>
                    <a:pt x="122313" y="7791"/>
                  </a:cubicBezTo>
                  <a:lnTo>
                    <a:pt x="122313" y="7791"/>
                  </a:lnTo>
                  <a:cubicBezTo>
                    <a:pt x="122313" y="7791"/>
                    <a:pt x="122135" y="7815"/>
                    <a:pt x="121956" y="7851"/>
                  </a:cubicBezTo>
                  <a:cubicBezTo>
                    <a:pt x="121777" y="7875"/>
                    <a:pt x="121599" y="7898"/>
                    <a:pt x="121599" y="7898"/>
                  </a:cubicBezTo>
                  <a:cubicBezTo>
                    <a:pt x="122313" y="7815"/>
                    <a:pt x="122873" y="7708"/>
                    <a:pt x="123361" y="7625"/>
                  </a:cubicBezTo>
                  <a:cubicBezTo>
                    <a:pt x="123837" y="7541"/>
                    <a:pt x="124230" y="7470"/>
                    <a:pt x="124623" y="7410"/>
                  </a:cubicBezTo>
                  <a:cubicBezTo>
                    <a:pt x="125397" y="7255"/>
                    <a:pt x="126159" y="7136"/>
                    <a:pt x="127481" y="6922"/>
                  </a:cubicBezTo>
                  <a:lnTo>
                    <a:pt x="127481" y="6922"/>
                  </a:lnTo>
                  <a:lnTo>
                    <a:pt x="126981" y="7017"/>
                  </a:lnTo>
                  <a:cubicBezTo>
                    <a:pt x="127754" y="6874"/>
                    <a:pt x="128540" y="6743"/>
                    <a:pt x="129326" y="6601"/>
                  </a:cubicBezTo>
                  <a:cubicBezTo>
                    <a:pt x="129731" y="6529"/>
                    <a:pt x="130124" y="6458"/>
                    <a:pt x="130517" y="6398"/>
                  </a:cubicBezTo>
                  <a:cubicBezTo>
                    <a:pt x="130910" y="6315"/>
                    <a:pt x="131314" y="6243"/>
                    <a:pt x="131707" y="6172"/>
                  </a:cubicBezTo>
                  <a:cubicBezTo>
                    <a:pt x="133291" y="5886"/>
                    <a:pt x="134874" y="5589"/>
                    <a:pt x="136410" y="5303"/>
                  </a:cubicBezTo>
                  <a:cubicBezTo>
                    <a:pt x="139494" y="4755"/>
                    <a:pt x="142387" y="4267"/>
                    <a:pt x="144768" y="3922"/>
                  </a:cubicBezTo>
                  <a:cubicBezTo>
                    <a:pt x="145209" y="3803"/>
                    <a:pt x="146757" y="3576"/>
                    <a:pt x="148233" y="3350"/>
                  </a:cubicBezTo>
                  <a:cubicBezTo>
                    <a:pt x="149710" y="3124"/>
                    <a:pt x="151126" y="2922"/>
                    <a:pt x="151317" y="2850"/>
                  </a:cubicBezTo>
                  <a:cubicBezTo>
                    <a:pt x="153103" y="2612"/>
                    <a:pt x="153734" y="2541"/>
                    <a:pt x="154555" y="2445"/>
                  </a:cubicBezTo>
                  <a:cubicBezTo>
                    <a:pt x="155377" y="2338"/>
                    <a:pt x="156377" y="2219"/>
                    <a:pt x="158889" y="1921"/>
                  </a:cubicBezTo>
                  <a:cubicBezTo>
                    <a:pt x="160235" y="1779"/>
                    <a:pt x="160878" y="1624"/>
                    <a:pt x="162544" y="1445"/>
                  </a:cubicBezTo>
                  <a:lnTo>
                    <a:pt x="162592" y="1481"/>
                  </a:lnTo>
                  <a:lnTo>
                    <a:pt x="164842" y="1207"/>
                  </a:lnTo>
                  <a:cubicBezTo>
                    <a:pt x="164842" y="1207"/>
                    <a:pt x="165140" y="1183"/>
                    <a:pt x="165438" y="1171"/>
                  </a:cubicBezTo>
                  <a:cubicBezTo>
                    <a:pt x="165747" y="1159"/>
                    <a:pt x="166045" y="1148"/>
                    <a:pt x="166045" y="1148"/>
                  </a:cubicBezTo>
                  <a:lnTo>
                    <a:pt x="167605" y="1005"/>
                  </a:lnTo>
                  <a:lnTo>
                    <a:pt x="167605" y="1005"/>
                  </a:lnTo>
                  <a:cubicBezTo>
                    <a:pt x="167099" y="1044"/>
                    <a:pt x="166538" y="1082"/>
                    <a:pt x="166401" y="1082"/>
                  </a:cubicBezTo>
                  <a:cubicBezTo>
                    <a:pt x="166370" y="1082"/>
                    <a:pt x="166361" y="1080"/>
                    <a:pt x="166378" y="1076"/>
                  </a:cubicBezTo>
                  <a:cubicBezTo>
                    <a:pt x="166986" y="1017"/>
                    <a:pt x="167664" y="957"/>
                    <a:pt x="168331" y="897"/>
                  </a:cubicBezTo>
                  <a:cubicBezTo>
                    <a:pt x="169010" y="850"/>
                    <a:pt x="169676" y="814"/>
                    <a:pt x="170272" y="767"/>
                  </a:cubicBezTo>
                  <a:cubicBezTo>
                    <a:pt x="170867" y="731"/>
                    <a:pt x="171391" y="707"/>
                    <a:pt x="171772" y="695"/>
                  </a:cubicBezTo>
                  <a:cubicBezTo>
                    <a:pt x="172141" y="671"/>
                    <a:pt x="172379" y="671"/>
                    <a:pt x="172391" y="671"/>
                  </a:cubicBezTo>
                  <a:cubicBezTo>
                    <a:pt x="172391" y="671"/>
                    <a:pt x="172748" y="659"/>
                    <a:pt x="173296" y="624"/>
                  </a:cubicBezTo>
                  <a:cubicBezTo>
                    <a:pt x="173558" y="600"/>
                    <a:pt x="173879" y="588"/>
                    <a:pt x="174213" y="564"/>
                  </a:cubicBezTo>
                  <a:cubicBezTo>
                    <a:pt x="174558" y="540"/>
                    <a:pt x="174915" y="516"/>
                    <a:pt x="175284" y="505"/>
                  </a:cubicBezTo>
                  <a:cubicBezTo>
                    <a:pt x="175999" y="481"/>
                    <a:pt x="176725" y="445"/>
                    <a:pt x="177273" y="433"/>
                  </a:cubicBezTo>
                  <a:cubicBezTo>
                    <a:pt x="177534" y="421"/>
                    <a:pt x="177761" y="409"/>
                    <a:pt x="177927" y="397"/>
                  </a:cubicBezTo>
                  <a:lnTo>
                    <a:pt x="178165" y="397"/>
                  </a:lnTo>
                  <a:cubicBezTo>
                    <a:pt x="178046" y="409"/>
                    <a:pt x="177070" y="457"/>
                    <a:pt x="176308" y="493"/>
                  </a:cubicBezTo>
                  <a:cubicBezTo>
                    <a:pt x="177407" y="442"/>
                    <a:pt x="177798" y="427"/>
                    <a:pt x="177970" y="427"/>
                  </a:cubicBezTo>
                  <a:cubicBezTo>
                    <a:pt x="178041" y="427"/>
                    <a:pt x="178075" y="430"/>
                    <a:pt x="178106" y="433"/>
                  </a:cubicBezTo>
                  <a:cubicBezTo>
                    <a:pt x="178160" y="439"/>
                    <a:pt x="178204" y="445"/>
                    <a:pt x="178413" y="445"/>
                  </a:cubicBezTo>
                  <a:cubicBezTo>
                    <a:pt x="178621" y="445"/>
                    <a:pt x="178993" y="439"/>
                    <a:pt x="179701" y="421"/>
                  </a:cubicBezTo>
                  <a:cubicBezTo>
                    <a:pt x="179320" y="409"/>
                    <a:pt x="179904" y="386"/>
                    <a:pt x="179963" y="386"/>
                  </a:cubicBezTo>
                  <a:cubicBezTo>
                    <a:pt x="180201" y="386"/>
                    <a:pt x="180487" y="380"/>
                    <a:pt x="180810" y="380"/>
                  </a:cubicBezTo>
                  <a:cubicBezTo>
                    <a:pt x="180971" y="380"/>
                    <a:pt x="181142" y="382"/>
                    <a:pt x="181321" y="386"/>
                  </a:cubicBezTo>
                  <a:cubicBezTo>
                    <a:pt x="181856" y="397"/>
                    <a:pt x="182464" y="397"/>
                    <a:pt x="183107" y="409"/>
                  </a:cubicBezTo>
                  <a:cubicBezTo>
                    <a:pt x="183750" y="421"/>
                    <a:pt x="184416" y="445"/>
                    <a:pt x="185071" y="469"/>
                  </a:cubicBezTo>
                  <a:cubicBezTo>
                    <a:pt x="185393" y="481"/>
                    <a:pt x="185726" y="481"/>
                    <a:pt x="186036" y="505"/>
                  </a:cubicBezTo>
                  <a:cubicBezTo>
                    <a:pt x="186357" y="516"/>
                    <a:pt x="186667" y="528"/>
                    <a:pt x="186964" y="552"/>
                  </a:cubicBezTo>
                  <a:lnTo>
                    <a:pt x="186512" y="552"/>
                  </a:lnTo>
                  <a:cubicBezTo>
                    <a:pt x="187048" y="588"/>
                    <a:pt x="187583" y="612"/>
                    <a:pt x="188131" y="647"/>
                  </a:cubicBezTo>
                  <a:cubicBezTo>
                    <a:pt x="188679" y="695"/>
                    <a:pt x="189238" y="743"/>
                    <a:pt x="189798" y="790"/>
                  </a:cubicBezTo>
                  <a:cubicBezTo>
                    <a:pt x="190357" y="826"/>
                    <a:pt x="190917" y="897"/>
                    <a:pt x="191489" y="957"/>
                  </a:cubicBezTo>
                  <a:cubicBezTo>
                    <a:pt x="191774" y="993"/>
                    <a:pt x="192060" y="1017"/>
                    <a:pt x="192346" y="1052"/>
                  </a:cubicBezTo>
                  <a:cubicBezTo>
                    <a:pt x="192632" y="1088"/>
                    <a:pt x="192917" y="1136"/>
                    <a:pt x="193203" y="1171"/>
                  </a:cubicBezTo>
                  <a:cubicBezTo>
                    <a:pt x="195471" y="1489"/>
                    <a:pt x="197797" y="1934"/>
                    <a:pt x="200067" y="2609"/>
                  </a:cubicBezTo>
                  <a:lnTo>
                    <a:pt x="200067" y="2609"/>
                  </a:lnTo>
                  <a:cubicBezTo>
                    <a:pt x="199901" y="2559"/>
                    <a:pt x="199754" y="2510"/>
                    <a:pt x="199632" y="2469"/>
                  </a:cubicBezTo>
                  <a:cubicBezTo>
                    <a:pt x="199490" y="2433"/>
                    <a:pt x="199371" y="2398"/>
                    <a:pt x="199287" y="2374"/>
                  </a:cubicBezTo>
                  <a:cubicBezTo>
                    <a:pt x="199109" y="2314"/>
                    <a:pt x="199049" y="2291"/>
                    <a:pt x="199073" y="2291"/>
                  </a:cubicBezTo>
                  <a:cubicBezTo>
                    <a:pt x="199132" y="2291"/>
                    <a:pt x="199585" y="2374"/>
                    <a:pt x="200252" y="2588"/>
                  </a:cubicBezTo>
                  <a:lnTo>
                    <a:pt x="200775" y="2802"/>
                  </a:lnTo>
                  <a:cubicBezTo>
                    <a:pt x="200913" y="2840"/>
                    <a:pt x="200974" y="2854"/>
                    <a:pt x="200985" y="2854"/>
                  </a:cubicBezTo>
                  <a:cubicBezTo>
                    <a:pt x="201025" y="2854"/>
                    <a:pt x="200431" y="2668"/>
                    <a:pt x="200464" y="2668"/>
                  </a:cubicBezTo>
                  <a:lnTo>
                    <a:pt x="200464" y="2668"/>
                  </a:lnTo>
                  <a:cubicBezTo>
                    <a:pt x="200481" y="2668"/>
                    <a:pt x="200660" y="2716"/>
                    <a:pt x="201168" y="2862"/>
                  </a:cubicBezTo>
                  <a:cubicBezTo>
                    <a:pt x="202008" y="3164"/>
                    <a:pt x="202290" y="3280"/>
                    <a:pt x="202242" y="3280"/>
                  </a:cubicBezTo>
                  <a:cubicBezTo>
                    <a:pt x="202194" y="3280"/>
                    <a:pt x="201808" y="3161"/>
                    <a:pt x="201323" y="2993"/>
                  </a:cubicBezTo>
                  <a:lnTo>
                    <a:pt x="201323" y="2993"/>
                  </a:lnTo>
                  <a:cubicBezTo>
                    <a:pt x="201324" y="2993"/>
                    <a:pt x="201836" y="3172"/>
                    <a:pt x="202347" y="3350"/>
                  </a:cubicBezTo>
                  <a:cubicBezTo>
                    <a:pt x="202478" y="3398"/>
                    <a:pt x="202597" y="3445"/>
                    <a:pt x="202728" y="3481"/>
                  </a:cubicBezTo>
                  <a:cubicBezTo>
                    <a:pt x="202847" y="3529"/>
                    <a:pt x="202954" y="3576"/>
                    <a:pt x="203050" y="3612"/>
                  </a:cubicBezTo>
                  <a:cubicBezTo>
                    <a:pt x="203240" y="3695"/>
                    <a:pt x="203359" y="3743"/>
                    <a:pt x="203359" y="3743"/>
                  </a:cubicBezTo>
                  <a:cubicBezTo>
                    <a:pt x="203378" y="3754"/>
                    <a:pt x="203382" y="3759"/>
                    <a:pt x="203375" y="3759"/>
                  </a:cubicBezTo>
                  <a:cubicBezTo>
                    <a:pt x="203338" y="3759"/>
                    <a:pt x="202982" y="3618"/>
                    <a:pt x="202871" y="3588"/>
                  </a:cubicBezTo>
                  <a:lnTo>
                    <a:pt x="202871" y="3588"/>
                  </a:lnTo>
                  <a:cubicBezTo>
                    <a:pt x="203288" y="3755"/>
                    <a:pt x="204157" y="4100"/>
                    <a:pt x="205026" y="4565"/>
                  </a:cubicBezTo>
                  <a:cubicBezTo>
                    <a:pt x="205478" y="4779"/>
                    <a:pt x="205907" y="5041"/>
                    <a:pt x="206300" y="5267"/>
                  </a:cubicBezTo>
                  <a:cubicBezTo>
                    <a:pt x="206717" y="5493"/>
                    <a:pt x="207050" y="5731"/>
                    <a:pt x="207336" y="5898"/>
                  </a:cubicBezTo>
                  <a:lnTo>
                    <a:pt x="207431" y="5970"/>
                  </a:lnTo>
                  <a:cubicBezTo>
                    <a:pt x="207550" y="6053"/>
                    <a:pt x="207669" y="6136"/>
                    <a:pt x="207788" y="6220"/>
                  </a:cubicBezTo>
                  <a:cubicBezTo>
                    <a:pt x="207907" y="6303"/>
                    <a:pt x="208014" y="6386"/>
                    <a:pt x="208134" y="6470"/>
                  </a:cubicBezTo>
                  <a:cubicBezTo>
                    <a:pt x="208348" y="6648"/>
                    <a:pt x="208562" y="6803"/>
                    <a:pt x="208776" y="6970"/>
                  </a:cubicBezTo>
                  <a:cubicBezTo>
                    <a:pt x="208979" y="7124"/>
                    <a:pt x="209157" y="7303"/>
                    <a:pt x="209348" y="7458"/>
                  </a:cubicBezTo>
                  <a:cubicBezTo>
                    <a:pt x="209538" y="7625"/>
                    <a:pt x="209705" y="7791"/>
                    <a:pt x="209872" y="7946"/>
                  </a:cubicBezTo>
                  <a:cubicBezTo>
                    <a:pt x="210217" y="8267"/>
                    <a:pt x="210503" y="8601"/>
                    <a:pt x="210789" y="8922"/>
                  </a:cubicBezTo>
                  <a:cubicBezTo>
                    <a:pt x="211062" y="9244"/>
                    <a:pt x="211336" y="9565"/>
                    <a:pt x="211563" y="9899"/>
                  </a:cubicBezTo>
                  <a:cubicBezTo>
                    <a:pt x="211813" y="10220"/>
                    <a:pt x="212015" y="10553"/>
                    <a:pt x="212229" y="10887"/>
                  </a:cubicBezTo>
                  <a:cubicBezTo>
                    <a:pt x="212336" y="11053"/>
                    <a:pt x="212432" y="11232"/>
                    <a:pt x="212527" y="11411"/>
                  </a:cubicBezTo>
                  <a:cubicBezTo>
                    <a:pt x="212575" y="11506"/>
                    <a:pt x="212622" y="11589"/>
                    <a:pt x="212670" y="11673"/>
                  </a:cubicBezTo>
                  <a:cubicBezTo>
                    <a:pt x="212717" y="11768"/>
                    <a:pt x="212765" y="11863"/>
                    <a:pt x="212813" y="11946"/>
                  </a:cubicBezTo>
                  <a:cubicBezTo>
                    <a:pt x="213182" y="12685"/>
                    <a:pt x="213479" y="13494"/>
                    <a:pt x="213753" y="14423"/>
                  </a:cubicBezTo>
                  <a:cubicBezTo>
                    <a:pt x="213777" y="14435"/>
                    <a:pt x="213813" y="14542"/>
                    <a:pt x="213860" y="14709"/>
                  </a:cubicBezTo>
                  <a:cubicBezTo>
                    <a:pt x="213884" y="14792"/>
                    <a:pt x="213920" y="14887"/>
                    <a:pt x="213944" y="14994"/>
                  </a:cubicBezTo>
                  <a:cubicBezTo>
                    <a:pt x="213968" y="15102"/>
                    <a:pt x="214003" y="15221"/>
                    <a:pt x="214027" y="15352"/>
                  </a:cubicBezTo>
                  <a:cubicBezTo>
                    <a:pt x="214063" y="15483"/>
                    <a:pt x="214099" y="15625"/>
                    <a:pt x="214122" y="15768"/>
                  </a:cubicBezTo>
                  <a:cubicBezTo>
                    <a:pt x="214158" y="15911"/>
                    <a:pt x="214182" y="16066"/>
                    <a:pt x="214206" y="16209"/>
                  </a:cubicBezTo>
                  <a:cubicBezTo>
                    <a:pt x="214241" y="16364"/>
                    <a:pt x="214265" y="16518"/>
                    <a:pt x="214289" y="16673"/>
                  </a:cubicBezTo>
                  <a:cubicBezTo>
                    <a:pt x="214325" y="16816"/>
                    <a:pt x="214337" y="16971"/>
                    <a:pt x="214360" y="17114"/>
                  </a:cubicBezTo>
                  <a:cubicBezTo>
                    <a:pt x="214372" y="17292"/>
                    <a:pt x="214396" y="17471"/>
                    <a:pt x="214420" y="17650"/>
                  </a:cubicBezTo>
                  <a:cubicBezTo>
                    <a:pt x="214432" y="17828"/>
                    <a:pt x="214444" y="18019"/>
                    <a:pt x="214456" y="18197"/>
                  </a:cubicBezTo>
                  <a:cubicBezTo>
                    <a:pt x="214456" y="18376"/>
                    <a:pt x="214480" y="18566"/>
                    <a:pt x="214480" y="18757"/>
                  </a:cubicBezTo>
                  <a:cubicBezTo>
                    <a:pt x="214480" y="18935"/>
                    <a:pt x="214491" y="19126"/>
                    <a:pt x="214491" y="19316"/>
                  </a:cubicBezTo>
                  <a:cubicBezTo>
                    <a:pt x="214491" y="20078"/>
                    <a:pt x="214503" y="20852"/>
                    <a:pt x="214515" y="21650"/>
                  </a:cubicBezTo>
                  <a:cubicBezTo>
                    <a:pt x="214527" y="23257"/>
                    <a:pt x="214551" y="24924"/>
                    <a:pt x="214575" y="26663"/>
                  </a:cubicBezTo>
                  <a:cubicBezTo>
                    <a:pt x="214624" y="27924"/>
                    <a:pt x="214638" y="28072"/>
                    <a:pt x="214649" y="28072"/>
                  </a:cubicBezTo>
                  <a:cubicBezTo>
                    <a:pt x="214652" y="28072"/>
                    <a:pt x="214655" y="28059"/>
                    <a:pt x="214658" y="28059"/>
                  </a:cubicBezTo>
                  <a:cubicBezTo>
                    <a:pt x="214665" y="28059"/>
                    <a:pt x="214675" y="28117"/>
                    <a:pt x="214694" y="28472"/>
                  </a:cubicBezTo>
                  <a:cubicBezTo>
                    <a:pt x="214665" y="28614"/>
                    <a:pt x="214735" y="30844"/>
                    <a:pt x="214723" y="30844"/>
                  </a:cubicBezTo>
                  <a:cubicBezTo>
                    <a:pt x="214719" y="30844"/>
                    <a:pt x="214711" y="30697"/>
                    <a:pt x="214694" y="30330"/>
                  </a:cubicBezTo>
                  <a:lnTo>
                    <a:pt x="214694" y="30330"/>
                  </a:lnTo>
                  <a:cubicBezTo>
                    <a:pt x="214837" y="34497"/>
                    <a:pt x="214849" y="35664"/>
                    <a:pt x="215111" y="40938"/>
                  </a:cubicBezTo>
                  <a:cubicBezTo>
                    <a:pt x="215101" y="40474"/>
                    <a:pt x="215091" y="39955"/>
                    <a:pt x="215101" y="39955"/>
                  </a:cubicBezTo>
                  <a:lnTo>
                    <a:pt x="215101" y="39955"/>
                  </a:lnTo>
                  <a:cubicBezTo>
                    <a:pt x="215103" y="39955"/>
                    <a:pt x="215106" y="39983"/>
                    <a:pt x="215111" y="40045"/>
                  </a:cubicBezTo>
                  <a:cubicBezTo>
                    <a:pt x="215156" y="40961"/>
                    <a:pt x="215180" y="42103"/>
                    <a:pt x="215161" y="42103"/>
                  </a:cubicBezTo>
                  <a:cubicBezTo>
                    <a:pt x="215161" y="42103"/>
                    <a:pt x="215160" y="42100"/>
                    <a:pt x="215158" y="42094"/>
                  </a:cubicBezTo>
                  <a:lnTo>
                    <a:pt x="215158" y="42094"/>
                  </a:lnTo>
                  <a:cubicBezTo>
                    <a:pt x="215226" y="43500"/>
                    <a:pt x="215293" y="45007"/>
                    <a:pt x="215349" y="46546"/>
                  </a:cubicBezTo>
                  <a:cubicBezTo>
                    <a:pt x="215373" y="47367"/>
                    <a:pt x="215408" y="48189"/>
                    <a:pt x="215432" y="49011"/>
                  </a:cubicBezTo>
                  <a:cubicBezTo>
                    <a:pt x="215468" y="49844"/>
                    <a:pt x="215503" y="50666"/>
                    <a:pt x="215527" y="51487"/>
                  </a:cubicBezTo>
                  <a:cubicBezTo>
                    <a:pt x="215658" y="54749"/>
                    <a:pt x="215789" y="57869"/>
                    <a:pt x="215944" y="60226"/>
                  </a:cubicBezTo>
                  <a:lnTo>
                    <a:pt x="215920" y="59964"/>
                  </a:lnTo>
                  <a:lnTo>
                    <a:pt x="216063" y="62405"/>
                  </a:lnTo>
                  <a:cubicBezTo>
                    <a:pt x="216135" y="63619"/>
                    <a:pt x="216206" y="64846"/>
                    <a:pt x="216206" y="64846"/>
                  </a:cubicBezTo>
                  <a:cubicBezTo>
                    <a:pt x="216236" y="65416"/>
                    <a:pt x="216245" y="65611"/>
                    <a:pt x="216242" y="65611"/>
                  </a:cubicBezTo>
                  <a:cubicBezTo>
                    <a:pt x="216236" y="65611"/>
                    <a:pt x="216177" y="64710"/>
                    <a:pt x="216163" y="64710"/>
                  </a:cubicBezTo>
                  <a:lnTo>
                    <a:pt x="216163" y="64710"/>
                  </a:lnTo>
                  <a:cubicBezTo>
                    <a:pt x="216157" y="64710"/>
                    <a:pt x="216158" y="64832"/>
                    <a:pt x="216170" y="65167"/>
                  </a:cubicBezTo>
                  <a:cubicBezTo>
                    <a:pt x="216349" y="67799"/>
                    <a:pt x="216456" y="69882"/>
                    <a:pt x="216551" y="71847"/>
                  </a:cubicBezTo>
                  <a:cubicBezTo>
                    <a:pt x="216646" y="73811"/>
                    <a:pt x="216742" y="75669"/>
                    <a:pt x="216897" y="77836"/>
                  </a:cubicBezTo>
                  <a:cubicBezTo>
                    <a:pt x="216980" y="81205"/>
                    <a:pt x="217587" y="89754"/>
                    <a:pt x="217837" y="94290"/>
                  </a:cubicBezTo>
                  <a:lnTo>
                    <a:pt x="217849" y="94028"/>
                  </a:lnTo>
                  <a:cubicBezTo>
                    <a:pt x="217944" y="95195"/>
                    <a:pt x="217920" y="95445"/>
                    <a:pt x="217980" y="96314"/>
                  </a:cubicBezTo>
                  <a:cubicBezTo>
                    <a:pt x="217989" y="96214"/>
                    <a:pt x="217950" y="95527"/>
                    <a:pt x="217957" y="95527"/>
                  </a:cubicBezTo>
                  <a:lnTo>
                    <a:pt x="217957" y="95527"/>
                  </a:lnTo>
                  <a:cubicBezTo>
                    <a:pt x="217959" y="95527"/>
                    <a:pt x="217966" y="95594"/>
                    <a:pt x="217980" y="95766"/>
                  </a:cubicBezTo>
                  <a:cubicBezTo>
                    <a:pt x="218301" y="100731"/>
                    <a:pt x="218718" y="105851"/>
                    <a:pt x="219099" y="110994"/>
                  </a:cubicBezTo>
                  <a:cubicBezTo>
                    <a:pt x="219194" y="112280"/>
                    <a:pt x="219230" y="113566"/>
                    <a:pt x="219159" y="114840"/>
                  </a:cubicBezTo>
                  <a:cubicBezTo>
                    <a:pt x="219087" y="116126"/>
                    <a:pt x="218909" y="117400"/>
                    <a:pt x="218575" y="118626"/>
                  </a:cubicBezTo>
                  <a:cubicBezTo>
                    <a:pt x="218242" y="119853"/>
                    <a:pt x="217778" y="121043"/>
                    <a:pt x="217087" y="122103"/>
                  </a:cubicBezTo>
                  <a:cubicBezTo>
                    <a:pt x="216920" y="122365"/>
                    <a:pt x="216754" y="122627"/>
                    <a:pt x="216551" y="122877"/>
                  </a:cubicBezTo>
                  <a:cubicBezTo>
                    <a:pt x="216456" y="122996"/>
                    <a:pt x="216373" y="123127"/>
                    <a:pt x="216265" y="123246"/>
                  </a:cubicBezTo>
                  <a:lnTo>
                    <a:pt x="215956" y="123591"/>
                  </a:lnTo>
                  <a:cubicBezTo>
                    <a:pt x="215527" y="124055"/>
                    <a:pt x="215075" y="124484"/>
                    <a:pt x="214575" y="124877"/>
                  </a:cubicBezTo>
                  <a:cubicBezTo>
                    <a:pt x="213860" y="125437"/>
                    <a:pt x="213360" y="125746"/>
                    <a:pt x="212979" y="125972"/>
                  </a:cubicBezTo>
                  <a:cubicBezTo>
                    <a:pt x="212789" y="126091"/>
                    <a:pt x="212634" y="126175"/>
                    <a:pt x="212491" y="126258"/>
                  </a:cubicBezTo>
                  <a:cubicBezTo>
                    <a:pt x="212336" y="126341"/>
                    <a:pt x="212205" y="126425"/>
                    <a:pt x="212063" y="126496"/>
                  </a:cubicBezTo>
                  <a:cubicBezTo>
                    <a:pt x="211920" y="126568"/>
                    <a:pt x="211777" y="126651"/>
                    <a:pt x="211598" y="126734"/>
                  </a:cubicBezTo>
                  <a:cubicBezTo>
                    <a:pt x="211420" y="126818"/>
                    <a:pt x="211205" y="126925"/>
                    <a:pt x="210943" y="127020"/>
                  </a:cubicBezTo>
                  <a:cubicBezTo>
                    <a:pt x="210431" y="127234"/>
                    <a:pt x="209693" y="127508"/>
                    <a:pt x="208562" y="127806"/>
                  </a:cubicBezTo>
                  <a:cubicBezTo>
                    <a:pt x="208562" y="127806"/>
                    <a:pt x="208884" y="127699"/>
                    <a:pt x="209193" y="127604"/>
                  </a:cubicBezTo>
                  <a:lnTo>
                    <a:pt x="209824" y="127377"/>
                  </a:lnTo>
                  <a:lnTo>
                    <a:pt x="209824" y="127377"/>
                  </a:lnTo>
                  <a:cubicBezTo>
                    <a:pt x="208205" y="127925"/>
                    <a:pt x="206502" y="128294"/>
                    <a:pt x="204788" y="128556"/>
                  </a:cubicBezTo>
                  <a:cubicBezTo>
                    <a:pt x="203073" y="128818"/>
                    <a:pt x="201323" y="128985"/>
                    <a:pt x="199573" y="129080"/>
                  </a:cubicBezTo>
                  <a:cubicBezTo>
                    <a:pt x="197835" y="129175"/>
                    <a:pt x="196084" y="129235"/>
                    <a:pt x="194346" y="129235"/>
                  </a:cubicBezTo>
                  <a:cubicBezTo>
                    <a:pt x="193917" y="129247"/>
                    <a:pt x="193477" y="129247"/>
                    <a:pt x="193048" y="129247"/>
                  </a:cubicBezTo>
                  <a:cubicBezTo>
                    <a:pt x="192620" y="129247"/>
                    <a:pt x="192191" y="129235"/>
                    <a:pt x="191751" y="129235"/>
                  </a:cubicBezTo>
                  <a:cubicBezTo>
                    <a:pt x="190893" y="129235"/>
                    <a:pt x="190024" y="129223"/>
                    <a:pt x="189167" y="129211"/>
                  </a:cubicBezTo>
                  <a:cubicBezTo>
                    <a:pt x="188845" y="129294"/>
                    <a:pt x="188536" y="129366"/>
                    <a:pt x="188226" y="129437"/>
                  </a:cubicBezTo>
                  <a:cubicBezTo>
                    <a:pt x="187917" y="129520"/>
                    <a:pt x="187607" y="129592"/>
                    <a:pt x="187309" y="129687"/>
                  </a:cubicBezTo>
                  <a:cubicBezTo>
                    <a:pt x="187524" y="129616"/>
                    <a:pt x="187631" y="129580"/>
                    <a:pt x="187774" y="129544"/>
                  </a:cubicBezTo>
                  <a:cubicBezTo>
                    <a:pt x="187917" y="129497"/>
                    <a:pt x="188095" y="129437"/>
                    <a:pt x="188441" y="129366"/>
                  </a:cubicBezTo>
                  <a:lnTo>
                    <a:pt x="188441" y="129366"/>
                  </a:lnTo>
                  <a:cubicBezTo>
                    <a:pt x="188250" y="129401"/>
                    <a:pt x="188024" y="129461"/>
                    <a:pt x="187762" y="129520"/>
                  </a:cubicBezTo>
                  <a:cubicBezTo>
                    <a:pt x="187631" y="129556"/>
                    <a:pt x="187500" y="129592"/>
                    <a:pt x="187357" y="129628"/>
                  </a:cubicBezTo>
                  <a:cubicBezTo>
                    <a:pt x="187226" y="129663"/>
                    <a:pt x="187071" y="129711"/>
                    <a:pt x="186928" y="129759"/>
                  </a:cubicBezTo>
                  <a:cubicBezTo>
                    <a:pt x="186333" y="129925"/>
                    <a:pt x="185702" y="130163"/>
                    <a:pt x="185107" y="130390"/>
                  </a:cubicBezTo>
                  <a:cubicBezTo>
                    <a:pt x="184821" y="130509"/>
                    <a:pt x="184547" y="130640"/>
                    <a:pt x="184285" y="130747"/>
                  </a:cubicBezTo>
                  <a:cubicBezTo>
                    <a:pt x="184035" y="130866"/>
                    <a:pt x="183809" y="130973"/>
                    <a:pt x="183619" y="131068"/>
                  </a:cubicBezTo>
                  <a:cubicBezTo>
                    <a:pt x="183428" y="131163"/>
                    <a:pt x="183285" y="131259"/>
                    <a:pt x="183178" y="131306"/>
                  </a:cubicBezTo>
                  <a:cubicBezTo>
                    <a:pt x="183071" y="131366"/>
                    <a:pt x="183011" y="131402"/>
                    <a:pt x="183011" y="131414"/>
                  </a:cubicBezTo>
                  <a:cubicBezTo>
                    <a:pt x="182749" y="131544"/>
                    <a:pt x="182607" y="131616"/>
                    <a:pt x="182535" y="131664"/>
                  </a:cubicBezTo>
                  <a:cubicBezTo>
                    <a:pt x="182452" y="131699"/>
                    <a:pt x="182428" y="131711"/>
                    <a:pt x="182428" y="131711"/>
                  </a:cubicBezTo>
                  <a:cubicBezTo>
                    <a:pt x="182425" y="131711"/>
                    <a:pt x="182424" y="131708"/>
                    <a:pt x="182418" y="131708"/>
                  </a:cubicBezTo>
                  <a:cubicBezTo>
                    <a:pt x="182402" y="131708"/>
                    <a:pt x="182351" y="131726"/>
                    <a:pt x="182130" y="131854"/>
                  </a:cubicBezTo>
                  <a:cubicBezTo>
                    <a:pt x="181452" y="132235"/>
                    <a:pt x="180630" y="132795"/>
                    <a:pt x="179916" y="133342"/>
                  </a:cubicBezTo>
                  <a:cubicBezTo>
                    <a:pt x="179570" y="133628"/>
                    <a:pt x="179237" y="133890"/>
                    <a:pt x="178963" y="134128"/>
                  </a:cubicBezTo>
                  <a:cubicBezTo>
                    <a:pt x="178677" y="134366"/>
                    <a:pt x="178451" y="134569"/>
                    <a:pt x="178296" y="134700"/>
                  </a:cubicBezTo>
                  <a:cubicBezTo>
                    <a:pt x="178285" y="134709"/>
                    <a:pt x="178280" y="134714"/>
                    <a:pt x="178279" y="134714"/>
                  </a:cubicBezTo>
                  <a:cubicBezTo>
                    <a:pt x="178277" y="134714"/>
                    <a:pt x="178310" y="134682"/>
                    <a:pt x="178361" y="134632"/>
                  </a:cubicBezTo>
                  <a:lnTo>
                    <a:pt x="178361" y="134632"/>
                  </a:lnTo>
                  <a:cubicBezTo>
                    <a:pt x="177931" y="135025"/>
                    <a:pt x="177369" y="135561"/>
                    <a:pt x="176939" y="136057"/>
                  </a:cubicBezTo>
                  <a:cubicBezTo>
                    <a:pt x="176431" y="136593"/>
                    <a:pt x="176066" y="137050"/>
                    <a:pt x="176079" y="137050"/>
                  </a:cubicBezTo>
                  <a:cubicBezTo>
                    <a:pt x="176082" y="137050"/>
                    <a:pt x="176117" y="137012"/>
                    <a:pt x="176189" y="136926"/>
                  </a:cubicBezTo>
                  <a:lnTo>
                    <a:pt x="176189" y="136926"/>
                  </a:lnTo>
                  <a:cubicBezTo>
                    <a:pt x="175975" y="137200"/>
                    <a:pt x="175749" y="137462"/>
                    <a:pt x="175534" y="137724"/>
                  </a:cubicBezTo>
                  <a:cubicBezTo>
                    <a:pt x="175320" y="137998"/>
                    <a:pt x="175129" y="138272"/>
                    <a:pt x="174927" y="138533"/>
                  </a:cubicBezTo>
                  <a:cubicBezTo>
                    <a:pt x="174832" y="138664"/>
                    <a:pt x="174736" y="138807"/>
                    <a:pt x="174641" y="138938"/>
                  </a:cubicBezTo>
                  <a:cubicBezTo>
                    <a:pt x="174546" y="139069"/>
                    <a:pt x="174463" y="139212"/>
                    <a:pt x="174367" y="139343"/>
                  </a:cubicBezTo>
                  <a:cubicBezTo>
                    <a:pt x="174189" y="139617"/>
                    <a:pt x="174010" y="139879"/>
                    <a:pt x="173844" y="140141"/>
                  </a:cubicBezTo>
                  <a:cubicBezTo>
                    <a:pt x="173189" y="141224"/>
                    <a:pt x="172629" y="142272"/>
                    <a:pt x="172153" y="143272"/>
                  </a:cubicBezTo>
                  <a:cubicBezTo>
                    <a:pt x="172081" y="143439"/>
                    <a:pt x="171998" y="143629"/>
                    <a:pt x="171903" y="143844"/>
                  </a:cubicBezTo>
                  <a:cubicBezTo>
                    <a:pt x="171879" y="143891"/>
                    <a:pt x="171855" y="143951"/>
                    <a:pt x="171831" y="143998"/>
                  </a:cubicBezTo>
                  <a:cubicBezTo>
                    <a:pt x="171819" y="144034"/>
                    <a:pt x="171808" y="144046"/>
                    <a:pt x="171796" y="144070"/>
                  </a:cubicBezTo>
                  <a:cubicBezTo>
                    <a:pt x="171796" y="144094"/>
                    <a:pt x="171784" y="144106"/>
                    <a:pt x="171760" y="144129"/>
                  </a:cubicBezTo>
                  <a:cubicBezTo>
                    <a:pt x="171712" y="144201"/>
                    <a:pt x="171629" y="144248"/>
                    <a:pt x="171546" y="144284"/>
                  </a:cubicBezTo>
                  <a:cubicBezTo>
                    <a:pt x="171522" y="144296"/>
                    <a:pt x="171498" y="144296"/>
                    <a:pt x="171462" y="144308"/>
                  </a:cubicBezTo>
                  <a:lnTo>
                    <a:pt x="171391" y="144308"/>
                  </a:lnTo>
                  <a:cubicBezTo>
                    <a:pt x="171379" y="144314"/>
                    <a:pt x="171364" y="144317"/>
                    <a:pt x="171349" y="144317"/>
                  </a:cubicBezTo>
                  <a:cubicBezTo>
                    <a:pt x="171334" y="144317"/>
                    <a:pt x="171319" y="144314"/>
                    <a:pt x="171307" y="144308"/>
                  </a:cubicBezTo>
                  <a:lnTo>
                    <a:pt x="171236" y="144308"/>
                  </a:lnTo>
                  <a:cubicBezTo>
                    <a:pt x="171129" y="144284"/>
                    <a:pt x="171046" y="144237"/>
                    <a:pt x="170974" y="144165"/>
                  </a:cubicBezTo>
                  <a:cubicBezTo>
                    <a:pt x="170938" y="144129"/>
                    <a:pt x="170915" y="144082"/>
                    <a:pt x="170891" y="144034"/>
                  </a:cubicBezTo>
                  <a:cubicBezTo>
                    <a:pt x="170867" y="143987"/>
                    <a:pt x="170843" y="143915"/>
                    <a:pt x="170819" y="143856"/>
                  </a:cubicBezTo>
                  <a:cubicBezTo>
                    <a:pt x="170760" y="143736"/>
                    <a:pt x="170712" y="143606"/>
                    <a:pt x="170665" y="143486"/>
                  </a:cubicBezTo>
                  <a:cubicBezTo>
                    <a:pt x="170557" y="143236"/>
                    <a:pt x="170462" y="142998"/>
                    <a:pt x="170367" y="142772"/>
                  </a:cubicBezTo>
                  <a:cubicBezTo>
                    <a:pt x="170260" y="142558"/>
                    <a:pt x="170153" y="142355"/>
                    <a:pt x="170057" y="142177"/>
                  </a:cubicBezTo>
                  <a:cubicBezTo>
                    <a:pt x="169879" y="141820"/>
                    <a:pt x="169736" y="141558"/>
                    <a:pt x="169664" y="141474"/>
                  </a:cubicBezTo>
                  <a:lnTo>
                    <a:pt x="169664" y="141474"/>
                  </a:lnTo>
                  <a:cubicBezTo>
                    <a:pt x="169667" y="141477"/>
                    <a:pt x="169668" y="141478"/>
                    <a:pt x="169669" y="141478"/>
                  </a:cubicBezTo>
                  <a:cubicBezTo>
                    <a:pt x="169683" y="141478"/>
                    <a:pt x="169554" y="141234"/>
                    <a:pt x="169331" y="140843"/>
                  </a:cubicBezTo>
                  <a:cubicBezTo>
                    <a:pt x="169105" y="140427"/>
                    <a:pt x="168712" y="139879"/>
                    <a:pt x="168283" y="139284"/>
                  </a:cubicBezTo>
                  <a:cubicBezTo>
                    <a:pt x="168057" y="138998"/>
                    <a:pt x="167819" y="138700"/>
                    <a:pt x="167581" y="138402"/>
                  </a:cubicBezTo>
                  <a:cubicBezTo>
                    <a:pt x="167331" y="138117"/>
                    <a:pt x="167057" y="137843"/>
                    <a:pt x="166819" y="137569"/>
                  </a:cubicBezTo>
                  <a:cubicBezTo>
                    <a:pt x="166700" y="137438"/>
                    <a:pt x="166569" y="137319"/>
                    <a:pt x="166450" y="137200"/>
                  </a:cubicBezTo>
                  <a:cubicBezTo>
                    <a:pt x="166319" y="137081"/>
                    <a:pt x="166200" y="136974"/>
                    <a:pt x="166093" y="136867"/>
                  </a:cubicBezTo>
                  <a:cubicBezTo>
                    <a:pt x="165985" y="136759"/>
                    <a:pt x="165878" y="136664"/>
                    <a:pt x="165783" y="136569"/>
                  </a:cubicBezTo>
                  <a:cubicBezTo>
                    <a:pt x="165676" y="136486"/>
                    <a:pt x="165581" y="136402"/>
                    <a:pt x="165497" y="136331"/>
                  </a:cubicBezTo>
                  <a:lnTo>
                    <a:pt x="165497" y="136331"/>
                  </a:lnTo>
                  <a:cubicBezTo>
                    <a:pt x="165553" y="136375"/>
                    <a:pt x="165579" y="136395"/>
                    <a:pt x="165582" y="136395"/>
                  </a:cubicBezTo>
                  <a:cubicBezTo>
                    <a:pt x="165598" y="136395"/>
                    <a:pt x="164745" y="135668"/>
                    <a:pt x="164776" y="135668"/>
                  </a:cubicBezTo>
                  <a:cubicBezTo>
                    <a:pt x="164782" y="135668"/>
                    <a:pt x="164816" y="135691"/>
                    <a:pt x="164890" y="135747"/>
                  </a:cubicBezTo>
                  <a:cubicBezTo>
                    <a:pt x="164688" y="135593"/>
                    <a:pt x="164497" y="135450"/>
                    <a:pt x="164295" y="135295"/>
                  </a:cubicBezTo>
                  <a:cubicBezTo>
                    <a:pt x="164104" y="135152"/>
                    <a:pt x="163926" y="134997"/>
                    <a:pt x="163735" y="134878"/>
                  </a:cubicBezTo>
                  <a:cubicBezTo>
                    <a:pt x="163366" y="134628"/>
                    <a:pt x="163033" y="134390"/>
                    <a:pt x="162747" y="134211"/>
                  </a:cubicBezTo>
                  <a:cubicBezTo>
                    <a:pt x="162284" y="133941"/>
                    <a:pt x="161977" y="133765"/>
                    <a:pt x="161953" y="133765"/>
                  </a:cubicBezTo>
                  <a:cubicBezTo>
                    <a:pt x="161948" y="133765"/>
                    <a:pt x="161958" y="133774"/>
                    <a:pt x="161985" y="133795"/>
                  </a:cubicBezTo>
                  <a:cubicBezTo>
                    <a:pt x="160425" y="132807"/>
                    <a:pt x="158711" y="132056"/>
                    <a:pt x="157151" y="131485"/>
                  </a:cubicBezTo>
                  <a:cubicBezTo>
                    <a:pt x="155603" y="130913"/>
                    <a:pt x="154198" y="130532"/>
                    <a:pt x="153210" y="130223"/>
                  </a:cubicBezTo>
                  <a:cubicBezTo>
                    <a:pt x="150317" y="129520"/>
                    <a:pt x="147471" y="129104"/>
                    <a:pt x="144673" y="128997"/>
                  </a:cubicBezTo>
                  <a:lnTo>
                    <a:pt x="144471" y="128997"/>
                  </a:lnTo>
                  <a:lnTo>
                    <a:pt x="144399" y="129008"/>
                  </a:lnTo>
                  <a:lnTo>
                    <a:pt x="144149" y="129020"/>
                  </a:lnTo>
                  <a:cubicBezTo>
                    <a:pt x="143971" y="129032"/>
                    <a:pt x="143804" y="129044"/>
                    <a:pt x="143625" y="129056"/>
                  </a:cubicBezTo>
                  <a:cubicBezTo>
                    <a:pt x="143280" y="129080"/>
                    <a:pt x="142935" y="129104"/>
                    <a:pt x="142602" y="129128"/>
                  </a:cubicBezTo>
                  <a:cubicBezTo>
                    <a:pt x="141911" y="129175"/>
                    <a:pt x="141232" y="129223"/>
                    <a:pt x="140554" y="129270"/>
                  </a:cubicBezTo>
                  <a:cubicBezTo>
                    <a:pt x="139196" y="129366"/>
                    <a:pt x="137863" y="129449"/>
                    <a:pt x="136529" y="129544"/>
                  </a:cubicBezTo>
                  <a:cubicBezTo>
                    <a:pt x="136720" y="129461"/>
                    <a:pt x="142411" y="129151"/>
                    <a:pt x="142185" y="129104"/>
                  </a:cubicBezTo>
                  <a:lnTo>
                    <a:pt x="142185" y="129104"/>
                  </a:lnTo>
                  <a:cubicBezTo>
                    <a:pt x="139661" y="129282"/>
                    <a:pt x="137672" y="129425"/>
                    <a:pt x="135684" y="129580"/>
                  </a:cubicBezTo>
                  <a:cubicBezTo>
                    <a:pt x="133708" y="129747"/>
                    <a:pt x="131731" y="129925"/>
                    <a:pt x="129231" y="130151"/>
                  </a:cubicBezTo>
                  <a:cubicBezTo>
                    <a:pt x="128966" y="130173"/>
                    <a:pt x="128839" y="130182"/>
                    <a:pt x="128809" y="130182"/>
                  </a:cubicBezTo>
                  <a:cubicBezTo>
                    <a:pt x="128694" y="130182"/>
                    <a:pt x="130047" y="130046"/>
                    <a:pt x="130398" y="130009"/>
                  </a:cubicBezTo>
                  <a:lnTo>
                    <a:pt x="130398" y="130009"/>
                  </a:lnTo>
                  <a:cubicBezTo>
                    <a:pt x="125490" y="130426"/>
                    <a:pt x="120910" y="130957"/>
                    <a:pt x="116548" y="131469"/>
                  </a:cubicBezTo>
                  <a:lnTo>
                    <a:pt x="116548" y="131469"/>
                  </a:lnTo>
                  <a:cubicBezTo>
                    <a:pt x="116693" y="131449"/>
                    <a:pt x="116867" y="131422"/>
                    <a:pt x="117050" y="131401"/>
                  </a:cubicBezTo>
                  <a:lnTo>
                    <a:pt x="117050" y="131401"/>
                  </a:lnTo>
                  <a:cubicBezTo>
                    <a:pt x="116184" y="131494"/>
                    <a:pt x="115102" y="131605"/>
                    <a:pt x="115205" y="131628"/>
                  </a:cubicBezTo>
                  <a:cubicBezTo>
                    <a:pt x="115205" y="131628"/>
                    <a:pt x="115420" y="131592"/>
                    <a:pt x="115634" y="131568"/>
                  </a:cubicBezTo>
                  <a:lnTo>
                    <a:pt x="116062" y="131521"/>
                  </a:lnTo>
                  <a:cubicBezTo>
                    <a:pt x="116189" y="131512"/>
                    <a:pt x="116265" y="131508"/>
                    <a:pt x="116298" y="131508"/>
                  </a:cubicBezTo>
                  <a:cubicBezTo>
                    <a:pt x="116359" y="131508"/>
                    <a:pt x="116279" y="131521"/>
                    <a:pt x="116110" y="131544"/>
                  </a:cubicBezTo>
                  <a:cubicBezTo>
                    <a:pt x="115848" y="131592"/>
                    <a:pt x="115360" y="131652"/>
                    <a:pt x="114836" y="131735"/>
                  </a:cubicBezTo>
                  <a:cubicBezTo>
                    <a:pt x="113765" y="131902"/>
                    <a:pt x="112503" y="132092"/>
                    <a:pt x="112431" y="132104"/>
                  </a:cubicBezTo>
                  <a:cubicBezTo>
                    <a:pt x="112650" y="132062"/>
                    <a:pt x="112707" y="132044"/>
                    <a:pt x="112653" y="132044"/>
                  </a:cubicBezTo>
                  <a:cubicBezTo>
                    <a:pt x="112419" y="132044"/>
                    <a:pt x="110090" y="132369"/>
                    <a:pt x="109840" y="132369"/>
                  </a:cubicBezTo>
                  <a:cubicBezTo>
                    <a:pt x="109760" y="132369"/>
                    <a:pt x="109895" y="132336"/>
                    <a:pt x="110383" y="132247"/>
                  </a:cubicBezTo>
                  <a:lnTo>
                    <a:pt x="110383" y="132247"/>
                  </a:lnTo>
                  <a:cubicBezTo>
                    <a:pt x="109800" y="132330"/>
                    <a:pt x="109074" y="132437"/>
                    <a:pt x="109216" y="132449"/>
                  </a:cubicBezTo>
                  <a:cubicBezTo>
                    <a:pt x="108778" y="132504"/>
                    <a:pt x="108492" y="132537"/>
                    <a:pt x="108432" y="132537"/>
                  </a:cubicBezTo>
                  <a:cubicBezTo>
                    <a:pt x="108375" y="132537"/>
                    <a:pt x="108524" y="132507"/>
                    <a:pt x="108943" y="132437"/>
                  </a:cubicBezTo>
                  <a:lnTo>
                    <a:pt x="108943" y="132437"/>
                  </a:lnTo>
                  <a:cubicBezTo>
                    <a:pt x="107371" y="132652"/>
                    <a:pt x="106871" y="132735"/>
                    <a:pt x="106395" y="132807"/>
                  </a:cubicBezTo>
                  <a:cubicBezTo>
                    <a:pt x="105930" y="132890"/>
                    <a:pt x="105502" y="132938"/>
                    <a:pt x="104073" y="133152"/>
                  </a:cubicBezTo>
                  <a:cubicBezTo>
                    <a:pt x="104085" y="133140"/>
                    <a:pt x="104656" y="133045"/>
                    <a:pt x="104954" y="132985"/>
                  </a:cubicBezTo>
                  <a:lnTo>
                    <a:pt x="104954" y="132985"/>
                  </a:lnTo>
                  <a:cubicBezTo>
                    <a:pt x="103513" y="133235"/>
                    <a:pt x="102073" y="133485"/>
                    <a:pt x="99668" y="133842"/>
                  </a:cubicBezTo>
                  <a:cubicBezTo>
                    <a:pt x="99778" y="133815"/>
                    <a:pt x="99632" y="133830"/>
                    <a:pt x="99896" y="133789"/>
                  </a:cubicBezTo>
                  <a:lnTo>
                    <a:pt x="99896" y="133789"/>
                  </a:lnTo>
                  <a:cubicBezTo>
                    <a:pt x="97977" y="134079"/>
                    <a:pt x="96325" y="134359"/>
                    <a:pt x="94619" y="134628"/>
                  </a:cubicBezTo>
                  <a:cubicBezTo>
                    <a:pt x="92821" y="134950"/>
                    <a:pt x="90976" y="135283"/>
                    <a:pt x="88714" y="135652"/>
                  </a:cubicBezTo>
                  <a:cubicBezTo>
                    <a:pt x="88993" y="135592"/>
                    <a:pt x="89085" y="135568"/>
                    <a:pt x="89056" y="135568"/>
                  </a:cubicBezTo>
                  <a:cubicBezTo>
                    <a:pt x="88947" y="135568"/>
                    <a:pt x="87176" y="135890"/>
                    <a:pt x="86937" y="135890"/>
                  </a:cubicBezTo>
                  <a:cubicBezTo>
                    <a:pt x="86934" y="135890"/>
                    <a:pt x="86931" y="135890"/>
                    <a:pt x="86928" y="135890"/>
                  </a:cubicBezTo>
                  <a:lnTo>
                    <a:pt x="84499" y="136319"/>
                  </a:lnTo>
                  <a:lnTo>
                    <a:pt x="85475" y="136176"/>
                  </a:lnTo>
                  <a:lnTo>
                    <a:pt x="85475" y="136176"/>
                  </a:lnTo>
                  <a:cubicBezTo>
                    <a:pt x="84951" y="136271"/>
                    <a:pt x="84428" y="136367"/>
                    <a:pt x="83928" y="136450"/>
                  </a:cubicBezTo>
                  <a:cubicBezTo>
                    <a:pt x="83427" y="136545"/>
                    <a:pt x="82939" y="136640"/>
                    <a:pt x="82463" y="136736"/>
                  </a:cubicBezTo>
                  <a:cubicBezTo>
                    <a:pt x="81499" y="136926"/>
                    <a:pt x="80582" y="137105"/>
                    <a:pt x="79665" y="137271"/>
                  </a:cubicBezTo>
                  <a:lnTo>
                    <a:pt x="81237" y="136950"/>
                  </a:lnTo>
                  <a:lnTo>
                    <a:pt x="77260" y="137712"/>
                  </a:lnTo>
                  <a:lnTo>
                    <a:pt x="77260" y="137712"/>
                  </a:lnTo>
                  <a:lnTo>
                    <a:pt x="79522" y="137307"/>
                  </a:lnTo>
                  <a:lnTo>
                    <a:pt x="79522" y="137307"/>
                  </a:lnTo>
                  <a:cubicBezTo>
                    <a:pt x="77379" y="137748"/>
                    <a:pt x="79760" y="137331"/>
                    <a:pt x="76939" y="137855"/>
                  </a:cubicBezTo>
                  <a:cubicBezTo>
                    <a:pt x="76996" y="137843"/>
                    <a:pt x="77020" y="137837"/>
                    <a:pt x="77017" y="137837"/>
                  </a:cubicBezTo>
                  <a:cubicBezTo>
                    <a:pt x="76986" y="137837"/>
                    <a:pt x="74707" y="138278"/>
                    <a:pt x="73700" y="138438"/>
                  </a:cubicBezTo>
                  <a:lnTo>
                    <a:pt x="73712" y="138426"/>
                  </a:lnTo>
                  <a:lnTo>
                    <a:pt x="73712" y="138426"/>
                  </a:lnTo>
                  <a:cubicBezTo>
                    <a:pt x="73188" y="138533"/>
                    <a:pt x="72664" y="138653"/>
                    <a:pt x="72069" y="138772"/>
                  </a:cubicBezTo>
                  <a:cubicBezTo>
                    <a:pt x="71474" y="138903"/>
                    <a:pt x="70807" y="139034"/>
                    <a:pt x="70033" y="139188"/>
                  </a:cubicBezTo>
                  <a:cubicBezTo>
                    <a:pt x="69969" y="139199"/>
                    <a:pt x="69932" y="139204"/>
                    <a:pt x="69914" y="139204"/>
                  </a:cubicBezTo>
                  <a:cubicBezTo>
                    <a:pt x="69828" y="139204"/>
                    <a:pt x="70188" y="139098"/>
                    <a:pt x="70133" y="139098"/>
                  </a:cubicBezTo>
                  <a:cubicBezTo>
                    <a:pt x="70125" y="139098"/>
                    <a:pt x="70109" y="139100"/>
                    <a:pt x="70081" y="139105"/>
                  </a:cubicBezTo>
                  <a:cubicBezTo>
                    <a:pt x="69100" y="139356"/>
                    <a:pt x="65456" y="140076"/>
                    <a:pt x="64019" y="140408"/>
                  </a:cubicBezTo>
                  <a:lnTo>
                    <a:pt x="64019" y="140408"/>
                  </a:lnTo>
                  <a:cubicBezTo>
                    <a:pt x="64210" y="140360"/>
                    <a:pt x="64249" y="140336"/>
                    <a:pt x="64204" y="140336"/>
                  </a:cubicBezTo>
                  <a:cubicBezTo>
                    <a:pt x="64190" y="140336"/>
                    <a:pt x="64168" y="140338"/>
                    <a:pt x="64139" y="140343"/>
                  </a:cubicBezTo>
                  <a:lnTo>
                    <a:pt x="63282" y="140558"/>
                  </a:lnTo>
                  <a:cubicBezTo>
                    <a:pt x="62608" y="140689"/>
                    <a:pt x="62331" y="140741"/>
                    <a:pt x="62275" y="140741"/>
                  </a:cubicBezTo>
                  <a:cubicBezTo>
                    <a:pt x="62250" y="140741"/>
                    <a:pt x="62270" y="140731"/>
                    <a:pt x="62318" y="140712"/>
                  </a:cubicBezTo>
                  <a:lnTo>
                    <a:pt x="62318" y="140712"/>
                  </a:lnTo>
                  <a:cubicBezTo>
                    <a:pt x="61239" y="140934"/>
                    <a:pt x="61074" y="140978"/>
                    <a:pt x="61128" y="140978"/>
                  </a:cubicBezTo>
                  <a:cubicBezTo>
                    <a:pt x="61164" y="140978"/>
                    <a:pt x="61293" y="140959"/>
                    <a:pt x="61322" y="140959"/>
                  </a:cubicBezTo>
                  <a:cubicBezTo>
                    <a:pt x="61370" y="140959"/>
                    <a:pt x="61142" y="141011"/>
                    <a:pt x="59758" y="141284"/>
                  </a:cubicBezTo>
                  <a:cubicBezTo>
                    <a:pt x="60032" y="141224"/>
                    <a:pt x="59901" y="141248"/>
                    <a:pt x="60472" y="141117"/>
                  </a:cubicBezTo>
                  <a:lnTo>
                    <a:pt x="60472" y="141117"/>
                  </a:lnTo>
                  <a:cubicBezTo>
                    <a:pt x="56972" y="141843"/>
                    <a:pt x="53686" y="142463"/>
                    <a:pt x="50423" y="142891"/>
                  </a:cubicBezTo>
                  <a:cubicBezTo>
                    <a:pt x="50351" y="142896"/>
                    <a:pt x="50306" y="142899"/>
                    <a:pt x="50282" y="142899"/>
                  </a:cubicBezTo>
                  <a:cubicBezTo>
                    <a:pt x="50145" y="142899"/>
                    <a:pt x="50751" y="142818"/>
                    <a:pt x="51340" y="142736"/>
                  </a:cubicBezTo>
                  <a:cubicBezTo>
                    <a:pt x="51903" y="142650"/>
                    <a:pt x="52444" y="142565"/>
                    <a:pt x="52353" y="142565"/>
                  </a:cubicBezTo>
                  <a:cubicBezTo>
                    <a:pt x="52331" y="142565"/>
                    <a:pt x="52270" y="142570"/>
                    <a:pt x="52162" y="142582"/>
                  </a:cubicBezTo>
                  <a:cubicBezTo>
                    <a:pt x="51864" y="142629"/>
                    <a:pt x="51578" y="142677"/>
                    <a:pt x="51281" y="142724"/>
                  </a:cubicBezTo>
                  <a:cubicBezTo>
                    <a:pt x="50983" y="142760"/>
                    <a:pt x="50685" y="142808"/>
                    <a:pt x="50388" y="142844"/>
                  </a:cubicBezTo>
                  <a:cubicBezTo>
                    <a:pt x="49792" y="142927"/>
                    <a:pt x="49197" y="143010"/>
                    <a:pt x="48590" y="143094"/>
                  </a:cubicBezTo>
                  <a:cubicBezTo>
                    <a:pt x="48292" y="143129"/>
                    <a:pt x="47983" y="143165"/>
                    <a:pt x="47685" y="143201"/>
                  </a:cubicBezTo>
                  <a:lnTo>
                    <a:pt x="46780" y="143296"/>
                  </a:lnTo>
                  <a:lnTo>
                    <a:pt x="45863" y="143403"/>
                  </a:lnTo>
                  <a:cubicBezTo>
                    <a:pt x="45566" y="143439"/>
                    <a:pt x="45268" y="143463"/>
                    <a:pt x="44958" y="143486"/>
                  </a:cubicBezTo>
                  <a:cubicBezTo>
                    <a:pt x="43744" y="143582"/>
                    <a:pt x="42541" y="143701"/>
                    <a:pt x="41339" y="143748"/>
                  </a:cubicBezTo>
                  <a:cubicBezTo>
                    <a:pt x="40744" y="143784"/>
                    <a:pt x="40148" y="143820"/>
                    <a:pt x="39565" y="143832"/>
                  </a:cubicBezTo>
                  <a:cubicBezTo>
                    <a:pt x="38981" y="143844"/>
                    <a:pt x="38398" y="143856"/>
                    <a:pt x="37827" y="143856"/>
                  </a:cubicBezTo>
                  <a:lnTo>
                    <a:pt x="38684" y="143856"/>
                  </a:lnTo>
                  <a:cubicBezTo>
                    <a:pt x="38517" y="143879"/>
                    <a:pt x="38231" y="143891"/>
                    <a:pt x="37838" y="143891"/>
                  </a:cubicBezTo>
                  <a:cubicBezTo>
                    <a:pt x="37648" y="143891"/>
                    <a:pt x="37434" y="143903"/>
                    <a:pt x="37195" y="143903"/>
                  </a:cubicBezTo>
                  <a:cubicBezTo>
                    <a:pt x="36957" y="143903"/>
                    <a:pt x="36707" y="143891"/>
                    <a:pt x="36445" y="143891"/>
                  </a:cubicBezTo>
                  <a:cubicBezTo>
                    <a:pt x="35910" y="143879"/>
                    <a:pt x="35326" y="143856"/>
                    <a:pt x="34731" y="143832"/>
                  </a:cubicBezTo>
                  <a:cubicBezTo>
                    <a:pt x="34142" y="143808"/>
                    <a:pt x="33542" y="143785"/>
                    <a:pt x="32965" y="143761"/>
                  </a:cubicBezTo>
                  <a:lnTo>
                    <a:pt x="32965" y="143761"/>
                  </a:lnTo>
                  <a:cubicBezTo>
                    <a:pt x="33099" y="143766"/>
                    <a:pt x="33210" y="143768"/>
                    <a:pt x="33301" y="143768"/>
                  </a:cubicBezTo>
                  <a:cubicBezTo>
                    <a:pt x="33585" y="143768"/>
                    <a:pt x="33656" y="143748"/>
                    <a:pt x="33540" y="143748"/>
                  </a:cubicBezTo>
                  <a:cubicBezTo>
                    <a:pt x="31969" y="143665"/>
                    <a:pt x="30373" y="143534"/>
                    <a:pt x="28575" y="143320"/>
                  </a:cubicBezTo>
                  <a:cubicBezTo>
                    <a:pt x="26778" y="143094"/>
                    <a:pt x="24789" y="142784"/>
                    <a:pt x="22491" y="142201"/>
                  </a:cubicBezTo>
                  <a:lnTo>
                    <a:pt x="22491" y="142201"/>
                  </a:lnTo>
                  <a:cubicBezTo>
                    <a:pt x="22491" y="142201"/>
                    <a:pt x="22634" y="142224"/>
                    <a:pt x="22777" y="142260"/>
                  </a:cubicBezTo>
                  <a:cubicBezTo>
                    <a:pt x="22848" y="142284"/>
                    <a:pt x="22920" y="142296"/>
                    <a:pt x="22968" y="142308"/>
                  </a:cubicBezTo>
                  <a:cubicBezTo>
                    <a:pt x="23027" y="142320"/>
                    <a:pt x="23063" y="142320"/>
                    <a:pt x="23063" y="142320"/>
                  </a:cubicBezTo>
                  <a:cubicBezTo>
                    <a:pt x="22610" y="142201"/>
                    <a:pt x="22098" y="142070"/>
                    <a:pt x="21539" y="141915"/>
                  </a:cubicBezTo>
                  <a:cubicBezTo>
                    <a:pt x="21265" y="141831"/>
                    <a:pt x="20979" y="141748"/>
                    <a:pt x="20693" y="141653"/>
                  </a:cubicBezTo>
                  <a:cubicBezTo>
                    <a:pt x="20408" y="141570"/>
                    <a:pt x="20110" y="141486"/>
                    <a:pt x="19824" y="141379"/>
                  </a:cubicBezTo>
                  <a:cubicBezTo>
                    <a:pt x="19527" y="141272"/>
                    <a:pt x="19241" y="141177"/>
                    <a:pt x="18943" y="141069"/>
                  </a:cubicBezTo>
                  <a:cubicBezTo>
                    <a:pt x="18800" y="141022"/>
                    <a:pt x="18657" y="140962"/>
                    <a:pt x="18515" y="140915"/>
                  </a:cubicBezTo>
                  <a:cubicBezTo>
                    <a:pt x="18372" y="140855"/>
                    <a:pt x="18241" y="140808"/>
                    <a:pt x="18098" y="140748"/>
                  </a:cubicBezTo>
                  <a:cubicBezTo>
                    <a:pt x="17550" y="140522"/>
                    <a:pt x="17026" y="140319"/>
                    <a:pt x="16574" y="140093"/>
                  </a:cubicBezTo>
                  <a:cubicBezTo>
                    <a:pt x="16312" y="139974"/>
                    <a:pt x="15907" y="139807"/>
                    <a:pt x="15657" y="139688"/>
                  </a:cubicBezTo>
                  <a:cubicBezTo>
                    <a:pt x="15531" y="139625"/>
                    <a:pt x="15442" y="139582"/>
                    <a:pt x="15431" y="139582"/>
                  </a:cubicBezTo>
                  <a:cubicBezTo>
                    <a:pt x="15422" y="139582"/>
                    <a:pt x="15476" y="139616"/>
                    <a:pt x="15621" y="139700"/>
                  </a:cubicBezTo>
                  <a:cubicBezTo>
                    <a:pt x="15276" y="139510"/>
                    <a:pt x="14943" y="139331"/>
                    <a:pt x="14609" y="139141"/>
                  </a:cubicBezTo>
                  <a:lnTo>
                    <a:pt x="14359" y="139010"/>
                  </a:lnTo>
                  <a:cubicBezTo>
                    <a:pt x="14276" y="138962"/>
                    <a:pt x="14205" y="138903"/>
                    <a:pt x="14121" y="138855"/>
                  </a:cubicBezTo>
                  <a:cubicBezTo>
                    <a:pt x="13954" y="138760"/>
                    <a:pt x="13800" y="138653"/>
                    <a:pt x="13633" y="138557"/>
                  </a:cubicBezTo>
                  <a:cubicBezTo>
                    <a:pt x="13478" y="138462"/>
                    <a:pt x="13323" y="138355"/>
                    <a:pt x="13157" y="138260"/>
                  </a:cubicBezTo>
                  <a:lnTo>
                    <a:pt x="12919" y="138117"/>
                  </a:lnTo>
                  <a:cubicBezTo>
                    <a:pt x="12847" y="138069"/>
                    <a:pt x="12776" y="138010"/>
                    <a:pt x="12692" y="137950"/>
                  </a:cubicBezTo>
                  <a:cubicBezTo>
                    <a:pt x="12395" y="137736"/>
                    <a:pt x="12085" y="137521"/>
                    <a:pt x="11788" y="137307"/>
                  </a:cubicBezTo>
                  <a:cubicBezTo>
                    <a:pt x="11216" y="136855"/>
                    <a:pt x="10633" y="136402"/>
                    <a:pt x="10121" y="135902"/>
                  </a:cubicBezTo>
                  <a:cubicBezTo>
                    <a:pt x="9585" y="135414"/>
                    <a:pt x="9109" y="134878"/>
                    <a:pt x="8668" y="134319"/>
                  </a:cubicBezTo>
                  <a:lnTo>
                    <a:pt x="8513" y="134116"/>
                  </a:lnTo>
                  <a:lnTo>
                    <a:pt x="8359" y="133890"/>
                  </a:lnTo>
                  <a:lnTo>
                    <a:pt x="8287" y="133783"/>
                  </a:lnTo>
                  <a:cubicBezTo>
                    <a:pt x="8275" y="133759"/>
                    <a:pt x="8263" y="133747"/>
                    <a:pt x="8239" y="133723"/>
                  </a:cubicBezTo>
                  <a:lnTo>
                    <a:pt x="8204" y="133664"/>
                  </a:lnTo>
                  <a:lnTo>
                    <a:pt x="8037" y="133461"/>
                  </a:lnTo>
                  <a:lnTo>
                    <a:pt x="7870" y="133259"/>
                  </a:lnTo>
                  <a:lnTo>
                    <a:pt x="7728" y="133045"/>
                  </a:lnTo>
                  <a:cubicBezTo>
                    <a:pt x="7620" y="132890"/>
                    <a:pt x="7513" y="132759"/>
                    <a:pt x="7430" y="132604"/>
                  </a:cubicBezTo>
                  <a:cubicBezTo>
                    <a:pt x="7037" y="132021"/>
                    <a:pt x="6715" y="131402"/>
                    <a:pt x="6406" y="130782"/>
                  </a:cubicBezTo>
                  <a:cubicBezTo>
                    <a:pt x="5808" y="129552"/>
                    <a:pt x="5337" y="128275"/>
                    <a:pt x="4948" y="126986"/>
                  </a:cubicBezTo>
                  <a:lnTo>
                    <a:pt x="4948" y="126986"/>
                  </a:lnTo>
                  <a:cubicBezTo>
                    <a:pt x="5041" y="127291"/>
                    <a:pt x="5161" y="127619"/>
                    <a:pt x="5239" y="127842"/>
                  </a:cubicBezTo>
                  <a:cubicBezTo>
                    <a:pt x="5288" y="127973"/>
                    <a:pt x="5320" y="128056"/>
                    <a:pt x="5322" y="128056"/>
                  </a:cubicBezTo>
                  <a:cubicBezTo>
                    <a:pt x="5324" y="128056"/>
                    <a:pt x="5310" y="128013"/>
                    <a:pt x="5275" y="127913"/>
                  </a:cubicBezTo>
                  <a:cubicBezTo>
                    <a:pt x="5275" y="127913"/>
                    <a:pt x="5180" y="127627"/>
                    <a:pt x="5037" y="127223"/>
                  </a:cubicBezTo>
                  <a:cubicBezTo>
                    <a:pt x="4965" y="127020"/>
                    <a:pt x="4894" y="126770"/>
                    <a:pt x="4810" y="126508"/>
                  </a:cubicBezTo>
                  <a:cubicBezTo>
                    <a:pt x="4727" y="126246"/>
                    <a:pt x="4644" y="125972"/>
                    <a:pt x="4560" y="125687"/>
                  </a:cubicBezTo>
                  <a:cubicBezTo>
                    <a:pt x="4394" y="125139"/>
                    <a:pt x="4251" y="124567"/>
                    <a:pt x="4144" y="124151"/>
                  </a:cubicBezTo>
                  <a:cubicBezTo>
                    <a:pt x="4037" y="123722"/>
                    <a:pt x="3965" y="123448"/>
                    <a:pt x="3965" y="123448"/>
                  </a:cubicBezTo>
                  <a:lnTo>
                    <a:pt x="3965" y="123448"/>
                  </a:lnTo>
                  <a:cubicBezTo>
                    <a:pt x="4025" y="123805"/>
                    <a:pt x="4084" y="124044"/>
                    <a:pt x="4310" y="124996"/>
                  </a:cubicBezTo>
                  <a:cubicBezTo>
                    <a:pt x="4132" y="124436"/>
                    <a:pt x="3798" y="123163"/>
                    <a:pt x="3548" y="122031"/>
                  </a:cubicBezTo>
                  <a:lnTo>
                    <a:pt x="3548" y="122031"/>
                  </a:lnTo>
                  <a:cubicBezTo>
                    <a:pt x="3700" y="122662"/>
                    <a:pt x="3762" y="122898"/>
                    <a:pt x="3770" y="122898"/>
                  </a:cubicBezTo>
                  <a:cubicBezTo>
                    <a:pt x="3790" y="122898"/>
                    <a:pt x="3544" y="121723"/>
                    <a:pt x="3429" y="121115"/>
                  </a:cubicBezTo>
                  <a:lnTo>
                    <a:pt x="3429" y="121115"/>
                  </a:lnTo>
                  <a:cubicBezTo>
                    <a:pt x="3434" y="121143"/>
                    <a:pt x="3435" y="121154"/>
                    <a:pt x="3434" y="121154"/>
                  </a:cubicBezTo>
                  <a:cubicBezTo>
                    <a:pt x="3428" y="121154"/>
                    <a:pt x="3394" y="121020"/>
                    <a:pt x="3384" y="121020"/>
                  </a:cubicBezTo>
                  <a:cubicBezTo>
                    <a:pt x="3383" y="121020"/>
                    <a:pt x="3382" y="121023"/>
                    <a:pt x="3382" y="121031"/>
                  </a:cubicBezTo>
                  <a:cubicBezTo>
                    <a:pt x="3179" y="119841"/>
                    <a:pt x="3144" y="119734"/>
                    <a:pt x="3084" y="119531"/>
                  </a:cubicBezTo>
                  <a:cubicBezTo>
                    <a:pt x="3036" y="119329"/>
                    <a:pt x="2941" y="119007"/>
                    <a:pt x="2691" y="117364"/>
                  </a:cubicBezTo>
                  <a:lnTo>
                    <a:pt x="2691" y="117364"/>
                  </a:lnTo>
                  <a:lnTo>
                    <a:pt x="2739" y="117543"/>
                  </a:lnTo>
                  <a:cubicBezTo>
                    <a:pt x="2524" y="116316"/>
                    <a:pt x="2334" y="115173"/>
                    <a:pt x="2167" y="113852"/>
                  </a:cubicBezTo>
                  <a:cubicBezTo>
                    <a:pt x="2163" y="113779"/>
                    <a:pt x="2162" y="113747"/>
                    <a:pt x="2166" y="113747"/>
                  </a:cubicBezTo>
                  <a:cubicBezTo>
                    <a:pt x="2187" y="113747"/>
                    <a:pt x="2364" y="115171"/>
                    <a:pt x="2405" y="115233"/>
                  </a:cubicBezTo>
                  <a:cubicBezTo>
                    <a:pt x="2132" y="113376"/>
                    <a:pt x="1846" y="111554"/>
                    <a:pt x="1703" y="109851"/>
                  </a:cubicBezTo>
                  <a:lnTo>
                    <a:pt x="1703" y="109851"/>
                  </a:lnTo>
                  <a:cubicBezTo>
                    <a:pt x="1798" y="110649"/>
                    <a:pt x="1929" y="111792"/>
                    <a:pt x="2036" y="112590"/>
                  </a:cubicBezTo>
                  <a:cubicBezTo>
                    <a:pt x="1941" y="111661"/>
                    <a:pt x="1893" y="111149"/>
                    <a:pt x="1846" y="110697"/>
                  </a:cubicBezTo>
                  <a:cubicBezTo>
                    <a:pt x="1798" y="110232"/>
                    <a:pt x="1762" y="109839"/>
                    <a:pt x="1691" y="109149"/>
                  </a:cubicBezTo>
                  <a:lnTo>
                    <a:pt x="1691" y="109149"/>
                  </a:lnTo>
                  <a:lnTo>
                    <a:pt x="1703" y="109292"/>
                  </a:lnTo>
                  <a:cubicBezTo>
                    <a:pt x="1703" y="109292"/>
                    <a:pt x="1620" y="108494"/>
                    <a:pt x="1560" y="107696"/>
                  </a:cubicBezTo>
                  <a:cubicBezTo>
                    <a:pt x="1524" y="107303"/>
                    <a:pt x="1489" y="106899"/>
                    <a:pt x="1465" y="106601"/>
                  </a:cubicBezTo>
                  <a:cubicBezTo>
                    <a:pt x="1441" y="106303"/>
                    <a:pt x="1417" y="106113"/>
                    <a:pt x="1417" y="106113"/>
                  </a:cubicBezTo>
                  <a:lnTo>
                    <a:pt x="1417" y="106113"/>
                  </a:lnTo>
                  <a:lnTo>
                    <a:pt x="1477" y="106922"/>
                  </a:lnTo>
                  <a:cubicBezTo>
                    <a:pt x="1177" y="104654"/>
                    <a:pt x="1067" y="102297"/>
                    <a:pt x="823" y="99269"/>
                  </a:cubicBezTo>
                  <a:lnTo>
                    <a:pt x="823" y="99269"/>
                  </a:lnTo>
                  <a:cubicBezTo>
                    <a:pt x="899" y="100198"/>
                    <a:pt x="927" y="100487"/>
                    <a:pt x="934" y="100487"/>
                  </a:cubicBezTo>
                  <a:cubicBezTo>
                    <a:pt x="946" y="100487"/>
                    <a:pt x="900" y="99691"/>
                    <a:pt x="922" y="99691"/>
                  </a:cubicBezTo>
                  <a:cubicBezTo>
                    <a:pt x="924" y="99691"/>
                    <a:pt x="926" y="99696"/>
                    <a:pt x="929" y="99707"/>
                  </a:cubicBezTo>
                  <a:cubicBezTo>
                    <a:pt x="887" y="98993"/>
                    <a:pt x="845" y="97945"/>
                    <a:pt x="860" y="97945"/>
                  </a:cubicBezTo>
                  <a:cubicBezTo>
                    <a:pt x="862" y="97945"/>
                    <a:pt x="865" y="97964"/>
                    <a:pt x="870" y="98005"/>
                  </a:cubicBezTo>
                  <a:cubicBezTo>
                    <a:pt x="739" y="96516"/>
                    <a:pt x="762" y="95504"/>
                    <a:pt x="619" y="93385"/>
                  </a:cubicBezTo>
                  <a:cubicBezTo>
                    <a:pt x="630" y="93300"/>
                    <a:pt x="564" y="92072"/>
                    <a:pt x="594" y="92072"/>
                  </a:cubicBezTo>
                  <a:cubicBezTo>
                    <a:pt x="597" y="92072"/>
                    <a:pt x="601" y="92088"/>
                    <a:pt x="608" y="92123"/>
                  </a:cubicBezTo>
                  <a:cubicBezTo>
                    <a:pt x="580" y="91555"/>
                    <a:pt x="567" y="91357"/>
                    <a:pt x="563" y="91357"/>
                  </a:cubicBezTo>
                  <a:lnTo>
                    <a:pt x="563" y="91357"/>
                  </a:lnTo>
                  <a:cubicBezTo>
                    <a:pt x="552" y="91357"/>
                    <a:pt x="585" y="92429"/>
                    <a:pt x="574" y="92429"/>
                  </a:cubicBezTo>
                  <a:cubicBezTo>
                    <a:pt x="573" y="92429"/>
                    <a:pt x="573" y="92426"/>
                    <a:pt x="572" y="92421"/>
                  </a:cubicBezTo>
                  <a:cubicBezTo>
                    <a:pt x="524" y="91671"/>
                    <a:pt x="489" y="90849"/>
                    <a:pt x="453" y="89980"/>
                  </a:cubicBezTo>
                  <a:cubicBezTo>
                    <a:pt x="441" y="89111"/>
                    <a:pt x="417" y="88182"/>
                    <a:pt x="393" y="87218"/>
                  </a:cubicBezTo>
                  <a:cubicBezTo>
                    <a:pt x="346" y="85277"/>
                    <a:pt x="298" y="83181"/>
                    <a:pt x="238" y="81014"/>
                  </a:cubicBezTo>
                  <a:cubicBezTo>
                    <a:pt x="191" y="79145"/>
                    <a:pt x="167" y="78038"/>
                    <a:pt x="131" y="76966"/>
                  </a:cubicBezTo>
                  <a:cubicBezTo>
                    <a:pt x="108" y="75895"/>
                    <a:pt x="84" y="74859"/>
                    <a:pt x="60" y="73121"/>
                  </a:cubicBezTo>
                  <a:cubicBezTo>
                    <a:pt x="62" y="72870"/>
                    <a:pt x="67" y="72771"/>
                    <a:pt x="72" y="72771"/>
                  </a:cubicBezTo>
                  <a:cubicBezTo>
                    <a:pt x="90" y="72771"/>
                    <a:pt x="119" y="74085"/>
                    <a:pt x="119" y="74085"/>
                  </a:cubicBezTo>
                  <a:cubicBezTo>
                    <a:pt x="119" y="73133"/>
                    <a:pt x="119" y="72311"/>
                    <a:pt x="119" y="71501"/>
                  </a:cubicBezTo>
                  <a:cubicBezTo>
                    <a:pt x="119" y="70680"/>
                    <a:pt x="108" y="69882"/>
                    <a:pt x="108" y="68989"/>
                  </a:cubicBezTo>
                  <a:lnTo>
                    <a:pt x="108" y="68989"/>
                  </a:lnTo>
                  <a:cubicBezTo>
                    <a:pt x="111" y="69092"/>
                    <a:pt x="114" y="69138"/>
                    <a:pt x="118" y="69138"/>
                  </a:cubicBezTo>
                  <a:cubicBezTo>
                    <a:pt x="127" y="69138"/>
                    <a:pt x="138" y="68836"/>
                    <a:pt x="155" y="68442"/>
                  </a:cubicBezTo>
                  <a:cubicBezTo>
                    <a:pt x="155" y="67013"/>
                    <a:pt x="96" y="67489"/>
                    <a:pt x="131" y="65608"/>
                  </a:cubicBezTo>
                  <a:lnTo>
                    <a:pt x="131" y="65608"/>
                  </a:lnTo>
                  <a:cubicBezTo>
                    <a:pt x="143" y="65929"/>
                    <a:pt x="167" y="66346"/>
                    <a:pt x="179" y="67025"/>
                  </a:cubicBezTo>
                  <a:cubicBezTo>
                    <a:pt x="167" y="65346"/>
                    <a:pt x="155" y="63691"/>
                    <a:pt x="155" y="61941"/>
                  </a:cubicBezTo>
                  <a:cubicBezTo>
                    <a:pt x="160" y="61883"/>
                    <a:pt x="164" y="61858"/>
                    <a:pt x="167" y="61858"/>
                  </a:cubicBezTo>
                  <a:cubicBezTo>
                    <a:pt x="191" y="61858"/>
                    <a:pt x="192" y="63077"/>
                    <a:pt x="203" y="63608"/>
                  </a:cubicBezTo>
                  <a:cubicBezTo>
                    <a:pt x="203" y="61655"/>
                    <a:pt x="215" y="58536"/>
                    <a:pt x="191" y="57940"/>
                  </a:cubicBezTo>
                  <a:lnTo>
                    <a:pt x="163" y="58910"/>
                  </a:lnTo>
                  <a:lnTo>
                    <a:pt x="163" y="58910"/>
                  </a:lnTo>
                  <a:cubicBezTo>
                    <a:pt x="167" y="58823"/>
                    <a:pt x="172" y="58785"/>
                    <a:pt x="177" y="58785"/>
                  </a:cubicBezTo>
                  <a:cubicBezTo>
                    <a:pt x="190" y="58785"/>
                    <a:pt x="203" y="59034"/>
                    <a:pt x="203" y="59345"/>
                  </a:cubicBezTo>
                  <a:cubicBezTo>
                    <a:pt x="215" y="61024"/>
                    <a:pt x="167" y="61774"/>
                    <a:pt x="155" y="61869"/>
                  </a:cubicBezTo>
                  <a:lnTo>
                    <a:pt x="155" y="60619"/>
                  </a:lnTo>
                  <a:cubicBezTo>
                    <a:pt x="60" y="61893"/>
                    <a:pt x="119" y="65608"/>
                    <a:pt x="119" y="68096"/>
                  </a:cubicBezTo>
                  <a:lnTo>
                    <a:pt x="60" y="67060"/>
                  </a:lnTo>
                  <a:lnTo>
                    <a:pt x="96" y="69620"/>
                  </a:lnTo>
                  <a:cubicBezTo>
                    <a:pt x="90" y="69899"/>
                    <a:pt x="77" y="70131"/>
                    <a:pt x="65" y="70131"/>
                  </a:cubicBezTo>
                  <a:cubicBezTo>
                    <a:pt x="54" y="70131"/>
                    <a:pt x="42" y="69914"/>
                    <a:pt x="36" y="69311"/>
                  </a:cubicBezTo>
                  <a:lnTo>
                    <a:pt x="36" y="69311"/>
                  </a:lnTo>
                  <a:cubicBezTo>
                    <a:pt x="0" y="71097"/>
                    <a:pt x="60" y="70894"/>
                    <a:pt x="36" y="72430"/>
                  </a:cubicBezTo>
                  <a:cubicBezTo>
                    <a:pt x="31" y="72496"/>
                    <a:pt x="28" y="72525"/>
                    <a:pt x="27" y="72525"/>
                  </a:cubicBezTo>
                  <a:cubicBezTo>
                    <a:pt x="27" y="72525"/>
                    <a:pt x="27" y="72525"/>
                    <a:pt x="26" y="72525"/>
                  </a:cubicBezTo>
                  <a:lnTo>
                    <a:pt x="26" y="72525"/>
                  </a:lnTo>
                  <a:lnTo>
                    <a:pt x="48" y="74109"/>
                  </a:lnTo>
                  <a:cubicBezTo>
                    <a:pt x="45" y="74008"/>
                    <a:pt x="40" y="73992"/>
                    <a:pt x="35" y="73992"/>
                  </a:cubicBezTo>
                  <a:cubicBezTo>
                    <a:pt x="33" y="73992"/>
                    <a:pt x="31" y="73996"/>
                    <a:pt x="29" y="73996"/>
                  </a:cubicBezTo>
                  <a:cubicBezTo>
                    <a:pt x="20" y="73996"/>
                    <a:pt x="12" y="73933"/>
                    <a:pt x="12" y="73323"/>
                  </a:cubicBezTo>
                  <a:lnTo>
                    <a:pt x="12" y="73323"/>
                  </a:lnTo>
                  <a:cubicBezTo>
                    <a:pt x="0" y="74895"/>
                    <a:pt x="24" y="76169"/>
                    <a:pt x="36" y="77181"/>
                  </a:cubicBezTo>
                  <a:cubicBezTo>
                    <a:pt x="60" y="78205"/>
                    <a:pt x="84" y="78979"/>
                    <a:pt x="72" y="79574"/>
                  </a:cubicBezTo>
                  <a:lnTo>
                    <a:pt x="60" y="79312"/>
                  </a:lnTo>
                  <a:lnTo>
                    <a:pt x="60" y="79312"/>
                  </a:lnTo>
                  <a:cubicBezTo>
                    <a:pt x="98" y="81322"/>
                    <a:pt x="111" y="81566"/>
                    <a:pt x="125" y="81566"/>
                  </a:cubicBezTo>
                  <a:cubicBezTo>
                    <a:pt x="129" y="81566"/>
                    <a:pt x="134" y="81541"/>
                    <a:pt x="139" y="81541"/>
                  </a:cubicBezTo>
                  <a:cubicBezTo>
                    <a:pt x="153" y="81541"/>
                    <a:pt x="173" y="81716"/>
                    <a:pt x="215" y="82991"/>
                  </a:cubicBezTo>
                  <a:cubicBezTo>
                    <a:pt x="215" y="82991"/>
                    <a:pt x="215" y="83134"/>
                    <a:pt x="203" y="83336"/>
                  </a:cubicBezTo>
                  <a:cubicBezTo>
                    <a:pt x="191" y="83551"/>
                    <a:pt x="179" y="83824"/>
                    <a:pt x="179" y="84098"/>
                  </a:cubicBezTo>
                  <a:cubicBezTo>
                    <a:pt x="167" y="84646"/>
                    <a:pt x="155" y="85194"/>
                    <a:pt x="155" y="85194"/>
                  </a:cubicBezTo>
                  <a:lnTo>
                    <a:pt x="215" y="85622"/>
                  </a:lnTo>
                  <a:cubicBezTo>
                    <a:pt x="226" y="86039"/>
                    <a:pt x="247" y="86819"/>
                    <a:pt x="231" y="86819"/>
                  </a:cubicBezTo>
                  <a:cubicBezTo>
                    <a:pt x="230" y="86819"/>
                    <a:pt x="228" y="86813"/>
                    <a:pt x="227" y="86801"/>
                  </a:cubicBezTo>
                  <a:lnTo>
                    <a:pt x="227" y="86801"/>
                  </a:lnTo>
                  <a:cubicBezTo>
                    <a:pt x="250" y="87345"/>
                    <a:pt x="259" y="87504"/>
                    <a:pt x="263" y="87504"/>
                  </a:cubicBezTo>
                  <a:cubicBezTo>
                    <a:pt x="268" y="87504"/>
                    <a:pt x="262" y="87197"/>
                    <a:pt x="268" y="87197"/>
                  </a:cubicBezTo>
                  <a:lnTo>
                    <a:pt x="268" y="87197"/>
                  </a:lnTo>
                  <a:cubicBezTo>
                    <a:pt x="270" y="87197"/>
                    <a:pt x="276" y="87268"/>
                    <a:pt x="286" y="87480"/>
                  </a:cubicBezTo>
                  <a:cubicBezTo>
                    <a:pt x="298" y="88015"/>
                    <a:pt x="310" y="88658"/>
                    <a:pt x="334" y="89337"/>
                  </a:cubicBezTo>
                  <a:cubicBezTo>
                    <a:pt x="334" y="89670"/>
                    <a:pt x="346" y="90004"/>
                    <a:pt x="358" y="90337"/>
                  </a:cubicBezTo>
                  <a:cubicBezTo>
                    <a:pt x="369" y="90682"/>
                    <a:pt x="393" y="91016"/>
                    <a:pt x="405" y="91337"/>
                  </a:cubicBezTo>
                  <a:cubicBezTo>
                    <a:pt x="465" y="92611"/>
                    <a:pt x="500" y="93683"/>
                    <a:pt x="477" y="93933"/>
                  </a:cubicBezTo>
                  <a:cubicBezTo>
                    <a:pt x="486" y="94030"/>
                    <a:pt x="491" y="94070"/>
                    <a:pt x="495" y="94070"/>
                  </a:cubicBezTo>
                  <a:cubicBezTo>
                    <a:pt x="511" y="94070"/>
                    <a:pt x="479" y="93247"/>
                    <a:pt x="484" y="93247"/>
                  </a:cubicBezTo>
                  <a:lnTo>
                    <a:pt x="484" y="93247"/>
                  </a:lnTo>
                  <a:cubicBezTo>
                    <a:pt x="487" y="93247"/>
                    <a:pt x="500" y="93475"/>
                    <a:pt x="536" y="94171"/>
                  </a:cubicBezTo>
                  <a:cubicBezTo>
                    <a:pt x="489" y="94826"/>
                    <a:pt x="655" y="96838"/>
                    <a:pt x="750" y="98802"/>
                  </a:cubicBezTo>
                  <a:cubicBezTo>
                    <a:pt x="695" y="98403"/>
                    <a:pt x="644" y="97430"/>
                    <a:pt x="638" y="97430"/>
                  </a:cubicBezTo>
                  <a:lnTo>
                    <a:pt x="638" y="97430"/>
                  </a:lnTo>
                  <a:cubicBezTo>
                    <a:pt x="636" y="97430"/>
                    <a:pt x="644" y="97664"/>
                    <a:pt x="667" y="98314"/>
                  </a:cubicBezTo>
                  <a:cubicBezTo>
                    <a:pt x="798" y="99493"/>
                    <a:pt x="881" y="102148"/>
                    <a:pt x="1036" y="103815"/>
                  </a:cubicBezTo>
                  <a:cubicBezTo>
                    <a:pt x="1060" y="103851"/>
                    <a:pt x="1131" y="104755"/>
                    <a:pt x="1251" y="105994"/>
                  </a:cubicBezTo>
                  <a:cubicBezTo>
                    <a:pt x="1358" y="107232"/>
                    <a:pt x="1501" y="108816"/>
                    <a:pt x="1667" y="110197"/>
                  </a:cubicBezTo>
                  <a:cubicBezTo>
                    <a:pt x="1667" y="110194"/>
                    <a:pt x="1666" y="110193"/>
                    <a:pt x="1665" y="110193"/>
                  </a:cubicBezTo>
                  <a:cubicBezTo>
                    <a:pt x="1651" y="110193"/>
                    <a:pt x="1781" y="111473"/>
                    <a:pt x="1977" y="113078"/>
                  </a:cubicBezTo>
                  <a:cubicBezTo>
                    <a:pt x="2179" y="114733"/>
                    <a:pt x="2465" y="116721"/>
                    <a:pt x="2679" y="118007"/>
                  </a:cubicBezTo>
                  <a:lnTo>
                    <a:pt x="2655" y="117924"/>
                  </a:lnTo>
                  <a:lnTo>
                    <a:pt x="2655" y="117924"/>
                  </a:lnTo>
                  <a:cubicBezTo>
                    <a:pt x="2727" y="118174"/>
                    <a:pt x="2870" y="118960"/>
                    <a:pt x="3048" y="119912"/>
                  </a:cubicBezTo>
                  <a:cubicBezTo>
                    <a:pt x="3239" y="120877"/>
                    <a:pt x="3477" y="122020"/>
                    <a:pt x="3703" y="122960"/>
                  </a:cubicBezTo>
                  <a:cubicBezTo>
                    <a:pt x="3656" y="122901"/>
                    <a:pt x="3560" y="122555"/>
                    <a:pt x="3322" y="121519"/>
                  </a:cubicBezTo>
                  <a:lnTo>
                    <a:pt x="3322" y="121519"/>
                  </a:lnTo>
                  <a:cubicBezTo>
                    <a:pt x="3322" y="121520"/>
                    <a:pt x="3346" y="121639"/>
                    <a:pt x="3382" y="121805"/>
                  </a:cubicBezTo>
                  <a:cubicBezTo>
                    <a:pt x="3417" y="121972"/>
                    <a:pt x="3465" y="122198"/>
                    <a:pt x="3525" y="122424"/>
                  </a:cubicBezTo>
                  <a:cubicBezTo>
                    <a:pt x="3572" y="122651"/>
                    <a:pt x="3620" y="122877"/>
                    <a:pt x="3667" y="123043"/>
                  </a:cubicBezTo>
                  <a:cubicBezTo>
                    <a:pt x="3703" y="123210"/>
                    <a:pt x="3727" y="123317"/>
                    <a:pt x="3727" y="123317"/>
                  </a:cubicBezTo>
                  <a:cubicBezTo>
                    <a:pt x="3846" y="123734"/>
                    <a:pt x="3989" y="124294"/>
                    <a:pt x="4310" y="125449"/>
                  </a:cubicBezTo>
                  <a:lnTo>
                    <a:pt x="4227" y="125222"/>
                  </a:lnTo>
                  <a:cubicBezTo>
                    <a:pt x="4191" y="125115"/>
                    <a:pt x="4144" y="125008"/>
                    <a:pt x="4144" y="125008"/>
                  </a:cubicBezTo>
                  <a:lnTo>
                    <a:pt x="4144" y="125008"/>
                  </a:lnTo>
                  <a:cubicBezTo>
                    <a:pt x="4465" y="126187"/>
                    <a:pt x="4846" y="127365"/>
                    <a:pt x="5311" y="128604"/>
                  </a:cubicBezTo>
                  <a:cubicBezTo>
                    <a:pt x="5418" y="128913"/>
                    <a:pt x="5561" y="129223"/>
                    <a:pt x="5680" y="129544"/>
                  </a:cubicBezTo>
                  <a:cubicBezTo>
                    <a:pt x="5823" y="129854"/>
                    <a:pt x="5953" y="130175"/>
                    <a:pt x="6108" y="130509"/>
                  </a:cubicBezTo>
                  <a:cubicBezTo>
                    <a:pt x="6406" y="131152"/>
                    <a:pt x="6751" y="131818"/>
                    <a:pt x="7156" y="132497"/>
                  </a:cubicBezTo>
                  <a:cubicBezTo>
                    <a:pt x="7160" y="132501"/>
                    <a:pt x="7163" y="132503"/>
                    <a:pt x="7165" y="132503"/>
                  </a:cubicBezTo>
                  <a:cubicBezTo>
                    <a:pt x="7178" y="132503"/>
                    <a:pt x="7123" y="132386"/>
                    <a:pt x="7049" y="132259"/>
                  </a:cubicBezTo>
                  <a:cubicBezTo>
                    <a:pt x="6966" y="132092"/>
                    <a:pt x="6870" y="131902"/>
                    <a:pt x="6835" y="131795"/>
                  </a:cubicBezTo>
                  <a:cubicBezTo>
                    <a:pt x="6812" y="131744"/>
                    <a:pt x="6800" y="131712"/>
                    <a:pt x="6806" y="131712"/>
                  </a:cubicBezTo>
                  <a:cubicBezTo>
                    <a:pt x="6813" y="131712"/>
                    <a:pt x="6843" y="131753"/>
                    <a:pt x="6906" y="131854"/>
                  </a:cubicBezTo>
                  <a:cubicBezTo>
                    <a:pt x="7025" y="132033"/>
                    <a:pt x="7239" y="132437"/>
                    <a:pt x="7728" y="133104"/>
                  </a:cubicBezTo>
                  <a:cubicBezTo>
                    <a:pt x="7745" y="133149"/>
                    <a:pt x="7763" y="133193"/>
                    <a:pt x="7751" y="133193"/>
                  </a:cubicBezTo>
                  <a:cubicBezTo>
                    <a:pt x="7747" y="133193"/>
                    <a:pt x="7740" y="133188"/>
                    <a:pt x="7728" y="133176"/>
                  </a:cubicBezTo>
                  <a:cubicBezTo>
                    <a:pt x="7704" y="133164"/>
                    <a:pt x="7668" y="133116"/>
                    <a:pt x="7597" y="133021"/>
                  </a:cubicBezTo>
                  <a:cubicBezTo>
                    <a:pt x="7537" y="132938"/>
                    <a:pt x="7442" y="132818"/>
                    <a:pt x="7323" y="132628"/>
                  </a:cubicBezTo>
                  <a:lnTo>
                    <a:pt x="7323" y="132628"/>
                  </a:lnTo>
                  <a:cubicBezTo>
                    <a:pt x="7394" y="132747"/>
                    <a:pt x="7549" y="132961"/>
                    <a:pt x="7716" y="133199"/>
                  </a:cubicBezTo>
                  <a:cubicBezTo>
                    <a:pt x="7882" y="133438"/>
                    <a:pt x="8109" y="133676"/>
                    <a:pt x="8263" y="133914"/>
                  </a:cubicBezTo>
                  <a:cubicBezTo>
                    <a:pt x="8263" y="133914"/>
                    <a:pt x="8251" y="133902"/>
                    <a:pt x="8228" y="133866"/>
                  </a:cubicBezTo>
                  <a:cubicBezTo>
                    <a:pt x="8204" y="133842"/>
                    <a:pt x="8180" y="133795"/>
                    <a:pt x="8132" y="133747"/>
                  </a:cubicBezTo>
                  <a:lnTo>
                    <a:pt x="7847" y="133402"/>
                  </a:lnTo>
                  <a:cubicBezTo>
                    <a:pt x="7739" y="133271"/>
                    <a:pt x="7644" y="133128"/>
                    <a:pt x="7573" y="133033"/>
                  </a:cubicBezTo>
                  <a:cubicBezTo>
                    <a:pt x="7501" y="132951"/>
                    <a:pt x="7456" y="132887"/>
                    <a:pt x="7445" y="132870"/>
                  </a:cubicBezTo>
                  <a:lnTo>
                    <a:pt x="7445" y="132870"/>
                  </a:lnTo>
                  <a:cubicBezTo>
                    <a:pt x="7847" y="133462"/>
                    <a:pt x="7990" y="133593"/>
                    <a:pt x="8085" y="133711"/>
                  </a:cubicBezTo>
                  <a:cubicBezTo>
                    <a:pt x="8132" y="133771"/>
                    <a:pt x="8168" y="133819"/>
                    <a:pt x="8239" y="133914"/>
                  </a:cubicBezTo>
                  <a:cubicBezTo>
                    <a:pt x="8311" y="134009"/>
                    <a:pt x="8406" y="134152"/>
                    <a:pt x="8573" y="134390"/>
                  </a:cubicBezTo>
                  <a:cubicBezTo>
                    <a:pt x="8572" y="134390"/>
                    <a:pt x="8572" y="134390"/>
                    <a:pt x="8572" y="134390"/>
                  </a:cubicBezTo>
                  <a:cubicBezTo>
                    <a:pt x="8568" y="134390"/>
                    <a:pt x="8684" y="134573"/>
                    <a:pt x="8799" y="134712"/>
                  </a:cubicBezTo>
                  <a:cubicBezTo>
                    <a:pt x="8909" y="134842"/>
                    <a:pt x="9003" y="134963"/>
                    <a:pt x="8994" y="134963"/>
                  </a:cubicBezTo>
                  <a:cubicBezTo>
                    <a:pt x="8992" y="134963"/>
                    <a:pt x="8987" y="134959"/>
                    <a:pt x="8978" y="134950"/>
                  </a:cubicBezTo>
                  <a:cubicBezTo>
                    <a:pt x="8930" y="134890"/>
                    <a:pt x="8859" y="134819"/>
                    <a:pt x="8787" y="134723"/>
                  </a:cubicBezTo>
                  <a:cubicBezTo>
                    <a:pt x="8751" y="134688"/>
                    <a:pt x="8716" y="134640"/>
                    <a:pt x="8668" y="134581"/>
                  </a:cubicBezTo>
                  <a:cubicBezTo>
                    <a:pt x="8632" y="134533"/>
                    <a:pt x="8597" y="134485"/>
                    <a:pt x="8561" y="134426"/>
                  </a:cubicBezTo>
                  <a:cubicBezTo>
                    <a:pt x="8406" y="134226"/>
                    <a:pt x="8261" y="133996"/>
                    <a:pt x="8136" y="133830"/>
                  </a:cubicBezTo>
                  <a:lnTo>
                    <a:pt x="8136" y="133830"/>
                  </a:lnTo>
                  <a:cubicBezTo>
                    <a:pt x="8220" y="133944"/>
                    <a:pt x="8296" y="134081"/>
                    <a:pt x="8382" y="134200"/>
                  </a:cubicBezTo>
                  <a:cubicBezTo>
                    <a:pt x="8490" y="134342"/>
                    <a:pt x="8585" y="134473"/>
                    <a:pt x="8680" y="134616"/>
                  </a:cubicBezTo>
                  <a:cubicBezTo>
                    <a:pt x="8906" y="134866"/>
                    <a:pt x="9109" y="135140"/>
                    <a:pt x="9323" y="135354"/>
                  </a:cubicBezTo>
                  <a:cubicBezTo>
                    <a:pt x="9728" y="135831"/>
                    <a:pt x="10121" y="136176"/>
                    <a:pt x="10299" y="136367"/>
                  </a:cubicBezTo>
                  <a:cubicBezTo>
                    <a:pt x="10282" y="136344"/>
                    <a:pt x="10276" y="136329"/>
                    <a:pt x="10286" y="136329"/>
                  </a:cubicBezTo>
                  <a:cubicBezTo>
                    <a:pt x="10297" y="136329"/>
                    <a:pt x="10327" y="136347"/>
                    <a:pt x="10383" y="136390"/>
                  </a:cubicBezTo>
                  <a:cubicBezTo>
                    <a:pt x="10430" y="136438"/>
                    <a:pt x="10502" y="136509"/>
                    <a:pt x="10609" y="136593"/>
                  </a:cubicBezTo>
                  <a:cubicBezTo>
                    <a:pt x="10728" y="136676"/>
                    <a:pt x="10871" y="136795"/>
                    <a:pt x="11061" y="136950"/>
                  </a:cubicBezTo>
                  <a:cubicBezTo>
                    <a:pt x="11299" y="137140"/>
                    <a:pt x="11478" y="137295"/>
                    <a:pt x="11633" y="137414"/>
                  </a:cubicBezTo>
                  <a:cubicBezTo>
                    <a:pt x="11788" y="137521"/>
                    <a:pt x="11907" y="137605"/>
                    <a:pt x="11990" y="137676"/>
                  </a:cubicBezTo>
                  <a:cubicBezTo>
                    <a:pt x="12169" y="137795"/>
                    <a:pt x="12228" y="137843"/>
                    <a:pt x="12252" y="137879"/>
                  </a:cubicBezTo>
                  <a:cubicBezTo>
                    <a:pt x="12323" y="137926"/>
                    <a:pt x="12264" y="137926"/>
                    <a:pt x="12859" y="138331"/>
                  </a:cubicBezTo>
                  <a:cubicBezTo>
                    <a:pt x="13121" y="138474"/>
                    <a:pt x="13573" y="138760"/>
                    <a:pt x="13978" y="138998"/>
                  </a:cubicBezTo>
                  <a:cubicBezTo>
                    <a:pt x="14085" y="139057"/>
                    <a:pt x="14181" y="139129"/>
                    <a:pt x="14264" y="139176"/>
                  </a:cubicBezTo>
                  <a:cubicBezTo>
                    <a:pt x="14359" y="139224"/>
                    <a:pt x="14443" y="139260"/>
                    <a:pt x="14514" y="139295"/>
                  </a:cubicBezTo>
                  <a:cubicBezTo>
                    <a:pt x="14669" y="139367"/>
                    <a:pt x="14764" y="139415"/>
                    <a:pt x="14776" y="139415"/>
                  </a:cubicBezTo>
                  <a:cubicBezTo>
                    <a:pt x="15097" y="139581"/>
                    <a:pt x="15276" y="139676"/>
                    <a:pt x="15419" y="139760"/>
                  </a:cubicBezTo>
                  <a:cubicBezTo>
                    <a:pt x="15550" y="139843"/>
                    <a:pt x="15633" y="139891"/>
                    <a:pt x="15764" y="139962"/>
                  </a:cubicBezTo>
                  <a:cubicBezTo>
                    <a:pt x="16050" y="140093"/>
                    <a:pt x="16538" y="140307"/>
                    <a:pt x="17074" y="140546"/>
                  </a:cubicBezTo>
                  <a:cubicBezTo>
                    <a:pt x="17348" y="140665"/>
                    <a:pt x="17634" y="140784"/>
                    <a:pt x="17931" y="140891"/>
                  </a:cubicBezTo>
                  <a:cubicBezTo>
                    <a:pt x="18217" y="141010"/>
                    <a:pt x="18503" y="141129"/>
                    <a:pt x="18765" y="141212"/>
                  </a:cubicBezTo>
                  <a:cubicBezTo>
                    <a:pt x="19312" y="141403"/>
                    <a:pt x="19765" y="141570"/>
                    <a:pt x="20015" y="141641"/>
                  </a:cubicBezTo>
                  <a:cubicBezTo>
                    <a:pt x="20124" y="141672"/>
                    <a:pt x="20190" y="141690"/>
                    <a:pt x="20201" y="141690"/>
                  </a:cubicBezTo>
                  <a:cubicBezTo>
                    <a:pt x="20215" y="141690"/>
                    <a:pt x="20138" y="141660"/>
                    <a:pt x="19943" y="141593"/>
                  </a:cubicBezTo>
                  <a:lnTo>
                    <a:pt x="19646" y="141486"/>
                  </a:lnTo>
                  <a:lnTo>
                    <a:pt x="19646" y="141486"/>
                  </a:lnTo>
                  <a:cubicBezTo>
                    <a:pt x="19693" y="141498"/>
                    <a:pt x="19765" y="141522"/>
                    <a:pt x="19836" y="141546"/>
                  </a:cubicBezTo>
                  <a:cubicBezTo>
                    <a:pt x="21813" y="142177"/>
                    <a:pt x="23908" y="142701"/>
                    <a:pt x="26027" y="143082"/>
                  </a:cubicBezTo>
                  <a:cubicBezTo>
                    <a:pt x="28147" y="143475"/>
                    <a:pt x="30278" y="143725"/>
                    <a:pt x="32338" y="143856"/>
                  </a:cubicBezTo>
                  <a:lnTo>
                    <a:pt x="32326" y="143867"/>
                  </a:lnTo>
                  <a:cubicBezTo>
                    <a:pt x="33552" y="143951"/>
                    <a:pt x="34921" y="143987"/>
                    <a:pt x="36207" y="144010"/>
                  </a:cubicBezTo>
                  <a:lnTo>
                    <a:pt x="37148" y="144010"/>
                  </a:lnTo>
                  <a:cubicBezTo>
                    <a:pt x="37446" y="143998"/>
                    <a:pt x="37743" y="143998"/>
                    <a:pt x="38029" y="143987"/>
                  </a:cubicBezTo>
                  <a:cubicBezTo>
                    <a:pt x="38600" y="143975"/>
                    <a:pt x="39112" y="143963"/>
                    <a:pt x="39553" y="143951"/>
                  </a:cubicBezTo>
                  <a:cubicBezTo>
                    <a:pt x="40059" y="143934"/>
                    <a:pt x="40691" y="143912"/>
                    <a:pt x="40924" y="143912"/>
                  </a:cubicBezTo>
                  <a:cubicBezTo>
                    <a:pt x="41026" y="143912"/>
                    <a:pt x="41052" y="143916"/>
                    <a:pt x="40958" y="143927"/>
                  </a:cubicBezTo>
                  <a:cubicBezTo>
                    <a:pt x="41898" y="143879"/>
                    <a:pt x="42422" y="143856"/>
                    <a:pt x="43041" y="143796"/>
                  </a:cubicBezTo>
                  <a:cubicBezTo>
                    <a:pt x="43351" y="143772"/>
                    <a:pt x="43696" y="143748"/>
                    <a:pt x="44125" y="143713"/>
                  </a:cubicBezTo>
                  <a:cubicBezTo>
                    <a:pt x="44339" y="143701"/>
                    <a:pt x="44577" y="143689"/>
                    <a:pt x="44839" y="143665"/>
                  </a:cubicBezTo>
                  <a:cubicBezTo>
                    <a:pt x="45113" y="143641"/>
                    <a:pt x="45411" y="143629"/>
                    <a:pt x="45744" y="143594"/>
                  </a:cubicBezTo>
                  <a:lnTo>
                    <a:pt x="45744" y="143594"/>
                  </a:lnTo>
                  <a:cubicBezTo>
                    <a:pt x="45280" y="143653"/>
                    <a:pt x="45089" y="143665"/>
                    <a:pt x="45018" y="143677"/>
                  </a:cubicBezTo>
                  <a:lnTo>
                    <a:pt x="45042" y="143677"/>
                  </a:lnTo>
                  <a:cubicBezTo>
                    <a:pt x="45091" y="143677"/>
                    <a:pt x="45107" y="143677"/>
                    <a:pt x="44845" y="143697"/>
                  </a:cubicBezTo>
                  <a:lnTo>
                    <a:pt x="44845" y="143697"/>
                  </a:lnTo>
                  <a:cubicBezTo>
                    <a:pt x="45024" y="143684"/>
                    <a:pt x="45192" y="143674"/>
                    <a:pt x="45351" y="143665"/>
                  </a:cubicBezTo>
                  <a:cubicBezTo>
                    <a:pt x="45792" y="143617"/>
                    <a:pt x="46173" y="143582"/>
                    <a:pt x="46554" y="143546"/>
                  </a:cubicBezTo>
                  <a:cubicBezTo>
                    <a:pt x="47316" y="143463"/>
                    <a:pt x="48114" y="143391"/>
                    <a:pt x="49411" y="143189"/>
                  </a:cubicBezTo>
                  <a:lnTo>
                    <a:pt x="49411" y="143189"/>
                  </a:lnTo>
                  <a:cubicBezTo>
                    <a:pt x="49253" y="143219"/>
                    <a:pt x="49210" y="143232"/>
                    <a:pt x="49253" y="143232"/>
                  </a:cubicBezTo>
                  <a:cubicBezTo>
                    <a:pt x="49330" y="143232"/>
                    <a:pt x="49680" y="143190"/>
                    <a:pt x="50138" y="143129"/>
                  </a:cubicBezTo>
                  <a:cubicBezTo>
                    <a:pt x="50495" y="143094"/>
                    <a:pt x="50911" y="143034"/>
                    <a:pt x="51316" y="142986"/>
                  </a:cubicBezTo>
                  <a:cubicBezTo>
                    <a:pt x="51709" y="142915"/>
                    <a:pt x="52090" y="142855"/>
                    <a:pt x="52376" y="142808"/>
                  </a:cubicBezTo>
                  <a:lnTo>
                    <a:pt x="52376" y="142808"/>
                  </a:lnTo>
                  <a:cubicBezTo>
                    <a:pt x="52376" y="142808"/>
                    <a:pt x="51959" y="142867"/>
                    <a:pt x="51531" y="142927"/>
                  </a:cubicBezTo>
                  <a:cubicBezTo>
                    <a:pt x="51330" y="142962"/>
                    <a:pt x="51118" y="142986"/>
                    <a:pt x="50951" y="142998"/>
                  </a:cubicBezTo>
                  <a:lnTo>
                    <a:pt x="50951" y="142998"/>
                  </a:lnTo>
                  <a:cubicBezTo>
                    <a:pt x="51497" y="142921"/>
                    <a:pt x="52017" y="142832"/>
                    <a:pt x="52519" y="142760"/>
                  </a:cubicBezTo>
                  <a:cubicBezTo>
                    <a:pt x="53102" y="142665"/>
                    <a:pt x="53674" y="142582"/>
                    <a:pt x="54245" y="142486"/>
                  </a:cubicBezTo>
                  <a:lnTo>
                    <a:pt x="54245" y="142486"/>
                  </a:lnTo>
                  <a:lnTo>
                    <a:pt x="53638" y="142641"/>
                  </a:lnTo>
                  <a:cubicBezTo>
                    <a:pt x="54257" y="142558"/>
                    <a:pt x="54852" y="142451"/>
                    <a:pt x="55448" y="142343"/>
                  </a:cubicBezTo>
                  <a:cubicBezTo>
                    <a:pt x="56031" y="142236"/>
                    <a:pt x="56603" y="142129"/>
                    <a:pt x="57162" y="142034"/>
                  </a:cubicBezTo>
                  <a:cubicBezTo>
                    <a:pt x="58281" y="141808"/>
                    <a:pt x="59341" y="141570"/>
                    <a:pt x="60377" y="141355"/>
                  </a:cubicBezTo>
                  <a:cubicBezTo>
                    <a:pt x="62425" y="140915"/>
                    <a:pt x="64330" y="140510"/>
                    <a:pt x="66211" y="140177"/>
                  </a:cubicBezTo>
                  <a:cubicBezTo>
                    <a:pt x="66418" y="140127"/>
                    <a:pt x="66489" y="140106"/>
                    <a:pt x="66468" y="140106"/>
                  </a:cubicBezTo>
                  <a:cubicBezTo>
                    <a:pt x="66376" y="140106"/>
                    <a:pt x="64592" y="140475"/>
                    <a:pt x="64489" y="140475"/>
                  </a:cubicBezTo>
                  <a:cubicBezTo>
                    <a:pt x="64467" y="140475"/>
                    <a:pt x="64525" y="140458"/>
                    <a:pt x="64699" y="140415"/>
                  </a:cubicBezTo>
                  <a:cubicBezTo>
                    <a:pt x="66949" y="139962"/>
                    <a:pt x="69307" y="139545"/>
                    <a:pt x="70009" y="139403"/>
                  </a:cubicBezTo>
                  <a:cubicBezTo>
                    <a:pt x="73093" y="138783"/>
                    <a:pt x="72867" y="138748"/>
                    <a:pt x="76105" y="138152"/>
                  </a:cubicBezTo>
                  <a:lnTo>
                    <a:pt x="76105" y="138152"/>
                  </a:lnTo>
                  <a:cubicBezTo>
                    <a:pt x="75978" y="138171"/>
                    <a:pt x="75853" y="138186"/>
                    <a:pt x="75807" y="138186"/>
                  </a:cubicBezTo>
                  <a:cubicBezTo>
                    <a:pt x="75703" y="138186"/>
                    <a:pt x="76018" y="138103"/>
                    <a:pt x="77701" y="137771"/>
                  </a:cubicBezTo>
                  <a:cubicBezTo>
                    <a:pt x="78996" y="137526"/>
                    <a:pt x="79722" y="137413"/>
                    <a:pt x="79839" y="137413"/>
                  </a:cubicBezTo>
                  <a:cubicBezTo>
                    <a:pt x="79926" y="137413"/>
                    <a:pt x="79675" y="137476"/>
                    <a:pt x="79070" y="137593"/>
                  </a:cubicBezTo>
                  <a:cubicBezTo>
                    <a:pt x="78577" y="137689"/>
                    <a:pt x="78315" y="137738"/>
                    <a:pt x="78285" y="137738"/>
                  </a:cubicBezTo>
                  <a:cubicBezTo>
                    <a:pt x="78282" y="137738"/>
                    <a:pt x="78282" y="137737"/>
                    <a:pt x="78284" y="137736"/>
                  </a:cubicBezTo>
                  <a:lnTo>
                    <a:pt x="78284" y="137736"/>
                  </a:lnTo>
                  <a:cubicBezTo>
                    <a:pt x="77749" y="137841"/>
                    <a:pt x="77092" y="137972"/>
                    <a:pt x="77139" y="137972"/>
                  </a:cubicBezTo>
                  <a:cubicBezTo>
                    <a:pt x="77156" y="137972"/>
                    <a:pt x="77263" y="137955"/>
                    <a:pt x="77498" y="137914"/>
                  </a:cubicBezTo>
                  <a:lnTo>
                    <a:pt x="77796" y="137843"/>
                  </a:lnTo>
                  <a:cubicBezTo>
                    <a:pt x="78780" y="137675"/>
                    <a:pt x="81303" y="137195"/>
                    <a:pt x="81402" y="137195"/>
                  </a:cubicBezTo>
                  <a:cubicBezTo>
                    <a:pt x="81416" y="137195"/>
                    <a:pt x="81384" y="137204"/>
                    <a:pt x="81296" y="137224"/>
                  </a:cubicBezTo>
                  <a:cubicBezTo>
                    <a:pt x="81982" y="137089"/>
                    <a:pt x="82233" y="137036"/>
                    <a:pt x="82205" y="137036"/>
                  </a:cubicBezTo>
                  <a:cubicBezTo>
                    <a:pt x="82164" y="137036"/>
                    <a:pt x="81509" y="137153"/>
                    <a:pt x="80749" y="137295"/>
                  </a:cubicBezTo>
                  <a:cubicBezTo>
                    <a:pt x="81475" y="137152"/>
                    <a:pt x="82118" y="137045"/>
                    <a:pt x="82725" y="136926"/>
                  </a:cubicBezTo>
                  <a:cubicBezTo>
                    <a:pt x="83035" y="136867"/>
                    <a:pt x="83332" y="136819"/>
                    <a:pt x="83618" y="136759"/>
                  </a:cubicBezTo>
                  <a:cubicBezTo>
                    <a:pt x="83904" y="136712"/>
                    <a:pt x="84189" y="136664"/>
                    <a:pt x="84475" y="136617"/>
                  </a:cubicBezTo>
                  <a:cubicBezTo>
                    <a:pt x="85618" y="136414"/>
                    <a:pt x="86785" y="136224"/>
                    <a:pt x="88273" y="135962"/>
                  </a:cubicBezTo>
                  <a:lnTo>
                    <a:pt x="88273" y="135962"/>
                  </a:lnTo>
                  <a:cubicBezTo>
                    <a:pt x="87962" y="136008"/>
                    <a:pt x="87666" y="136050"/>
                    <a:pt x="87631" y="136050"/>
                  </a:cubicBezTo>
                  <a:cubicBezTo>
                    <a:pt x="87613" y="136050"/>
                    <a:pt x="87668" y="136038"/>
                    <a:pt x="87833" y="136009"/>
                  </a:cubicBezTo>
                  <a:cubicBezTo>
                    <a:pt x="92214" y="135283"/>
                    <a:pt x="89750" y="135640"/>
                    <a:pt x="92726" y="135128"/>
                  </a:cubicBezTo>
                  <a:cubicBezTo>
                    <a:pt x="93230" y="135050"/>
                    <a:pt x="93378" y="135031"/>
                    <a:pt x="93421" y="135031"/>
                  </a:cubicBezTo>
                  <a:cubicBezTo>
                    <a:pt x="93451" y="135031"/>
                    <a:pt x="93431" y="135040"/>
                    <a:pt x="93441" y="135045"/>
                  </a:cubicBezTo>
                  <a:cubicBezTo>
                    <a:pt x="93441" y="135045"/>
                    <a:pt x="93488" y="135045"/>
                    <a:pt x="93726" y="135009"/>
                  </a:cubicBezTo>
                  <a:cubicBezTo>
                    <a:pt x="93834" y="134985"/>
                    <a:pt x="94000" y="134962"/>
                    <a:pt x="94226" y="134914"/>
                  </a:cubicBezTo>
                  <a:cubicBezTo>
                    <a:pt x="94453" y="134878"/>
                    <a:pt x="94738" y="134831"/>
                    <a:pt x="95119" y="134771"/>
                  </a:cubicBezTo>
                  <a:cubicBezTo>
                    <a:pt x="95706" y="134687"/>
                    <a:pt x="95958" y="134656"/>
                    <a:pt x="96005" y="134656"/>
                  </a:cubicBezTo>
                  <a:cubicBezTo>
                    <a:pt x="96093" y="134656"/>
                    <a:pt x="95448" y="134768"/>
                    <a:pt x="94957" y="134850"/>
                  </a:cubicBezTo>
                  <a:lnTo>
                    <a:pt x="94957" y="134850"/>
                  </a:lnTo>
                  <a:cubicBezTo>
                    <a:pt x="97612" y="134413"/>
                    <a:pt x="99926" y="134111"/>
                    <a:pt x="101454" y="133890"/>
                  </a:cubicBezTo>
                  <a:lnTo>
                    <a:pt x="101454" y="133890"/>
                  </a:lnTo>
                  <a:lnTo>
                    <a:pt x="100025" y="134116"/>
                  </a:lnTo>
                  <a:cubicBezTo>
                    <a:pt x="100882" y="133985"/>
                    <a:pt x="101584" y="133878"/>
                    <a:pt x="102299" y="133759"/>
                  </a:cubicBezTo>
                  <a:lnTo>
                    <a:pt x="102299" y="133759"/>
                  </a:lnTo>
                  <a:lnTo>
                    <a:pt x="101477" y="133854"/>
                  </a:lnTo>
                  <a:cubicBezTo>
                    <a:pt x="101894" y="133795"/>
                    <a:pt x="102287" y="133735"/>
                    <a:pt x="102573" y="133688"/>
                  </a:cubicBezTo>
                  <a:cubicBezTo>
                    <a:pt x="102808" y="133658"/>
                    <a:pt x="102970" y="133637"/>
                    <a:pt x="103014" y="133637"/>
                  </a:cubicBezTo>
                  <a:cubicBezTo>
                    <a:pt x="103023" y="133637"/>
                    <a:pt x="103027" y="133638"/>
                    <a:pt x="103025" y="133640"/>
                  </a:cubicBezTo>
                  <a:cubicBezTo>
                    <a:pt x="103894" y="133485"/>
                    <a:pt x="102346" y="133688"/>
                    <a:pt x="104073" y="133390"/>
                  </a:cubicBezTo>
                  <a:cubicBezTo>
                    <a:pt x="104359" y="133342"/>
                    <a:pt x="104716" y="133295"/>
                    <a:pt x="105097" y="133235"/>
                  </a:cubicBezTo>
                  <a:cubicBezTo>
                    <a:pt x="105478" y="133188"/>
                    <a:pt x="105883" y="133128"/>
                    <a:pt x="106264" y="133068"/>
                  </a:cubicBezTo>
                  <a:cubicBezTo>
                    <a:pt x="107026" y="132973"/>
                    <a:pt x="107704" y="132878"/>
                    <a:pt x="107907" y="132878"/>
                  </a:cubicBezTo>
                  <a:cubicBezTo>
                    <a:pt x="106397" y="133075"/>
                    <a:pt x="106238" y="133105"/>
                    <a:pt x="106328" y="133105"/>
                  </a:cubicBezTo>
                  <a:cubicBezTo>
                    <a:pt x="106367" y="133105"/>
                    <a:pt x="106453" y="133099"/>
                    <a:pt x="106494" y="133099"/>
                  </a:cubicBezTo>
                  <a:cubicBezTo>
                    <a:pt x="106552" y="133099"/>
                    <a:pt x="106525" y="133110"/>
                    <a:pt x="106174" y="133161"/>
                  </a:cubicBezTo>
                  <a:lnTo>
                    <a:pt x="106174" y="133161"/>
                  </a:lnTo>
                  <a:cubicBezTo>
                    <a:pt x="106553" y="133110"/>
                    <a:pt x="106970" y="133055"/>
                    <a:pt x="107430" y="132997"/>
                  </a:cubicBezTo>
                  <a:cubicBezTo>
                    <a:pt x="107448" y="132995"/>
                    <a:pt x="107459" y="132995"/>
                    <a:pt x="107464" y="132995"/>
                  </a:cubicBezTo>
                  <a:cubicBezTo>
                    <a:pt x="107495" y="132995"/>
                    <a:pt x="107281" y="133026"/>
                    <a:pt x="107085" y="133057"/>
                  </a:cubicBezTo>
                  <a:cubicBezTo>
                    <a:pt x="110490" y="132652"/>
                    <a:pt x="108645" y="132795"/>
                    <a:pt x="112169" y="132330"/>
                  </a:cubicBezTo>
                  <a:lnTo>
                    <a:pt x="112169" y="132330"/>
                  </a:lnTo>
                  <a:cubicBezTo>
                    <a:pt x="112073" y="132348"/>
                    <a:pt x="112055" y="132356"/>
                    <a:pt x="112091" y="132356"/>
                  </a:cubicBezTo>
                  <a:cubicBezTo>
                    <a:pt x="112227" y="132356"/>
                    <a:pt x="113112" y="132253"/>
                    <a:pt x="113562" y="132187"/>
                  </a:cubicBezTo>
                  <a:lnTo>
                    <a:pt x="113562" y="132187"/>
                  </a:lnTo>
                  <a:cubicBezTo>
                    <a:pt x="113090" y="132251"/>
                    <a:pt x="112857" y="132277"/>
                    <a:pt x="112805" y="132277"/>
                  </a:cubicBezTo>
                  <a:cubicBezTo>
                    <a:pt x="112700" y="132277"/>
                    <a:pt x="113316" y="132172"/>
                    <a:pt x="114181" y="132045"/>
                  </a:cubicBezTo>
                  <a:cubicBezTo>
                    <a:pt x="114741" y="131973"/>
                    <a:pt x="115181" y="131914"/>
                    <a:pt x="115539" y="131866"/>
                  </a:cubicBezTo>
                  <a:cubicBezTo>
                    <a:pt x="115884" y="131830"/>
                    <a:pt x="116158" y="131795"/>
                    <a:pt x="116408" y="131771"/>
                  </a:cubicBezTo>
                  <a:cubicBezTo>
                    <a:pt x="116884" y="131711"/>
                    <a:pt x="117229" y="131664"/>
                    <a:pt x="117825" y="131592"/>
                  </a:cubicBezTo>
                  <a:lnTo>
                    <a:pt x="117825" y="131592"/>
                  </a:lnTo>
                  <a:lnTo>
                    <a:pt x="116467" y="131735"/>
                  </a:lnTo>
                  <a:cubicBezTo>
                    <a:pt x="116920" y="131664"/>
                    <a:pt x="118051" y="131533"/>
                    <a:pt x="119634" y="131354"/>
                  </a:cubicBezTo>
                  <a:cubicBezTo>
                    <a:pt x="119669" y="131354"/>
                    <a:pt x="119603" y="131364"/>
                    <a:pt x="119491" y="131378"/>
                  </a:cubicBezTo>
                  <a:lnTo>
                    <a:pt x="119491" y="131378"/>
                  </a:lnTo>
                  <a:cubicBezTo>
                    <a:pt x="121111" y="131182"/>
                    <a:pt x="123056" y="131039"/>
                    <a:pt x="125171" y="130771"/>
                  </a:cubicBezTo>
                  <a:cubicBezTo>
                    <a:pt x="125509" y="130742"/>
                    <a:pt x="125657" y="130734"/>
                    <a:pt x="125725" y="130734"/>
                  </a:cubicBezTo>
                  <a:cubicBezTo>
                    <a:pt x="125824" y="130734"/>
                    <a:pt x="125747" y="130752"/>
                    <a:pt x="125841" y="130752"/>
                  </a:cubicBezTo>
                  <a:cubicBezTo>
                    <a:pt x="125899" y="130752"/>
                    <a:pt x="126021" y="130745"/>
                    <a:pt x="126290" y="130723"/>
                  </a:cubicBezTo>
                  <a:cubicBezTo>
                    <a:pt x="129028" y="130449"/>
                    <a:pt x="129267" y="130497"/>
                    <a:pt x="132148" y="130211"/>
                  </a:cubicBezTo>
                  <a:lnTo>
                    <a:pt x="132148" y="130211"/>
                  </a:lnTo>
                  <a:cubicBezTo>
                    <a:pt x="131859" y="130228"/>
                    <a:pt x="131653" y="130240"/>
                    <a:pt x="131592" y="130240"/>
                  </a:cubicBezTo>
                  <a:cubicBezTo>
                    <a:pt x="131476" y="130240"/>
                    <a:pt x="131873" y="130196"/>
                    <a:pt x="133196" y="130056"/>
                  </a:cubicBezTo>
                  <a:lnTo>
                    <a:pt x="133196" y="130056"/>
                  </a:lnTo>
                  <a:lnTo>
                    <a:pt x="128457" y="130509"/>
                  </a:lnTo>
                  <a:lnTo>
                    <a:pt x="128457" y="130509"/>
                  </a:lnTo>
                  <a:lnTo>
                    <a:pt x="131493" y="130187"/>
                  </a:lnTo>
                  <a:lnTo>
                    <a:pt x="131493" y="130187"/>
                  </a:lnTo>
                  <a:cubicBezTo>
                    <a:pt x="130064" y="130306"/>
                    <a:pt x="128481" y="130473"/>
                    <a:pt x="127612" y="130544"/>
                  </a:cubicBezTo>
                  <a:cubicBezTo>
                    <a:pt x="128534" y="130446"/>
                    <a:pt x="128813" y="130420"/>
                    <a:pt x="128717" y="130420"/>
                  </a:cubicBezTo>
                  <a:cubicBezTo>
                    <a:pt x="128662" y="130420"/>
                    <a:pt x="128483" y="130429"/>
                    <a:pt x="128231" y="130437"/>
                  </a:cubicBezTo>
                  <a:cubicBezTo>
                    <a:pt x="130195" y="130318"/>
                    <a:pt x="132112" y="130068"/>
                    <a:pt x="134386" y="129901"/>
                  </a:cubicBezTo>
                  <a:lnTo>
                    <a:pt x="134386" y="129901"/>
                  </a:lnTo>
                  <a:lnTo>
                    <a:pt x="134315" y="129997"/>
                  </a:lnTo>
                  <a:cubicBezTo>
                    <a:pt x="135172" y="129913"/>
                    <a:pt x="135982" y="129878"/>
                    <a:pt x="136779" y="129818"/>
                  </a:cubicBezTo>
                  <a:cubicBezTo>
                    <a:pt x="137565" y="129770"/>
                    <a:pt x="138363" y="129711"/>
                    <a:pt x="139184" y="129651"/>
                  </a:cubicBezTo>
                  <a:cubicBezTo>
                    <a:pt x="140006" y="129592"/>
                    <a:pt x="140851" y="129532"/>
                    <a:pt x="141780" y="129461"/>
                  </a:cubicBezTo>
                  <a:cubicBezTo>
                    <a:pt x="142244" y="129437"/>
                    <a:pt x="142721" y="129401"/>
                    <a:pt x="143221" y="129366"/>
                  </a:cubicBezTo>
                  <a:cubicBezTo>
                    <a:pt x="143471" y="129354"/>
                    <a:pt x="143733" y="129330"/>
                    <a:pt x="143995" y="129318"/>
                  </a:cubicBezTo>
                  <a:cubicBezTo>
                    <a:pt x="144126" y="129306"/>
                    <a:pt x="144268" y="129306"/>
                    <a:pt x="144399" y="129294"/>
                  </a:cubicBezTo>
                  <a:lnTo>
                    <a:pt x="144411" y="129293"/>
                  </a:lnTo>
                  <a:lnTo>
                    <a:pt x="144411" y="129293"/>
                  </a:lnTo>
                  <a:cubicBezTo>
                    <a:pt x="144392" y="129294"/>
                    <a:pt x="144373" y="129294"/>
                    <a:pt x="144352" y="129294"/>
                  </a:cubicBezTo>
                  <a:cubicBezTo>
                    <a:pt x="144268" y="129294"/>
                    <a:pt x="144185" y="129306"/>
                    <a:pt x="144090" y="129306"/>
                  </a:cubicBezTo>
                  <a:cubicBezTo>
                    <a:pt x="143745" y="129330"/>
                    <a:pt x="143387" y="129342"/>
                    <a:pt x="143387" y="129342"/>
                  </a:cubicBezTo>
                  <a:cubicBezTo>
                    <a:pt x="143530" y="129330"/>
                    <a:pt x="143780" y="129306"/>
                    <a:pt x="144078" y="129282"/>
                  </a:cubicBezTo>
                  <a:cubicBezTo>
                    <a:pt x="144161" y="129282"/>
                    <a:pt x="144245" y="129270"/>
                    <a:pt x="144328" y="129270"/>
                  </a:cubicBezTo>
                  <a:cubicBezTo>
                    <a:pt x="144364" y="129270"/>
                    <a:pt x="144411" y="129259"/>
                    <a:pt x="144447" y="129259"/>
                  </a:cubicBezTo>
                  <a:lnTo>
                    <a:pt x="144518" y="129259"/>
                  </a:lnTo>
                  <a:cubicBezTo>
                    <a:pt x="144522" y="129255"/>
                    <a:pt x="144528" y="129253"/>
                    <a:pt x="144534" y="129253"/>
                  </a:cubicBezTo>
                  <a:cubicBezTo>
                    <a:pt x="144546" y="129253"/>
                    <a:pt x="144562" y="129259"/>
                    <a:pt x="144578" y="129259"/>
                  </a:cubicBezTo>
                  <a:cubicBezTo>
                    <a:pt x="144757" y="129259"/>
                    <a:pt x="144947" y="129270"/>
                    <a:pt x="145138" y="129282"/>
                  </a:cubicBezTo>
                  <a:cubicBezTo>
                    <a:pt x="145935" y="129318"/>
                    <a:pt x="146816" y="129413"/>
                    <a:pt x="147531" y="129485"/>
                  </a:cubicBezTo>
                  <a:cubicBezTo>
                    <a:pt x="147459" y="129497"/>
                    <a:pt x="147650" y="129520"/>
                    <a:pt x="147936" y="129568"/>
                  </a:cubicBezTo>
                  <a:cubicBezTo>
                    <a:pt x="148209" y="129616"/>
                    <a:pt x="148590" y="129675"/>
                    <a:pt x="148888" y="129723"/>
                  </a:cubicBezTo>
                  <a:cubicBezTo>
                    <a:pt x="148886" y="129722"/>
                    <a:pt x="148886" y="129722"/>
                    <a:pt x="148888" y="129722"/>
                  </a:cubicBezTo>
                  <a:cubicBezTo>
                    <a:pt x="148926" y="129722"/>
                    <a:pt x="149690" y="129837"/>
                    <a:pt x="150507" y="129985"/>
                  </a:cubicBezTo>
                  <a:cubicBezTo>
                    <a:pt x="151365" y="130140"/>
                    <a:pt x="152269" y="130342"/>
                    <a:pt x="152472" y="130354"/>
                  </a:cubicBezTo>
                  <a:cubicBezTo>
                    <a:pt x="152472" y="130354"/>
                    <a:pt x="152948" y="130485"/>
                    <a:pt x="153424" y="130616"/>
                  </a:cubicBezTo>
                  <a:cubicBezTo>
                    <a:pt x="153901" y="130759"/>
                    <a:pt x="154377" y="130890"/>
                    <a:pt x="154377" y="130890"/>
                  </a:cubicBezTo>
                  <a:cubicBezTo>
                    <a:pt x="156091" y="131402"/>
                    <a:pt x="157044" y="131747"/>
                    <a:pt x="157984" y="132116"/>
                  </a:cubicBezTo>
                  <a:cubicBezTo>
                    <a:pt x="158223" y="132199"/>
                    <a:pt x="158449" y="132283"/>
                    <a:pt x="158687" y="132390"/>
                  </a:cubicBezTo>
                  <a:cubicBezTo>
                    <a:pt x="158925" y="132497"/>
                    <a:pt x="159175" y="132604"/>
                    <a:pt x="159449" y="132723"/>
                  </a:cubicBezTo>
                  <a:cubicBezTo>
                    <a:pt x="159723" y="132830"/>
                    <a:pt x="159997" y="132985"/>
                    <a:pt x="160306" y="133140"/>
                  </a:cubicBezTo>
                  <a:cubicBezTo>
                    <a:pt x="160628" y="133283"/>
                    <a:pt x="160961" y="133473"/>
                    <a:pt x="161342" y="133688"/>
                  </a:cubicBezTo>
                  <a:cubicBezTo>
                    <a:pt x="161052" y="133539"/>
                    <a:pt x="160985" y="133511"/>
                    <a:pt x="160970" y="133511"/>
                  </a:cubicBezTo>
                  <a:cubicBezTo>
                    <a:pt x="160960" y="133511"/>
                    <a:pt x="160970" y="133521"/>
                    <a:pt x="160961" y="133521"/>
                  </a:cubicBezTo>
                  <a:cubicBezTo>
                    <a:pt x="160937" y="133521"/>
                    <a:pt x="160890" y="133497"/>
                    <a:pt x="160723" y="133414"/>
                  </a:cubicBezTo>
                  <a:cubicBezTo>
                    <a:pt x="160544" y="133330"/>
                    <a:pt x="160247" y="133176"/>
                    <a:pt x="159735" y="132926"/>
                  </a:cubicBezTo>
                  <a:lnTo>
                    <a:pt x="159735" y="132926"/>
                  </a:lnTo>
                  <a:cubicBezTo>
                    <a:pt x="160247" y="133188"/>
                    <a:pt x="160735" y="133426"/>
                    <a:pt x="161080" y="133628"/>
                  </a:cubicBezTo>
                  <a:cubicBezTo>
                    <a:pt x="161437" y="133819"/>
                    <a:pt x="161663" y="133950"/>
                    <a:pt x="161675" y="133950"/>
                  </a:cubicBezTo>
                  <a:cubicBezTo>
                    <a:pt x="161949" y="134128"/>
                    <a:pt x="162652" y="134521"/>
                    <a:pt x="163330" y="134997"/>
                  </a:cubicBezTo>
                  <a:cubicBezTo>
                    <a:pt x="163687" y="135235"/>
                    <a:pt x="164033" y="135497"/>
                    <a:pt x="164342" y="135735"/>
                  </a:cubicBezTo>
                  <a:cubicBezTo>
                    <a:pt x="164664" y="135962"/>
                    <a:pt x="164926" y="136212"/>
                    <a:pt x="165116" y="136378"/>
                  </a:cubicBezTo>
                  <a:cubicBezTo>
                    <a:pt x="165307" y="136533"/>
                    <a:pt x="165438" y="136628"/>
                    <a:pt x="165640" y="136795"/>
                  </a:cubicBezTo>
                  <a:cubicBezTo>
                    <a:pt x="165831" y="136974"/>
                    <a:pt x="166104" y="137212"/>
                    <a:pt x="166557" y="137664"/>
                  </a:cubicBezTo>
                  <a:cubicBezTo>
                    <a:pt x="166587" y="137703"/>
                    <a:pt x="166594" y="137715"/>
                    <a:pt x="166590" y="137715"/>
                  </a:cubicBezTo>
                  <a:cubicBezTo>
                    <a:pt x="166584" y="137715"/>
                    <a:pt x="166546" y="137677"/>
                    <a:pt x="166545" y="137676"/>
                  </a:cubicBezTo>
                  <a:lnTo>
                    <a:pt x="166545" y="137676"/>
                  </a:lnTo>
                  <a:cubicBezTo>
                    <a:pt x="166546" y="137677"/>
                    <a:pt x="166569" y="137701"/>
                    <a:pt x="166605" y="137736"/>
                  </a:cubicBezTo>
                  <a:cubicBezTo>
                    <a:pt x="166640" y="137771"/>
                    <a:pt x="166688" y="137831"/>
                    <a:pt x="166747" y="137891"/>
                  </a:cubicBezTo>
                  <a:cubicBezTo>
                    <a:pt x="166866" y="138010"/>
                    <a:pt x="167021" y="138176"/>
                    <a:pt x="167140" y="138307"/>
                  </a:cubicBezTo>
                  <a:cubicBezTo>
                    <a:pt x="167271" y="138438"/>
                    <a:pt x="167367" y="138533"/>
                    <a:pt x="167390" y="138557"/>
                  </a:cubicBezTo>
                  <a:cubicBezTo>
                    <a:pt x="167393" y="138560"/>
                    <a:pt x="167395" y="138562"/>
                    <a:pt x="167396" y="138562"/>
                  </a:cubicBezTo>
                  <a:cubicBezTo>
                    <a:pt x="167401" y="138562"/>
                    <a:pt x="167345" y="138484"/>
                    <a:pt x="167188" y="138295"/>
                  </a:cubicBezTo>
                  <a:lnTo>
                    <a:pt x="167188" y="138295"/>
                  </a:lnTo>
                  <a:cubicBezTo>
                    <a:pt x="167331" y="138462"/>
                    <a:pt x="167474" y="138641"/>
                    <a:pt x="167617" y="138831"/>
                  </a:cubicBezTo>
                  <a:cubicBezTo>
                    <a:pt x="167771" y="139022"/>
                    <a:pt x="167926" y="139224"/>
                    <a:pt x="168081" y="139426"/>
                  </a:cubicBezTo>
                  <a:cubicBezTo>
                    <a:pt x="168236" y="139641"/>
                    <a:pt x="168379" y="139855"/>
                    <a:pt x="168533" y="140081"/>
                  </a:cubicBezTo>
                  <a:cubicBezTo>
                    <a:pt x="168688" y="140307"/>
                    <a:pt x="168855" y="140534"/>
                    <a:pt x="168998" y="140784"/>
                  </a:cubicBezTo>
                  <a:cubicBezTo>
                    <a:pt x="169141" y="141034"/>
                    <a:pt x="169295" y="141272"/>
                    <a:pt x="169438" y="141534"/>
                  </a:cubicBezTo>
                  <a:cubicBezTo>
                    <a:pt x="169522" y="141653"/>
                    <a:pt x="169581" y="141784"/>
                    <a:pt x="169653" y="141915"/>
                  </a:cubicBezTo>
                  <a:cubicBezTo>
                    <a:pt x="169712" y="142046"/>
                    <a:pt x="169783" y="142189"/>
                    <a:pt x="169855" y="142320"/>
                  </a:cubicBezTo>
                  <a:cubicBezTo>
                    <a:pt x="170141" y="142844"/>
                    <a:pt x="170355" y="143415"/>
                    <a:pt x="170593" y="143963"/>
                  </a:cubicBezTo>
                  <a:cubicBezTo>
                    <a:pt x="170629" y="144034"/>
                    <a:pt x="170653" y="144094"/>
                    <a:pt x="170688" y="144177"/>
                  </a:cubicBezTo>
                  <a:cubicBezTo>
                    <a:pt x="170724" y="144248"/>
                    <a:pt x="170784" y="144320"/>
                    <a:pt x="170843" y="144379"/>
                  </a:cubicBezTo>
                  <a:cubicBezTo>
                    <a:pt x="170974" y="144487"/>
                    <a:pt x="171141" y="144546"/>
                    <a:pt x="171307" y="144558"/>
                  </a:cubicBezTo>
                  <a:cubicBezTo>
                    <a:pt x="171462" y="144558"/>
                    <a:pt x="171641" y="144534"/>
                    <a:pt x="171772" y="144439"/>
                  </a:cubicBezTo>
                  <a:cubicBezTo>
                    <a:pt x="171843" y="144391"/>
                    <a:pt x="171915" y="144344"/>
                    <a:pt x="171962" y="144272"/>
                  </a:cubicBezTo>
                  <a:cubicBezTo>
                    <a:pt x="172010" y="144201"/>
                    <a:pt x="172046" y="144129"/>
                    <a:pt x="172069" y="144058"/>
                  </a:cubicBezTo>
                  <a:cubicBezTo>
                    <a:pt x="172189" y="143796"/>
                    <a:pt x="172308" y="143534"/>
                    <a:pt x="172427" y="143272"/>
                  </a:cubicBezTo>
                  <a:cubicBezTo>
                    <a:pt x="172558" y="143022"/>
                    <a:pt x="172677" y="142772"/>
                    <a:pt x="172796" y="142534"/>
                  </a:cubicBezTo>
                  <a:cubicBezTo>
                    <a:pt x="172915" y="142284"/>
                    <a:pt x="173046" y="142058"/>
                    <a:pt x="173165" y="141831"/>
                  </a:cubicBezTo>
                  <a:cubicBezTo>
                    <a:pt x="173296" y="141605"/>
                    <a:pt x="173415" y="141391"/>
                    <a:pt x="173534" y="141189"/>
                  </a:cubicBezTo>
                  <a:cubicBezTo>
                    <a:pt x="173784" y="140784"/>
                    <a:pt x="174010" y="140415"/>
                    <a:pt x="174225" y="140093"/>
                  </a:cubicBezTo>
                  <a:cubicBezTo>
                    <a:pt x="174891" y="139034"/>
                    <a:pt x="175713" y="137926"/>
                    <a:pt x="176582" y="136890"/>
                  </a:cubicBezTo>
                  <a:cubicBezTo>
                    <a:pt x="176808" y="136640"/>
                    <a:pt x="177034" y="136390"/>
                    <a:pt x="177261" y="136152"/>
                  </a:cubicBezTo>
                  <a:cubicBezTo>
                    <a:pt x="177368" y="136021"/>
                    <a:pt x="177487" y="135902"/>
                    <a:pt x="177594" y="135783"/>
                  </a:cubicBezTo>
                  <a:cubicBezTo>
                    <a:pt x="177701" y="135664"/>
                    <a:pt x="177820" y="135557"/>
                    <a:pt x="177939" y="135438"/>
                  </a:cubicBezTo>
                  <a:cubicBezTo>
                    <a:pt x="178165" y="135212"/>
                    <a:pt x="178392" y="134997"/>
                    <a:pt x="178618" y="134795"/>
                  </a:cubicBezTo>
                  <a:cubicBezTo>
                    <a:pt x="178844" y="134592"/>
                    <a:pt x="179070" y="134402"/>
                    <a:pt x="179285" y="134211"/>
                  </a:cubicBezTo>
                  <a:lnTo>
                    <a:pt x="179285" y="134211"/>
                  </a:lnTo>
                  <a:cubicBezTo>
                    <a:pt x="179178" y="134319"/>
                    <a:pt x="179285" y="134235"/>
                    <a:pt x="178963" y="134509"/>
                  </a:cubicBezTo>
                  <a:cubicBezTo>
                    <a:pt x="179261" y="134259"/>
                    <a:pt x="179511" y="134045"/>
                    <a:pt x="179725" y="133878"/>
                  </a:cubicBezTo>
                  <a:cubicBezTo>
                    <a:pt x="179940" y="133711"/>
                    <a:pt x="180106" y="133569"/>
                    <a:pt x="180261" y="133449"/>
                  </a:cubicBezTo>
                  <a:cubicBezTo>
                    <a:pt x="180571" y="133223"/>
                    <a:pt x="180773" y="133057"/>
                    <a:pt x="180987" y="132902"/>
                  </a:cubicBezTo>
                  <a:cubicBezTo>
                    <a:pt x="181202" y="132747"/>
                    <a:pt x="181428" y="132580"/>
                    <a:pt x="181797" y="132342"/>
                  </a:cubicBezTo>
                  <a:cubicBezTo>
                    <a:pt x="181987" y="132223"/>
                    <a:pt x="182202" y="132092"/>
                    <a:pt x="182476" y="131937"/>
                  </a:cubicBezTo>
                  <a:cubicBezTo>
                    <a:pt x="182618" y="131866"/>
                    <a:pt x="182761" y="131771"/>
                    <a:pt x="182928" y="131687"/>
                  </a:cubicBezTo>
                  <a:cubicBezTo>
                    <a:pt x="183095" y="131604"/>
                    <a:pt x="183285" y="131509"/>
                    <a:pt x="183476" y="131402"/>
                  </a:cubicBezTo>
                  <a:cubicBezTo>
                    <a:pt x="183800" y="131253"/>
                    <a:pt x="183937" y="131199"/>
                    <a:pt x="183948" y="131199"/>
                  </a:cubicBezTo>
                  <a:cubicBezTo>
                    <a:pt x="183951" y="131199"/>
                    <a:pt x="183944" y="131203"/>
                    <a:pt x="183928" y="131211"/>
                  </a:cubicBezTo>
                  <a:cubicBezTo>
                    <a:pt x="183869" y="131247"/>
                    <a:pt x="183630" y="131354"/>
                    <a:pt x="183380" y="131485"/>
                  </a:cubicBezTo>
                  <a:cubicBezTo>
                    <a:pt x="183024" y="131676"/>
                    <a:pt x="182630" y="131899"/>
                    <a:pt x="182637" y="131899"/>
                  </a:cubicBezTo>
                  <a:cubicBezTo>
                    <a:pt x="182640" y="131899"/>
                    <a:pt x="182698" y="131869"/>
                    <a:pt x="182833" y="131795"/>
                  </a:cubicBezTo>
                  <a:cubicBezTo>
                    <a:pt x="182952" y="131759"/>
                    <a:pt x="183249" y="131616"/>
                    <a:pt x="183654" y="131402"/>
                  </a:cubicBezTo>
                  <a:cubicBezTo>
                    <a:pt x="183869" y="131306"/>
                    <a:pt x="184107" y="131199"/>
                    <a:pt x="184369" y="131068"/>
                  </a:cubicBezTo>
                  <a:cubicBezTo>
                    <a:pt x="184631" y="130961"/>
                    <a:pt x="184916" y="130830"/>
                    <a:pt x="185226" y="130711"/>
                  </a:cubicBezTo>
                  <a:cubicBezTo>
                    <a:pt x="186440" y="130211"/>
                    <a:pt x="187929" y="129759"/>
                    <a:pt x="189107" y="129544"/>
                  </a:cubicBezTo>
                  <a:lnTo>
                    <a:pt x="189107" y="129544"/>
                  </a:lnTo>
                  <a:lnTo>
                    <a:pt x="188548" y="129675"/>
                  </a:lnTo>
                  <a:cubicBezTo>
                    <a:pt x="188750" y="129640"/>
                    <a:pt x="188964" y="129592"/>
                    <a:pt x="189203" y="129544"/>
                  </a:cubicBezTo>
                  <a:cubicBezTo>
                    <a:pt x="189417" y="129544"/>
                    <a:pt x="189643" y="129544"/>
                    <a:pt x="189881" y="129556"/>
                  </a:cubicBezTo>
                  <a:lnTo>
                    <a:pt x="193144" y="129556"/>
                  </a:lnTo>
                  <a:cubicBezTo>
                    <a:pt x="193441" y="129556"/>
                    <a:pt x="193751" y="129544"/>
                    <a:pt x="194060" y="129544"/>
                  </a:cubicBezTo>
                  <a:cubicBezTo>
                    <a:pt x="194691" y="129532"/>
                    <a:pt x="195334" y="129532"/>
                    <a:pt x="196001" y="129520"/>
                  </a:cubicBezTo>
                  <a:lnTo>
                    <a:pt x="196001" y="129520"/>
                  </a:lnTo>
                  <a:cubicBezTo>
                    <a:pt x="196001" y="129520"/>
                    <a:pt x="195858" y="129532"/>
                    <a:pt x="195977" y="129532"/>
                  </a:cubicBezTo>
                  <a:cubicBezTo>
                    <a:pt x="198037" y="129449"/>
                    <a:pt x="201942" y="129259"/>
                    <a:pt x="204800" y="128794"/>
                  </a:cubicBezTo>
                  <a:lnTo>
                    <a:pt x="204800" y="128794"/>
                  </a:lnTo>
                  <a:cubicBezTo>
                    <a:pt x="204574" y="128842"/>
                    <a:pt x="204383" y="128878"/>
                    <a:pt x="204228" y="128901"/>
                  </a:cubicBezTo>
                  <a:cubicBezTo>
                    <a:pt x="204073" y="128925"/>
                    <a:pt x="203954" y="128937"/>
                    <a:pt x="203883" y="128949"/>
                  </a:cubicBezTo>
                  <a:cubicBezTo>
                    <a:pt x="203799" y="128963"/>
                    <a:pt x="203777" y="128969"/>
                    <a:pt x="203828" y="128969"/>
                  </a:cubicBezTo>
                  <a:cubicBezTo>
                    <a:pt x="203864" y="128969"/>
                    <a:pt x="203936" y="128966"/>
                    <a:pt x="204050" y="128961"/>
                  </a:cubicBezTo>
                  <a:cubicBezTo>
                    <a:pt x="204693" y="128878"/>
                    <a:pt x="204597" y="128866"/>
                    <a:pt x="204657" y="128842"/>
                  </a:cubicBezTo>
                  <a:cubicBezTo>
                    <a:pt x="204693" y="128830"/>
                    <a:pt x="204764" y="128806"/>
                    <a:pt x="204990" y="128770"/>
                  </a:cubicBezTo>
                  <a:cubicBezTo>
                    <a:pt x="205216" y="128723"/>
                    <a:pt x="205586" y="128675"/>
                    <a:pt x="206229" y="128544"/>
                  </a:cubicBezTo>
                  <a:cubicBezTo>
                    <a:pt x="206431" y="128508"/>
                    <a:pt x="206705" y="128461"/>
                    <a:pt x="206991" y="128401"/>
                  </a:cubicBezTo>
                  <a:cubicBezTo>
                    <a:pt x="207288" y="128342"/>
                    <a:pt x="207598" y="128282"/>
                    <a:pt x="207895" y="128211"/>
                  </a:cubicBezTo>
                  <a:cubicBezTo>
                    <a:pt x="208491" y="128080"/>
                    <a:pt x="209003" y="127949"/>
                    <a:pt x="209122" y="127937"/>
                  </a:cubicBezTo>
                  <a:lnTo>
                    <a:pt x="209122" y="127937"/>
                  </a:lnTo>
                  <a:cubicBezTo>
                    <a:pt x="209122" y="127937"/>
                    <a:pt x="208538" y="128104"/>
                    <a:pt x="207943" y="128258"/>
                  </a:cubicBezTo>
                  <a:cubicBezTo>
                    <a:pt x="207645" y="128330"/>
                    <a:pt x="207348" y="128389"/>
                    <a:pt x="207121" y="128449"/>
                  </a:cubicBezTo>
                  <a:cubicBezTo>
                    <a:pt x="206895" y="128497"/>
                    <a:pt x="206740" y="128520"/>
                    <a:pt x="206740" y="128520"/>
                  </a:cubicBezTo>
                  <a:cubicBezTo>
                    <a:pt x="207991" y="128342"/>
                    <a:pt x="209836" y="127770"/>
                    <a:pt x="211039" y="127282"/>
                  </a:cubicBezTo>
                  <a:lnTo>
                    <a:pt x="211039" y="127282"/>
                  </a:lnTo>
                  <a:lnTo>
                    <a:pt x="210884" y="127365"/>
                  </a:lnTo>
                  <a:cubicBezTo>
                    <a:pt x="212634" y="126663"/>
                    <a:pt x="213444" y="126115"/>
                    <a:pt x="214253" y="125544"/>
                  </a:cubicBezTo>
                  <a:cubicBezTo>
                    <a:pt x="214456" y="125413"/>
                    <a:pt x="214646" y="125246"/>
                    <a:pt x="214861" y="125079"/>
                  </a:cubicBezTo>
                  <a:cubicBezTo>
                    <a:pt x="215063" y="124901"/>
                    <a:pt x="215289" y="124722"/>
                    <a:pt x="215515" y="124508"/>
                  </a:cubicBezTo>
                  <a:cubicBezTo>
                    <a:pt x="215563" y="124448"/>
                    <a:pt x="215623" y="124401"/>
                    <a:pt x="215694" y="124341"/>
                  </a:cubicBezTo>
                  <a:cubicBezTo>
                    <a:pt x="215742" y="124282"/>
                    <a:pt x="215801" y="124222"/>
                    <a:pt x="215873" y="124151"/>
                  </a:cubicBezTo>
                  <a:cubicBezTo>
                    <a:pt x="215932" y="124091"/>
                    <a:pt x="215992" y="124020"/>
                    <a:pt x="216063" y="123960"/>
                  </a:cubicBezTo>
                  <a:cubicBezTo>
                    <a:pt x="216123" y="123889"/>
                    <a:pt x="216182" y="123817"/>
                    <a:pt x="216254" y="123746"/>
                  </a:cubicBezTo>
                  <a:cubicBezTo>
                    <a:pt x="216508" y="123457"/>
                    <a:pt x="216774" y="123111"/>
                    <a:pt x="217062" y="122721"/>
                  </a:cubicBezTo>
                  <a:lnTo>
                    <a:pt x="217062" y="122721"/>
                  </a:lnTo>
                  <a:cubicBezTo>
                    <a:pt x="217038" y="122752"/>
                    <a:pt x="216999" y="122803"/>
                    <a:pt x="216956" y="122853"/>
                  </a:cubicBezTo>
                  <a:cubicBezTo>
                    <a:pt x="216885" y="122936"/>
                    <a:pt x="216825" y="123008"/>
                    <a:pt x="216825" y="123008"/>
                  </a:cubicBezTo>
                  <a:cubicBezTo>
                    <a:pt x="216992" y="122793"/>
                    <a:pt x="217111" y="122591"/>
                    <a:pt x="217218" y="122412"/>
                  </a:cubicBezTo>
                  <a:cubicBezTo>
                    <a:pt x="217337" y="122246"/>
                    <a:pt x="217432" y="122091"/>
                    <a:pt x="217504" y="121960"/>
                  </a:cubicBezTo>
                  <a:cubicBezTo>
                    <a:pt x="217647" y="121686"/>
                    <a:pt x="217778" y="121484"/>
                    <a:pt x="217873" y="121281"/>
                  </a:cubicBezTo>
                  <a:cubicBezTo>
                    <a:pt x="217932" y="121174"/>
                    <a:pt x="217980" y="121079"/>
                    <a:pt x="218040" y="120960"/>
                  </a:cubicBezTo>
                  <a:cubicBezTo>
                    <a:pt x="218063" y="120900"/>
                    <a:pt x="218099" y="120853"/>
                    <a:pt x="218123" y="120781"/>
                  </a:cubicBezTo>
                  <a:cubicBezTo>
                    <a:pt x="218159" y="120722"/>
                    <a:pt x="218182" y="120650"/>
                    <a:pt x="218206" y="120579"/>
                  </a:cubicBezTo>
                  <a:cubicBezTo>
                    <a:pt x="218266" y="120436"/>
                    <a:pt x="218337" y="120281"/>
                    <a:pt x="218409" y="120091"/>
                  </a:cubicBezTo>
                  <a:cubicBezTo>
                    <a:pt x="218480" y="119888"/>
                    <a:pt x="218551" y="119662"/>
                    <a:pt x="218635" y="119400"/>
                  </a:cubicBezTo>
                  <a:cubicBezTo>
                    <a:pt x="218635" y="119400"/>
                    <a:pt x="218659" y="119364"/>
                    <a:pt x="218682" y="119305"/>
                  </a:cubicBezTo>
                  <a:cubicBezTo>
                    <a:pt x="218706" y="119257"/>
                    <a:pt x="218730" y="119174"/>
                    <a:pt x="218766" y="119091"/>
                  </a:cubicBezTo>
                  <a:cubicBezTo>
                    <a:pt x="218825" y="118936"/>
                    <a:pt x="218873" y="118781"/>
                    <a:pt x="218873" y="118781"/>
                  </a:cubicBezTo>
                  <a:cubicBezTo>
                    <a:pt x="218897" y="118698"/>
                    <a:pt x="218932" y="118591"/>
                    <a:pt x="218956" y="118495"/>
                  </a:cubicBezTo>
                  <a:cubicBezTo>
                    <a:pt x="218980" y="118388"/>
                    <a:pt x="219004" y="118269"/>
                    <a:pt x="219028" y="118150"/>
                  </a:cubicBezTo>
                  <a:cubicBezTo>
                    <a:pt x="219075" y="117912"/>
                    <a:pt x="219135" y="117650"/>
                    <a:pt x="219183" y="117352"/>
                  </a:cubicBezTo>
                  <a:cubicBezTo>
                    <a:pt x="219218" y="117067"/>
                    <a:pt x="219278" y="116757"/>
                    <a:pt x="219302" y="116424"/>
                  </a:cubicBezTo>
                  <a:cubicBezTo>
                    <a:pt x="219325" y="116257"/>
                    <a:pt x="219349" y="116090"/>
                    <a:pt x="219361" y="115924"/>
                  </a:cubicBezTo>
                  <a:cubicBezTo>
                    <a:pt x="219373" y="115745"/>
                    <a:pt x="219385" y="115578"/>
                    <a:pt x="219397" y="115400"/>
                  </a:cubicBezTo>
                  <a:cubicBezTo>
                    <a:pt x="219492" y="113983"/>
                    <a:pt x="219444" y="112423"/>
                    <a:pt x="219337" y="111125"/>
                  </a:cubicBezTo>
                  <a:lnTo>
                    <a:pt x="219337" y="111125"/>
                  </a:lnTo>
                  <a:cubicBezTo>
                    <a:pt x="219421" y="111852"/>
                    <a:pt x="219492" y="112983"/>
                    <a:pt x="219480" y="114173"/>
                  </a:cubicBezTo>
                  <a:cubicBezTo>
                    <a:pt x="219468" y="115352"/>
                    <a:pt x="219361" y="116590"/>
                    <a:pt x="219183" y="117531"/>
                  </a:cubicBezTo>
                  <a:cubicBezTo>
                    <a:pt x="219325" y="116816"/>
                    <a:pt x="219480" y="115590"/>
                    <a:pt x="219504" y="114447"/>
                  </a:cubicBezTo>
                  <a:cubicBezTo>
                    <a:pt x="219528" y="113876"/>
                    <a:pt x="219516" y="113328"/>
                    <a:pt x="219504" y="112876"/>
                  </a:cubicBezTo>
                  <a:cubicBezTo>
                    <a:pt x="219504" y="113192"/>
                    <a:pt x="219504" y="113496"/>
                    <a:pt x="219504" y="113769"/>
                  </a:cubicBezTo>
                  <a:cubicBezTo>
                    <a:pt x="219492" y="112887"/>
                    <a:pt x="219433" y="111864"/>
                    <a:pt x="219325" y="110709"/>
                  </a:cubicBezTo>
                  <a:cubicBezTo>
                    <a:pt x="219230" y="109554"/>
                    <a:pt x="219123" y="108256"/>
                    <a:pt x="219004" y="106827"/>
                  </a:cubicBezTo>
                  <a:lnTo>
                    <a:pt x="219004" y="106827"/>
                  </a:lnTo>
                  <a:cubicBezTo>
                    <a:pt x="219009" y="106842"/>
                    <a:pt x="219013" y="106850"/>
                    <a:pt x="219016" y="106850"/>
                  </a:cubicBezTo>
                  <a:cubicBezTo>
                    <a:pt x="219116" y="106850"/>
                    <a:pt x="218444" y="99322"/>
                    <a:pt x="218421" y="97302"/>
                  </a:cubicBezTo>
                  <a:cubicBezTo>
                    <a:pt x="218230" y="94778"/>
                    <a:pt x="218075" y="92266"/>
                    <a:pt x="217909" y="89646"/>
                  </a:cubicBezTo>
                  <a:cubicBezTo>
                    <a:pt x="217754" y="87039"/>
                    <a:pt x="217599" y="84324"/>
                    <a:pt x="217432" y="81372"/>
                  </a:cubicBezTo>
                  <a:lnTo>
                    <a:pt x="217432" y="81372"/>
                  </a:lnTo>
                  <a:cubicBezTo>
                    <a:pt x="217440" y="81827"/>
                    <a:pt x="217439" y="82003"/>
                    <a:pt x="217433" y="82003"/>
                  </a:cubicBezTo>
                  <a:cubicBezTo>
                    <a:pt x="217411" y="82003"/>
                    <a:pt x="217321" y="79989"/>
                    <a:pt x="217264" y="79989"/>
                  </a:cubicBezTo>
                  <a:cubicBezTo>
                    <a:pt x="217261" y="79989"/>
                    <a:pt x="217257" y="79997"/>
                    <a:pt x="217254" y="80014"/>
                  </a:cubicBezTo>
                  <a:cubicBezTo>
                    <a:pt x="217170" y="78645"/>
                    <a:pt x="217147" y="78121"/>
                    <a:pt x="217147" y="78002"/>
                  </a:cubicBezTo>
                  <a:cubicBezTo>
                    <a:pt x="217147" y="78002"/>
                    <a:pt x="217099" y="76954"/>
                    <a:pt x="217051" y="75919"/>
                  </a:cubicBezTo>
                  <a:lnTo>
                    <a:pt x="216956" y="73835"/>
                  </a:lnTo>
                  <a:cubicBezTo>
                    <a:pt x="216952" y="73659"/>
                    <a:pt x="216952" y="73587"/>
                    <a:pt x="216955" y="73587"/>
                  </a:cubicBezTo>
                  <a:lnTo>
                    <a:pt x="216955" y="73587"/>
                  </a:lnTo>
                  <a:cubicBezTo>
                    <a:pt x="216971" y="73587"/>
                    <a:pt x="217048" y="75019"/>
                    <a:pt x="217062" y="75019"/>
                  </a:cubicBezTo>
                  <a:cubicBezTo>
                    <a:pt x="217062" y="75019"/>
                    <a:pt x="217063" y="75017"/>
                    <a:pt x="217063" y="75014"/>
                  </a:cubicBezTo>
                  <a:cubicBezTo>
                    <a:pt x="216908" y="72001"/>
                    <a:pt x="217039" y="73752"/>
                    <a:pt x="216956" y="71751"/>
                  </a:cubicBezTo>
                  <a:lnTo>
                    <a:pt x="216956" y="71751"/>
                  </a:lnTo>
                  <a:cubicBezTo>
                    <a:pt x="216955" y="71800"/>
                    <a:pt x="216952" y="71824"/>
                    <a:pt x="216949" y="71824"/>
                  </a:cubicBezTo>
                  <a:cubicBezTo>
                    <a:pt x="216922" y="71824"/>
                    <a:pt x="216840" y="70514"/>
                    <a:pt x="216777" y="69001"/>
                  </a:cubicBezTo>
                  <a:lnTo>
                    <a:pt x="216777" y="69001"/>
                  </a:lnTo>
                  <a:lnTo>
                    <a:pt x="216861" y="71418"/>
                  </a:lnTo>
                  <a:cubicBezTo>
                    <a:pt x="216587" y="67215"/>
                    <a:pt x="216742" y="67775"/>
                    <a:pt x="216468" y="63548"/>
                  </a:cubicBezTo>
                  <a:lnTo>
                    <a:pt x="216468" y="63548"/>
                  </a:lnTo>
                  <a:lnTo>
                    <a:pt x="216575" y="64882"/>
                  </a:lnTo>
                  <a:cubicBezTo>
                    <a:pt x="216432" y="62715"/>
                    <a:pt x="216182" y="56857"/>
                    <a:pt x="216004" y="54737"/>
                  </a:cubicBezTo>
                  <a:cubicBezTo>
                    <a:pt x="215997" y="54511"/>
                    <a:pt x="215994" y="54250"/>
                    <a:pt x="216004" y="54250"/>
                  </a:cubicBezTo>
                  <a:cubicBezTo>
                    <a:pt x="216011" y="54250"/>
                    <a:pt x="216026" y="54392"/>
                    <a:pt x="216051" y="54797"/>
                  </a:cubicBezTo>
                  <a:cubicBezTo>
                    <a:pt x="215980" y="53499"/>
                    <a:pt x="215920" y="52130"/>
                    <a:pt x="215849" y="50737"/>
                  </a:cubicBezTo>
                  <a:cubicBezTo>
                    <a:pt x="215813" y="50034"/>
                    <a:pt x="215777" y="49332"/>
                    <a:pt x="215742" y="48641"/>
                  </a:cubicBezTo>
                  <a:cubicBezTo>
                    <a:pt x="215706" y="47939"/>
                    <a:pt x="215682" y="47248"/>
                    <a:pt x="215646" y="46558"/>
                  </a:cubicBezTo>
                  <a:cubicBezTo>
                    <a:pt x="215515" y="43808"/>
                    <a:pt x="215396" y="41212"/>
                    <a:pt x="215337" y="39188"/>
                  </a:cubicBezTo>
                  <a:lnTo>
                    <a:pt x="215337" y="39188"/>
                  </a:lnTo>
                  <a:lnTo>
                    <a:pt x="215373" y="39581"/>
                  </a:lnTo>
                  <a:cubicBezTo>
                    <a:pt x="215337" y="38616"/>
                    <a:pt x="215265" y="37890"/>
                    <a:pt x="215242" y="36676"/>
                  </a:cubicBezTo>
                  <a:lnTo>
                    <a:pt x="215242" y="36676"/>
                  </a:lnTo>
                  <a:cubicBezTo>
                    <a:pt x="215249" y="36719"/>
                    <a:pt x="215260" y="36853"/>
                    <a:pt x="215266" y="36853"/>
                  </a:cubicBezTo>
                  <a:cubicBezTo>
                    <a:pt x="215269" y="36853"/>
                    <a:pt x="215270" y="36795"/>
                    <a:pt x="215265" y="36616"/>
                  </a:cubicBezTo>
                  <a:cubicBezTo>
                    <a:pt x="215242" y="36104"/>
                    <a:pt x="215134" y="34044"/>
                    <a:pt x="215111" y="32759"/>
                  </a:cubicBezTo>
                  <a:lnTo>
                    <a:pt x="215111" y="32759"/>
                  </a:lnTo>
                  <a:lnTo>
                    <a:pt x="215170" y="33854"/>
                  </a:lnTo>
                  <a:cubicBezTo>
                    <a:pt x="215099" y="31318"/>
                    <a:pt x="215027" y="29377"/>
                    <a:pt x="214944" y="27532"/>
                  </a:cubicBezTo>
                  <a:cubicBezTo>
                    <a:pt x="214932" y="27305"/>
                    <a:pt x="214920" y="27079"/>
                    <a:pt x="214920" y="26841"/>
                  </a:cubicBezTo>
                  <a:cubicBezTo>
                    <a:pt x="214908" y="26615"/>
                    <a:pt x="214896" y="26389"/>
                    <a:pt x="214896" y="26162"/>
                  </a:cubicBezTo>
                  <a:cubicBezTo>
                    <a:pt x="214884" y="25710"/>
                    <a:pt x="214872" y="25246"/>
                    <a:pt x="214861" y="24781"/>
                  </a:cubicBezTo>
                  <a:cubicBezTo>
                    <a:pt x="214837" y="23853"/>
                    <a:pt x="214813" y="22888"/>
                    <a:pt x="214789" y="21829"/>
                  </a:cubicBezTo>
                  <a:cubicBezTo>
                    <a:pt x="214801" y="21829"/>
                    <a:pt x="214813" y="21579"/>
                    <a:pt x="214813" y="21174"/>
                  </a:cubicBezTo>
                  <a:cubicBezTo>
                    <a:pt x="214825" y="20769"/>
                    <a:pt x="214825" y="20209"/>
                    <a:pt x="214825" y="19590"/>
                  </a:cubicBezTo>
                  <a:cubicBezTo>
                    <a:pt x="214813" y="19269"/>
                    <a:pt x="214813" y="18947"/>
                    <a:pt x="214813" y="18614"/>
                  </a:cubicBezTo>
                  <a:cubicBezTo>
                    <a:pt x="214789" y="18281"/>
                    <a:pt x="214765" y="17935"/>
                    <a:pt x="214741" y="17614"/>
                  </a:cubicBezTo>
                  <a:cubicBezTo>
                    <a:pt x="214706" y="17280"/>
                    <a:pt x="214670" y="16959"/>
                    <a:pt x="214646" y="16661"/>
                  </a:cubicBezTo>
                  <a:cubicBezTo>
                    <a:pt x="214601" y="16376"/>
                    <a:pt x="214555" y="16101"/>
                    <a:pt x="214520" y="15858"/>
                  </a:cubicBezTo>
                  <a:lnTo>
                    <a:pt x="214520" y="15858"/>
                  </a:lnTo>
                  <a:cubicBezTo>
                    <a:pt x="213980" y="12937"/>
                    <a:pt x="212769" y="10592"/>
                    <a:pt x="211158" y="8720"/>
                  </a:cubicBezTo>
                  <a:cubicBezTo>
                    <a:pt x="210955" y="8482"/>
                    <a:pt x="210741" y="8267"/>
                    <a:pt x="210527" y="8041"/>
                  </a:cubicBezTo>
                  <a:cubicBezTo>
                    <a:pt x="210312" y="7815"/>
                    <a:pt x="210086" y="7613"/>
                    <a:pt x="209860" y="7386"/>
                  </a:cubicBezTo>
                  <a:cubicBezTo>
                    <a:pt x="209634" y="7184"/>
                    <a:pt x="209396" y="6982"/>
                    <a:pt x="209157" y="6779"/>
                  </a:cubicBezTo>
                  <a:cubicBezTo>
                    <a:pt x="208919" y="6589"/>
                    <a:pt x="208657" y="6398"/>
                    <a:pt x="208407" y="6208"/>
                  </a:cubicBezTo>
                  <a:cubicBezTo>
                    <a:pt x="208288" y="6112"/>
                    <a:pt x="208157" y="6017"/>
                    <a:pt x="208038" y="5922"/>
                  </a:cubicBezTo>
                  <a:cubicBezTo>
                    <a:pt x="207895" y="5839"/>
                    <a:pt x="207764" y="5755"/>
                    <a:pt x="207633" y="5660"/>
                  </a:cubicBezTo>
                  <a:cubicBezTo>
                    <a:pt x="207360" y="5493"/>
                    <a:pt x="207098" y="5315"/>
                    <a:pt x="206824" y="5136"/>
                  </a:cubicBezTo>
                  <a:cubicBezTo>
                    <a:pt x="206252" y="4827"/>
                    <a:pt x="205681" y="4469"/>
                    <a:pt x="205050" y="4184"/>
                  </a:cubicBezTo>
                  <a:cubicBezTo>
                    <a:pt x="204859" y="4088"/>
                    <a:pt x="204657" y="3981"/>
                    <a:pt x="204431" y="3874"/>
                  </a:cubicBezTo>
                  <a:cubicBezTo>
                    <a:pt x="204216" y="3755"/>
                    <a:pt x="203966" y="3660"/>
                    <a:pt x="203716" y="3541"/>
                  </a:cubicBezTo>
                  <a:cubicBezTo>
                    <a:pt x="203454" y="3434"/>
                    <a:pt x="203181" y="3314"/>
                    <a:pt x="202907" y="3195"/>
                  </a:cubicBezTo>
                  <a:cubicBezTo>
                    <a:pt x="202609" y="3088"/>
                    <a:pt x="202311" y="2969"/>
                    <a:pt x="202002" y="2862"/>
                  </a:cubicBezTo>
                  <a:cubicBezTo>
                    <a:pt x="201383" y="2612"/>
                    <a:pt x="200692" y="2421"/>
                    <a:pt x="199990" y="2195"/>
                  </a:cubicBezTo>
                  <a:cubicBezTo>
                    <a:pt x="199811" y="2136"/>
                    <a:pt x="199632" y="2088"/>
                    <a:pt x="199454" y="2040"/>
                  </a:cubicBezTo>
                  <a:cubicBezTo>
                    <a:pt x="199263" y="1993"/>
                    <a:pt x="199085" y="1945"/>
                    <a:pt x="198894" y="1898"/>
                  </a:cubicBezTo>
                  <a:cubicBezTo>
                    <a:pt x="198716" y="1850"/>
                    <a:pt x="198525" y="1802"/>
                    <a:pt x="198335" y="1755"/>
                  </a:cubicBezTo>
                  <a:cubicBezTo>
                    <a:pt x="198239" y="1731"/>
                    <a:pt x="198144" y="1707"/>
                    <a:pt x="198049" y="1671"/>
                  </a:cubicBezTo>
                  <a:cubicBezTo>
                    <a:pt x="197954" y="1659"/>
                    <a:pt x="197858" y="1636"/>
                    <a:pt x="197763" y="1612"/>
                  </a:cubicBezTo>
                  <a:cubicBezTo>
                    <a:pt x="194703" y="909"/>
                    <a:pt x="191310" y="481"/>
                    <a:pt x="188583" y="266"/>
                  </a:cubicBezTo>
                  <a:lnTo>
                    <a:pt x="188583" y="266"/>
                  </a:lnTo>
                  <a:cubicBezTo>
                    <a:pt x="189000" y="314"/>
                    <a:pt x="188964" y="314"/>
                    <a:pt x="188714" y="314"/>
                  </a:cubicBezTo>
                  <a:cubicBezTo>
                    <a:pt x="188583" y="302"/>
                    <a:pt x="188393" y="290"/>
                    <a:pt x="188179" y="278"/>
                  </a:cubicBezTo>
                  <a:cubicBezTo>
                    <a:pt x="187964" y="266"/>
                    <a:pt x="187726" y="266"/>
                    <a:pt x="187476" y="255"/>
                  </a:cubicBezTo>
                  <a:cubicBezTo>
                    <a:pt x="186833" y="207"/>
                    <a:pt x="185952" y="159"/>
                    <a:pt x="185250" y="147"/>
                  </a:cubicBezTo>
                  <a:cubicBezTo>
                    <a:pt x="184547" y="135"/>
                    <a:pt x="184035" y="112"/>
                    <a:pt x="184142" y="88"/>
                  </a:cubicBezTo>
                  <a:lnTo>
                    <a:pt x="184142" y="88"/>
                  </a:lnTo>
                  <a:lnTo>
                    <a:pt x="184595" y="100"/>
                  </a:lnTo>
                  <a:cubicBezTo>
                    <a:pt x="184357" y="88"/>
                    <a:pt x="184011" y="64"/>
                    <a:pt x="183595" y="40"/>
                  </a:cubicBezTo>
                  <a:cubicBezTo>
                    <a:pt x="183178" y="28"/>
                    <a:pt x="182690" y="16"/>
                    <a:pt x="182178" y="16"/>
                  </a:cubicBezTo>
                  <a:cubicBezTo>
                    <a:pt x="181850" y="5"/>
                    <a:pt x="181507" y="1"/>
                    <a:pt x="1811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" name="Google Shape;1541;p30">
              <a:extLst>
                <a:ext uri="{FF2B5EF4-FFF2-40B4-BE49-F238E27FC236}">
                  <a16:creationId xmlns="" xmlns:a16="http://schemas.microsoft.com/office/drawing/2014/main" id="{8AED3C10-0B26-44F9-83A8-00E1D4432B44}"/>
                </a:ext>
              </a:extLst>
            </p:cNvPr>
            <p:cNvSpPr/>
            <p:nvPr/>
          </p:nvSpPr>
          <p:spPr>
            <a:xfrm>
              <a:off x="3080725" y="1247900"/>
              <a:ext cx="19075" cy="625"/>
            </a:xfrm>
            <a:custGeom>
              <a:avLst/>
              <a:gdLst/>
              <a:ahLst/>
              <a:cxnLst/>
              <a:rect l="l" t="t" r="r" b="b"/>
              <a:pathLst>
                <a:path w="763" h="25" extrusionOk="0">
                  <a:moveTo>
                    <a:pt x="763" y="1"/>
                  </a:moveTo>
                  <a:lnTo>
                    <a:pt x="763" y="1"/>
                  </a:lnTo>
                  <a:cubicBezTo>
                    <a:pt x="620" y="12"/>
                    <a:pt x="465" y="12"/>
                    <a:pt x="334" y="12"/>
                  </a:cubicBezTo>
                  <a:cubicBezTo>
                    <a:pt x="215" y="12"/>
                    <a:pt x="155" y="24"/>
                    <a:pt x="1" y="24"/>
                  </a:cubicBezTo>
                  <a:lnTo>
                    <a:pt x="477" y="24"/>
                  </a:lnTo>
                  <a:cubicBezTo>
                    <a:pt x="584" y="12"/>
                    <a:pt x="679" y="12"/>
                    <a:pt x="7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" name="Google Shape;1542;p30">
              <a:extLst>
                <a:ext uri="{FF2B5EF4-FFF2-40B4-BE49-F238E27FC236}">
                  <a16:creationId xmlns="" xmlns:a16="http://schemas.microsoft.com/office/drawing/2014/main" id="{4B3AE5A0-3F44-475C-8E28-4BA5C0CF4CA1}"/>
                </a:ext>
              </a:extLst>
            </p:cNvPr>
            <p:cNvSpPr/>
            <p:nvPr/>
          </p:nvSpPr>
          <p:spPr>
            <a:xfrm>
              <a:off x="1564775" y="4520025"/>
              <a:ext cx="5375" cy="2125"/>
            </a:xfrm>
            <a:custGeom>
              <a:avLst/>
              <a:gdLst/>
              <a:ahLst/>
              <a:cxnLst/>
              <a:rect l="l" t="t" r="r" b="b"/>
              <a:pathLst>
                <a:path w="215" h="85" extrusionOk="0">
                  <a:moveTo>
                    <a:pt x="0" y="1"/>
                  </a:moveTo>
                  <a:lnTo>
                    <a:pt x="0" y="1"/>
                  </a:lnTo>
                  <a:cubicBezTo>
                    <a:pt x="23" y="12"/>
                    <a:pt x="53" y="23"/>
                    <a:pt x="88" y="36"/>
                  </a:cubicBezTo>
                  <a:lnTo>
                    <a:pt x="88" y="36"/>
                  </a:lnTo>
                  <a:cubicBezTo>
                    <a:pt x="68" y="23"/>
                    <a:pt x="56" y="19"/>
                    <a:pt x="0" y="1"/>
                  </a:cubicBezTo>
                  <a:close/>
                  <a:moveTo>
                    <a:pt x="88" y="36"/>
                  </a:moveTo>
                  <a:lnTo>
                    <a:pt x="88" y="36"/>
                  </a:lnTo>
                  <a:cubicBezTo>
                    <a:pt x="94" y="39"/>
                    <a:pt x="100" y="43"/>
                    <a:pt x="107" y="48"/>
                  </a:cubicBezTo>
                  <a:lnTo>
                    <a:pt x="214" y="84"/>
                  </a:lnTo>
                  <a:cubicBezTo>
                    <a:pt x="171" y="65"/>
                    <a:pt x="127" y="50"/>
                    <a:pt x="88" y="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" name="Google Shape;1543;p30">
              <a:extLst>
                <a:ext uri="{FF2B5EF4-FFF2-40B4-BE49-F238E27FC236}">
                  <a16:creationId xmlns="" xmlns:a16="http://schemas.microsoft.com/office/drawing/2014/main" id="{33C889B3-F9E1-4BD4-A200-48A2E3D0B3AD}"/>
                </a:ext>
              </a:extLst>
            </p:cNvPr>
            <p:cNvSpPr/>
            <p:nvPr/>
          </p:nvSpPr>
          <p:spPr>
            <a:xfrm>
              <a:off x="5122650" y="1018400"/>
              <a:ext cx="11050" cy="1525"/>
            </a:xfrm>
            <a:custGeom>
              <a:avLst/>
              <a:gdLst/>
              <a:ahLst/>
              <a:cxnLst/>
              <a:rect l="l" t="t" r="r" b="b"/>
              <a:pathLst>
                <a:path w="442" h="61" extrusionOk="0">
                  <a:moveTo>
                    <a:pt x="441" y="1"/>
                  </a:moveTo>
                  <a:lnTo>
                    <a:pt x="1" y="60"/>
                  </a:lnTo>
                  <a:lnTo>
                    <a:pt x="441" y="13"/>
                  </a:lnTo>
                  <a:lnTo>
                    <a:pt x="44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" name="Google Shape;1544;p30">
              <a:extLst>
                <a:ext uri="{FF2B5EF4-FFF2-40B4-BE49-F238E27FC236}">
                  <a16:creationId xmlns="" xmlns:a16="http://schemas.microsoft.com/office/drawing/2014/main" id="{38308EC7-328F-419C-BA18-E1E134352006}"/>
                </a:ext>
              </a:extLst>
            </p:cNvPr>
            <p:cNvSpPr/>
            <p:nvPr/>
          </p:nvSpPr>
          <p:spPr>
            <a:xfrm>
              <a:off x="1153100" y="4000025"/>
              <a:ext cx="1525" cy="9250"/>
            </a:xfrm>
            <a:custGeom>
              <a:avLst/>
              <a:gdLst/>
              <a:ahLst/>
              <a:cxnLst/>
              <a:rect l="l" t="t" r="r" b="b"/>
              <a:pathLst>
                <a:path w="61" h="370" extrusionOk="0">
                  <a:moveTo>
                    <a:pt x="1" y="1"/>
                  </a:moveTo>
                  <a:cubicBezTo>
                    <a:pt x="1" y="24"/>
                    <a:pt x="25" y="179"/>
                    <a:pt x="60" y="370"/>
                  </a:cubicBezTo>
                  <a:cubicBezTo>
                    <a:pt x="60" y="310"/>
                    <a:pt x="37" y="203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" name="Google Shape;1545;p30">
              <a:extLst>
                <a:ext uri="{FF2B5EF4-FFF2-40B4-BE49-F238E27FC236}">
                  <a16:creationId xmlns="" xmlns:a16="http://schemas.microsoft.com/office/drawing/2014/main" id="{9AADAD53-BCBB-45F3-A135-61F654D174D0}"/>
                </a:ext>
              </a:extLst>
            </p:cNvPr>
            <p:cNvSpPr/>
            <p:nvPr/>
          </p:nvSpPr>
          <p:spPr>
            <a:xfrm>
              <a:off x="1107275" y="3667550"/>
              <a:ext cx="3900" cy="42575"/>
            </a:xfrm>
            <a:custGeom>
              <a:avLst/>
              <a:gdLst/>
              <a:ahLst/>
              <a:cxnLst/>
              <a:rect l="l" t="t" r="r" b="b"/>
              <a:pathLst>
                <a:path w="156" h="1703" extrusionOk="0">
                  <a:moveTo>
                    <a:pt x="0" y="0"/>
                  </a:moveTo>
                  <a:lnTo>
                    <a:pt x="0" y="0"/>
                  </a:lnTo>
                  <a:cubicBezTo>
                    <a:pt x="60" y="738"/>
                    <a:pt x="107" y="1274"/>
                    <a:pt x="155" y="170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" name="Google Shape;1546;p30">
              <a:extLst>
                <a:ext uri="{FF2B5EF4-FFF2-40B4-BE49-F238E27FC236}">
                  <a16:creationId xmlns="" xmlns:a16="http://schemas.microsoft.com/office/drawing/2014/main" id="{DAB32D90-4389-4C19-B436-FA711BFCB14B}"/>
                </a:ext>
              </a:extLst>
            </p:cNvPr>
            <p:cNvSpPr/>
            <p:nvPr/>
          </p:nvSpPr>
          <p:spPr>
            <a:xfrm>
              <a:off x="1092100" y="3474075"/>
              <a:ext cx="600" cy="4475"/>
            </a:xfrm>
            <a:custGeom>
              <a:avLst/>
              <a:gdLst/>
              <a:ahLst/>
              <a:cxnLst/>
              <a:rect l="l" t="t" r="r" b="b"/>
              <a:pathLst>
                <a:path w="24" h="179" extrusionOk="0">
                  <a:moveTo>
                    <a:pt x="0" y="0"/>
                  </a:moveTo>
                  <a:cubicBezTo>
                    <a:pt x="0" y="0"/>
                    <a:pt x="0" y="12"/>
                    <a:pt x="0" y="12"/>
                  </a:cubicBezTo>
                  <a:lnTo>
                    <a:pt x="24" y="179"/>
                  </a:lnTo>
                  <a:cubicBezTo>
                    <a:pt x="12" y="60"/>
                    <a:pt x="0" y="24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" name="Google Shape;1547;p30">
              <a:extLst>
                <a:ext uri="{FF2B5EF4-FFF2-40B4-BE49-F238E27FC236}">
                  <a16:creationId xmlns="" xmlns:a16="http://schemas.microsoft.com/office/drawing/2014/main" id="{FBD67653-2136-4361-8523-D3657E6569EE}"/>
                </a:ext>
              </a:extLst>
            </p:cNvPr>
            <p:cNvSpPr/>
            <p:nvPr/>
          </p:nvSpPr>
          <p:spPr>
            <a:xfrm>
              <a:off x="3997800" y="4263725"/>
              <a:ext cx="19450" cy="2425"/>
            </a:xfrm>
            <a:custGeom>
              <a:avLst/>
              <a:gdLst/>
              <a:ahLst/>
              <a:cxnLst/>
              <a:rect l="l" t="t" r="r" b="b"/>
              <a:pathLst>
                <a:path w="778" h="97" extrusionOk="0">
                  <a:moveTo>
                    <a:pt x="775" y="0"/>
                  </a:moveTo>
                  <a:lnTo>
                    <a:pt x="775" y="0"/>
                  </a:lnTo>
                  <a:cubicBezTo>
                    <a:pt x="772" y="0"/>
                    <a:pt x="657" y="13"/>
                    <a:pt x="489" y="34"/>
                  </a:cubicBezTo>
                  <a:lnTo>
                    <a:pt x="489" y="34"/>
                  </a:lnTo>
                  <a:cubicBezTo>
                    <a:pt x="695" y="10"/>
                    <a:pt x="778" y="0"/>
                    <a:pt x="775" y="0"/>
                  </a:cubicBezTo>
                  <a:close/>
                  <a:moveTo>
                    <a:pt x="489" y="34"/>
                  </a:moveTo>
                  <a:cubicBezTo>
                    <a:pt x="450" y="39"/>
                    <a:pt x="406" y="44"/>
                    <a:pt x="358" y="49"/>
                  </a:cubicBezTo>
                  <a:cubicBezTo>
                    <a:pt x="295" y="55"/>
                    <a:pt x="232" y="65"/>
                    <a:pt x="168" y="75"/>
                  </a:cubicBezTo>
                  <a:lnTo>
                    <a:pt x="168" y="75"/>
                  </a:lnTo>
                  <a:cubicBezTo>
                    <a:pt x="285" y="59"/>
                    <a:pt x="395" y="46"/>
                    <a:pt x="489" y="34"/>
                  </a:cubicBezTo>
                  <a:close/>
                  <a:moveTo>
                    <a:pt x="168" y="75"/>
                  </a:moveTo>
                  <a:cubicBezTo>
                    <a:pt x="114" y="82"/>
                    <a:pt x="57" y="89"/>
                    <a:pt x="1" y="97"/>
                  </a:cubicBezTo>
                  <a:cubicBezTo>
                    <a:pt x="57" y="91"/>
                    <a:pt x="113" y="83"/>
                    <a:pt x="168" y="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" name="Google Shape;1548;p30">
              <a:extLst>
                <a:ext uri="{FF2B5EF4-FFF2-40B4-BE49-F238E27FC236}">
                  <a16:creationId xmlns="" xmlns:a16="http://schemas.microsoft.com/office/drawing/2014/main" id="{2CAA6FEA-BA77-486B-810D-B02246389474}"/>
                </a:ext>
              </a:extLst>
            </p:cNvPr>
            <p:cNvSpPr/>
            <p:nvPr/>
          </p:nvSpPr>
          <p:spPr>
            <a:xfrm>
              <a:off x="2911650" y="4435200"/>
              <a:ext cx="34575" cy="6875"/>
            </a:xfrm>
            <a:custGeom>
              <a:avLst/>
              <a:gdLst/>
              <a:ahLst/>
              <a:cxnLst/>
              <a:rect l="l" t="t" r="r" b="b"/>
              <a:pathLst>
                <a:path w="1383" h="275" extrusionOk="0">
                  <a:moveTo>
                    <a:pt x="1382" y="0"/>
                  </a:moveTo>
                  <a:lnTo>
                    <a:pt x="1382" y="0"/>
                  </a:lnTo>
                  <a:cubicBezTo>
                    <a:pt x="620" y="143"/>
                    <a:pt x="25" y="250"/>
                    <a:pt x="1" y="274"/>
                  </a:cubicBezTo>
                  <a:cubicBezTo>
                    <a:pt x="453" y="191"/>
                    <a:pt x="906" y="96"/>
                    <a:pt x="1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" name="Google Shape;1549;p30">
              <a:extLst>
                <a:ext uri="{FF2B5EF4-FFF2-40B4-BE49-F238E27FC236}">
                  <a16:creationId xmlns="" xmlns:a16="http://schemas.microsoft.com/office/drawing/2014/main" id="{A09166F7-A5E6-4A49-A7C6-A505F676BB91}"/>
                </a:ext>
              </a:extLst>
            </p:cNvPr>
            <p:cNvSpPr/>
            <p:nvPr/>
          </p:nvSpPr>
          <p:spPr>
            <a:xfrm>
              <a:off x="5191125" y="4375075"/>
              <a:ext cx="5675" cy="5075"/>
            </a:xfrm>
            <a:custGeom>
              <a:avLst/>
              <a:gdLst/>
              <a:ahLst/>
              <a:cxnLst/>
              <a:rect l="l" t="t" r="r" b="b"/>
              <a:pathLst>
                <a:path w="227" h="203" extrusionOk="0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12"/>
                  </a:cubicBezTo>
                  <a:lnTo>
                    <a:pt x="226" y="203"/>
                  </a:lnTo>
                  <a:cubicBezTo>
                    <a:pt x="155" y="131"/>
                    <a:pt x="83" y="7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" name="Google Shape;1550;p30">
              <a:extLst>
                <a:ext uri="{FF2B5EF4-FFF2-40B4-BE49-F238E27FC236}">
                  <a16:creationId xmlns="" xmlns:a16="http://schemas.microsoft.com/office/drawing/2014/main" id="{061190BA-0059-4095-A4D0-C2D95B122E13}"/>
                </a:ext>
              </a:extLst>
            </p:cNvPr>
            <p:cNvSpPr/>
            <p:nvPr/>
          </p:nvSpPr>
          <p:spPr>
            <a:xfrm>
              <a:off x="2946200" y="4425675"/>
              <a:ext cx="50325" cy="9550"/>
            </a:xfrm>
            <a:custGeom>
              <a:avLst/>
              <a:gdLst/>
              <a:ahLst/>
              <a:cxnLst/>
              <a:rect l="l" t="t" r="r" b="b"/>
              <a:pathLst>
                <a:path w="2013" h="382" extrusionOk="0">
                  <a:moveTo>
                    <a:pt x="2012" y="0"/>
                  </a:moveTo>
                  <a:lnTo>
                    <a:pt x="2012" y="0"/>
                  </a:lnTo>
                  <a:cubicBezTo>
                    <a:pt x="1250" y="131"/>
                    <a:pt x="607" y="262"/>
                    <a:pt x="0" y="381"/>
                  </a:cubicBezTo>
                  <a:cubicBezTo>
                    <a:pt x="643" y="262"/>
                    <a:pt x="1381" y="120"/>
                    <a:pt x="20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" name="Google Shape;1551;p30">
              <a:extLst>
                <a:ext uri="{FF2B5EF4-FFF2-40B4-BE49-F238E27FC236}">
                  <a16:creationId xmlns="" xmlns:a16="http://schemas.microsoft.com/office/drawing/2014/main" id="{474C7D0D-632E-4A7E-AE8C-68EE3491C6B9}"/>
                </a:ext>
              </a:extLst>
            </p:cNvPr>
            <p:cNvSpPr/>
            <p:nvPr/>
          </p:nvSpPr>
          <p:spPr>
            <a:xfrm>
              <a:off x="1075125" y="245877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0" y="500"/>
                  </a:moveTo>
                  <a:lnTo>
                    <a:pt x="0" y="48"/>
                  </a:lnTo>
                  <a:cubicBezTo>
                    <a:pt x="0" y="60"/>
                    <a:pt x="0" y="36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" name="Google Shape;1552;p30">
              <a:extLst>
                <a:ext uri="{FF2B5EF4-FFF2-40B4-BE49-F238E27FC236}">
                  <a16:creationId xmlns="" xmlns:a16="http://schemas.microsoft.com/office/drawing/2014/main" id="{40C6386A-E552-40B5-9A2F-29F321D40B91}"/>
                </a:ext>
              </a:extLst>
            </p:cNvPr>
            <p:cNvSpPr/>
            <p:nvPr/>
          </p:nvSpPr>
          <p:spPr>
            <a:xfrm>
              <a:off x="1075125" y="244627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0" y="500"/>
                  </a:moveTo>
                  <a:lnTo>
                    <a:pt x="0" y="0"/>
                  </a:lnTo>
                  <a:cubicBezTo>
                    <a:pt x="0" y="226"/>
                    <a:pt x="0" y="429"/>
                    <a:pt x="0" y="5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" name="Google Shape;1553;p30">
              <a:extLst>
                <a:ext uri="{FF2B5EF4-FFF2-40B4-BE49-F238E27FC236}">
                  <a16:creationId xmlns="" xmlns:a16="http://schemas.microsoft.com/office/drawing/2014/main" id="{4A1DDF97-F89E-4E45-B0C7-14FE1009E708}"/>
                </a:ext>
              </a:extLst>
            </p:cNvPr>
            <p:cNvSpPr/>
            <p:nvPr/>
          </p:nvSpPr>
          <p:spPr>
            <a:xfrm>
              <a:off x="1075125" y="2420075"/>
              <a:ext cx="325" cy="26225"/>
            </a:xfrm>
            <a:custGeom>
              <a:avLst/>
              <a:gdLst/>
              <a:ahLst/>
              <a:cxnLst/>
              <a:rect l="l" t="t" r="r" b="b"/>
              <a:pathLst>
                <a:path w="13" h="1049" extrusionOk="0">
                  <a:moveTo>
                    <a:pt x="0" y="0"/>
                  </a:moveTo>
                  <a:lnTo>
                    <a:pt x="0" y="1048"/>
                  </a:lnTo>
                  <a:cubicBezTo>
                    <a:pt x="0" y="691"/>
                    <a:pt x="12" y="23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Google Shape;1554;p30">
              <a:extLst>
                <a:ext uri="{FF2B5EF4-FFF2-40B4-BE49-F238E27FC236}">
                  <a16:creationId xmlns="" xmlns:a16="http://schemas.microsoft.com/office/drawing/2014/main" id="{79593E38-7366-49C3-9BB0-68462E3D22E0}"/>
                </a:ext>
              </a:extLst>
            </p:cNvPr>
            <p:cNvSpPr/>
            <p:nvPr/>
          </p:nvSpPr>
          <p:spPr>
            <a:xfrm>
              <a:off x="1073050" y="2779050"/>
              <a:ext cx="600" cy="3600"/>
            </a:xfrm>
            <a:custGeom>
              <a:avLst/>
              <a:gdLst/>
              <a:ahLst/>
              <a:cxnLst/>
              <a:rect l="l" t="t" r="r" b="b"/>
              <a:pathLst>
                <a:path w="24" h="144" extrusionOk="0">
                  <a:moveTo>
                    <a:pt x="0" y="0"/>
                  </a:moveTo>
                  <a:lnTo>
                    <a:pt x="24" y="143"/>
                  </a:lnTo>
                  <a:cubicBezTo>
                    <a:pt x="12" y="60"/>
                    <a:pt x="12" y="1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Google Shape;1555;p30">
              <a:extLst>
                <a:ext uri="{FF2B5EF4-FFF2-40B4-BE49-F238E27FC236}">
                  <a16:creationId xmlns="" xmlns:a16="http://schemas.microsoft.com/office/drawing/2014/main" id="{31C4FA2F-B73D-4F32-81DD-76A0236852FF}"/>
                </a:ext>
              </a:extLst>
            </p:cNvPr>
            <p:cNvSpPr/>
            <p:nvPr/>
          </p:nvSpPr>
          <p:spPr>
            <a:xfrm>
              <a:off x="1073050" y="2782625"/>
              <a:ext cx="1200" cy="89900"/>
            </a:xfrm>
            <a:custGeom>
              <a:avLst/>
              <a:gdLst/>
              <a:ahLst/>
              <a:cxnLst/>
              <a:rect l="l" t="t" r="r" b="b"/>
              <a:pathLst>
                <a:path w="48" h="3596" extrusionOk="0">
                  <a:moveTo>
                    <a:pt x="24" y="0"/>
                  </a:moveTo>
                  <a:lnTo>
                    <a:pt x="24" y="0"/>
                  </a:lnTo>
                  <a:cubicBezTo>
                    <a:pt x="48" y="583"/>
                    <a:pt x="0" y="2750"/>
                    <a:pt x="36" y="3596"/>
                  </a:cubicBezTo>
                  <a:cubicBezTo>
                    <a:pt x="24" y="2703"/>
                    <a:pt x="48" y="1357"/>
                    <a:pt x="36" y="119"/>
                  </a:cubicBezTo>
                  <a:lnTo>
                    <a:pt x="2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" name="Google Shape;1556;p30">
              <a:extLst>
                <a:ext uri="{FF2B5EF4-FFF2-40B4-BE49-F238E27FC236}">
                  <a16:creationId xmlns="" xmlns:a16="http://schemas.microsoft.com/office/drawing/2014/main" id="{07078DE1-64C8-418A-87F8-45AFB7085C96}"/>
                </a:ext>
              </a:extLst>
            </p:cNvPr>
            <p:cNvSpPr/>
            <p:nvPr/>
          </p:nvSpPr>
          <p:spPr>
            <a:xfrm>
              <a:off x="1073925" y="3180575"/>
              <a:ext cx="3600" cy="82475"/>
            </a:xfrm>
            <a:custGeom>
              <a:avLst/>
              <a:gdLst/>
              <a:ahLst/>
              <a:cxnLst/>
              <a:rect l="l" t="t" r="r" b="b"/>
              <a:pathLst>
                <a:path w="144" h="3299" extrusionOk="0">
                  <a:moveTo>
                    <a:pt x="1" y="1"/>
                  </a:moveTo>
                  <a:lnTo>
                    <a:pt x="1" y="1"/>
                  </a:lnTo>
                  <a:cubicBezTo>
                    <a:pt x="26" y="1395"/>
                    <a:pt x="33" y="1706"/>
                    <a:pt x="40" y="1706"/>
                  </a:cubicBezTo>
                  <a:cubicBezTo>
                    <a:pt x="42" y="1706"/>
                    <a:pt x="45" y="1650"/>
                    <a:pt x="48" y="1596"/>
                  </a:cubicBezTo>
                  <a:cubicBezTo>
                    <a:pt x="55" y="1543"/>
                    <a:pt x="58" y="1493"/>
                    <a:pt x="61" y="1493"/>
                  </a:cubicBezTo>
                  <a:cubicBezTo>
                    <a:pt x="64" y="1493"/>
                    <a:pt x="67" y="1524"/>
                    <a:pt x="72" y="1608"/>
                  </a:cubicBezTo>
                  <a:cubicBezTo>
                    <a:pt x="84" y="1799"/>
                    <a:pt x="96" y="2275"/>
                    <a:pt x="144" y="3299"/>
                  </a:cubicBezTo>
                  <a:lnTo>
                    <a:pt x="132" y="2811"/>
                  </a:lnTo>
                  <a:cubicBezTo>
                    <a:pt x="108" y="2513"/>
                    <a:pt x="96" y="2120"/>
                    <a:pt x="96" y="1727"/>
                  </a:cubicBezTo>
                  <a:lnTo>
                    <a:pt x="48" y="167"/>
                  </a:lnTo>
                  <a:cubicBezTo>
                    <a:pt x="48" y="477"/>
                    <a:pt x="48" y="839"/>
                    <a:pt x="40" y="839"/>
                  </a:cubicBezTo>
                  <a:cubicBezTo>
                    <a:pt x="33" y="839"/>
                    <a:pt x="21" y="623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" name="Google Shape;1557;p30">
              <a:extLst>
                <a:ext uri="{FF2B5EF4-FFF2-40B4-BE49-F238E27FC236}">
                  <a16:creationId xmlns="" xmlns:a16="http://schemas.microsoft.com/office/drawing/2014/main" id="{7E3D62DB-E21E-4154-ABA8-63E70C48CE1D}"/>
                </a:ext>
              </a:extLst>
            </p:cNvPr>
            <p:cNvSpPr/>
            <p:nvPr/>
          </p:nvSpPr>
          <p:spPr>
            <a:xfrm>
              <a:off x="1087725" y="3487125"/>
              <a:ext cx="2850" cy="39700"/>
            </a:xfrm>
            <a:custGeom>
              <a:avLst/>
              <a:gdLst/>
              <a:ahLst/>
              <a:cxnLst/>
              <a:rect l="l" t="t" r="r" b="b"/>
              <a:pathLst>
                <a:path w="114" h="1588" extrusionOk="0">
                  <a:moveTo>
                    <a:pt x="8" y="1"/>
                  </a:moveTo>
                  <a:cubicBezTo>
                    <a:pt x="1" y="1"/>
                    <a:pt x="37" y="684"/>
                    <a:pt x="33" y="684"/>
                  </a:cubicBezTo>
                  <a:cubicBezTo>
                    <a:pt x="33" y="684"/>
                    <a:pt x="32" y="683"/>
                    <a:pt x="32" y="681"/>
                  </a:cubicBezTo>
                  <a:lnTo>
                    <a:pt x="32" y="681"/>
                  </a:lnTo>
                  <a:cubicBezTo>
                    <a:pt x="77" y="1248"/>
                    <a:pt x="104" y="1587"/>
                    <a:pt x="109" y="1587"/>
                  </a:cubicBezTo>
                  <a:cubicBezTo>
                    <a:pt x="114" y="1587"/>
                    <a:pt x="101" y="1333"/>
                    <a:pt x="68" y="752"/>
                  </a:cubicBezTo>
                  <a:cubicBezTo>
                    <a:pt x="28" y="187"/>
                    <a:pt x="12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" name="Google Shape;1558;p30">
              <a:extLst>
                <a:ext uri="{FF2B5EF4-FFF2-40B4-BE49-F238E27FC236}">
                  <a16:creationId xmlns="" xmlns:a16="http://schemas.microsoft.com/office/drawing/2014/main" id="{12297FB9-C601-4690-B195-82B56E5B7C4C}"/>
                </a:ext>
              </a:extLst>
            </p:cNvPr>
            <p:cNvSpPr/>
            <p:nvPr/>
          </p:nvSpPr>
          <p:spPr>
            <a:xfrm>
              <a:off x="2106200" y="4579275"/>
              <a:ext cx="16325" cy="1200"/>
            </a:xfrm>
            <a:custGeom>
              <a:avLst/>
              <a:gdLst/>
              <a:ahLst/>
              <a:cxnLst/>
              <a:rect l="l" t="t" r="r" b="b"/>
              <a:pathLst>
                <a:path w="653" h="48" extrusionOk="0">
                  <a:moveTo>
                    <a:pt x="167" y="0"/>
                  </a:moveTo>
                  <a:cubicBezTo>
                    <a:pt x="157" y="2"/>
                    <a:pt x="153" y="3"/>
                    <a:pt x="154" y="4"/>
                  </a:cubicBezTo>
                  <a:lnTo>
                    <a:pt x="154" y="4"/>
                  </a:lnTo>
                  <a:lnTo>
                    <a:pt x="167" y="0"/>
                  </a:lnTo>
                  <a:close/>
                  <a:moveTo>
                    <a:pt x="154" y="4"/>
                  </a:moveTo>
                  <a:lnTo>
                    <a:pt x="1" y="48"/>
                  </a:lnTo>
                  <a:cubicBezTo>
                    <a:pt x="650" y="12"/>
                    <a:pt x="652" y="6"/>
                    <a:pt x="513" y="6"/>
                  </a:cubicBezTo>
                  <a:cubicBezTo>
                    <a:pt x="443" y="6"/>
                    <a:pt x="337" y="8"/>
                    <a:pt x="258" y="8"/>
                  </a:cubicBezTo>
                  <a:cubicBezTo>
                    <a:pt x="200" y="8"/>
                    <a:pt x="157" y="7"/>
                    <a:pt x="154" y="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" name="Google Shape;1559;p30">
              <a:extLst>
                <a:ext uri="{FF2B5EF4-FFF2-40B4-BE49-F238E27FC236}">
                  <a16:creationId xmlns="" xmlns:a16="http://schemas.microsoft.com/office/drawing/2014/main" id="{73B151C0-5C7B-4C45-B4DF-42E178CC64D0}"/>
                </a:ext>
              </a:extLst>
            </p:cNvPr>
            <p:cNvSpPr/>
            <p:nvPr/>
          </p:nvSpPr>
          <p:spPr>
            <a:xfrm>
              <a:off x="2397300" y="4535200"/>
              <a:ext cx="45875" cy="8075"/>
            </a:xfrm>
            <a:custGeom>
              <a:avLst/>
              <a:gdLst/>
              <a:ahLst/>
              <a:cxnLst/>
              <a:rect l="l" t="t" r="r" b="b"/>
              <a:pathLst>
                <a:path w="1835" h="323" extrusionOk="0">
                  <a:moveTo>
                    <a:pt x="1835" y="1"/>
                  </a:moveTo>
                  <a:cubicBezTo>
                    <a:pt x="1834" y="1"/>
                    <a:pt x="1525" y="49"/>
                    <a:pt x="1215" y="108"/>
                  </a:cubicBezTo>
                  <a:cubicBezTo>
                    <a:pt x="906" y="144"/>
                    <a:pt x="584" y="191"/>
                    <a:pt x="584" y="191"/>
                  </a:cubicBezTo>
                  <a:lnTo>
                    <a:pt x="1" y="322"/>
                  </a:lnTo>
                  <a:cubicBezTo>
                    <a:pt x="1" y="322"/>
                    <a:pt x="465" y="239"/>
                    <a:pt x="918" y="168"/>
                  </a:cubicBezTo>
                  <a:cubicBezTo>
                    <a:pt x="1156" y="132"/>
                    <a:pt x="1382" y="84"/>
                    <a:pt x="1549" y="60"/>
                  </a:cubicBezTo>
                  <a:cubicBezTo>
                    <a:pt x="1727" y="25"/>
                    <a:pt x="1834" y="1"/>
                    <a:pt x="18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" name="Google Shape;1560;p30">
              <a:extLst>
                <a:ext uri="{FF2B5EF4-FFF2-40B4-BE49-F238E27FC236}">
                  <a16:creationId xmlns="" xmlns:a16="http://schemas.microsoft.com/office/drawing/2014/main" id="{A203A86F-3ABC-4108-AF09-089C4C81E0A7}"/>
                </a:ext>
              </a:extLst>
            </p:cNvPr>
            <p:cNvSpPr/>
            <p:nvPr/>
          </p:nvSpPr>
          <p:spPr>
            <a:xfrm>
              <a:off x="2625325" y="4495325"/>
              <a:ext cx="53000" cy="11325"/>
            </a:xfrm>
            <a:custGeom>
              <a:avLst/>
              <a:gdLst/>
              <a:ahLst/>
              <a:cxnLst/>
              <a:rect l="l" t="t" r="r" b="b"/>
              <a:pathLst>
                <a:path w="2120" h="453" extrusionOk="0">
                  <a:moveTo>
                    <a:pt x="2119" y="1"/>
                  </a:moveTo>
                  <a:lnTo>
                    <a:pt x="548" y="334"/>
                  </a:lnTo>
                  <a:lnTo>
                    <a:pt x="0" y="453"/>
                  </a:lnTo>
                  <a:lnTo>
                    <a:pt x="0" y="453"/>
                  </a:lnTo>
                  <a:lnTo>
                    <a:pt x="2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" name="Google Shape;1561;p30">
              <a:extLst>
                <a:ext uri="{FF2B5EF4-FFF2-40B4-BE49-F238E27FC236}">
                  <a16:creationId xmlns="" xmlns:a16="http://schemas.microsoft.com/office/drawing/2014/main" id="{C819BF88-2B9C-407B-A011-D6055CA2A8B0}"/>
                </a:ext>
              </a:extLst>
            </p:cNvPr>
            <p:cNvSpPr/>
            <p:nvPr/>
          </p:nvSpPr>
          <p:spPr>
            <a:xfrm>
              <a:off x="5379525" y="4543250"/>
              <a:ext cx="12225" cy="23825"/>
            </a:xfrm>
            <a:custGeom>
              <a:avLst/>
              <a:gdLst/>
              <a:ahLst/>
              <a:cxnLst/>
              <a:rect l="l" t="t" r="r" b="b"/>
              <a:pathLst>
                <a:path w="489" h="953" extrusionOk="0">
                  <a:moveTo>
                    <a:pt x="489" y="0"/>
                  </a:moveTo>
                  <a:lnTo>
                    <a:pt x="275" y="322"/>
                  </a:lnTo>
                  <a:cubicBezTo>
                    <a:pt x="179" y="524"/>
                    <a:pt x="108" y="679"/>
                    <a:pt x="60" y="786"/>
                  </a:cubicBezTo>
                  <a:cubicBezTo>
                    <a:pt x="13" y="905"/>
                    <a:pt x="1" y="953"/>
                    <a:pt x="13" y="953"/>
                  </a:cubicBezTo>
                  <a:cubicBezTo>
                    <a:pt x="24" y="929"/>
                    <a:pt x="167" y="643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" name="Google Shape;1562;p30">
              <a:extLst>
                <a:ext uri="{FF2B5EF4-FFF2-40B4-BE49-F238E27FC236}">
                  <a16:creationId xmlns="" xmlns:a16="http://schemas.microsoft.com/office/drawing/2014/main" id="{9706BE2C-24A8-4171-8A51-6D917ABC29F9}"/>
                </a:ext>
              </a:extLst>
            </p:cNvPr>
            <p:cNvSpPr/>
            <p:nvPr/>
          </p:nvSpPr>
          <p:spPr>
            <a:xfrm>
              <a:off x="6489775" y="3995550"/>
              <a:ext cx="36050" cy="62550"/>
            </a:xfrm>
            <a:custGeom>
              <a:avLst/>
              <a:gdLst/>
              <a:ahLst/>
              <a:cxnLst/>
              <a:rect l="l" t="t" r="r" b="b"/>
              <a:pathLst>
                <a:path w="1442" h="2502" extrusionOk="0">
                  <a:moveTo>
                    <a:pt x="1442" y="1"/>
                  </a:moveTo>
                  <a:lnTo>
                    <a:pt x="1442" y="1"/>
                  </a:lnTo>
                  <a:cubicBezTo>
                    <a:pt x="1227" y="537"/>
                    <a:pt x="953" y="1049"/>
                    <a:pt x="692" y="1477"/>
                  </a:cubicBezTo>
                  <a:cubicBezTo>
                    <a:pt x="423" y="1909"/>
                    <a:pt x="190" y="2260"/>
                    <a:pt x="12" y="2487"/>
                  </a:cubicBezTo>
                  <a:lnTo>
                    <a:pt x="12" y="2487"/>
                  </a:lnTo>
                  <a:cubicBezTo>
                    <a:pt x="96" y="2381"/>
                    <a:pt x="221" y="2243"/>
                    <a:pt x="334" y="2061"/>
                  </a:cubicBezTo>
                  <a:cubicBezTo>
                    <a:pt x="406" y="1965"/>
                    <a:pt x="477" y="1858"/>
                    <a:pt x="549" y="1751"/>
                  </a:cubicBezTo>
                  <a:cubicBezTo>
                    <a:pt x="584" y="1704"/>
                    <a:pt x="620" y="1644"/>
                    <a:pt x="656" y="1596"/>
                  </a:cubicBezTo>
                  <a:cubicBezTo>
                    <a:pt x="680" y="1537"/>
                    <a:pt x="715" y="1477"/>
                    <a:pt x="751" y="1418"/>
                  </a:cubicBezTo>
                  <a:cubicBezTo>
                    <a:pt x="882" y="1180"/>
                    <a:pt x="1037" y="942"/>
                    <a:pt x="1144" y="692"/>
                  </a:cubicBezTo>
                  <a:cubicBezTo>
                    <a:pt x="1263" y="441"/>
                    <a:pt x="1370" y="215"/>
                    <a:pt x="1442" y="1"/>
                  </a:cubicBezTo>
                  <a:close/>
                  <a:moveTo>
                    <a:pt x="12" y="2487"/>
                  </a:moveTo>
                  <a:lnTo>
                    <a:pt x="12" y="2487"/>
                  </a:lnTo>
                  <a:cubicBezTo>
                    <a:pt x="8" y="2492"/>
                    <a:pt x="5" y="2497"/>
                    <a:pt x="1" y="2501"/>
                  </a:cubicBezTo>
                  <a:cubicBezTo>
                    <a:pt x="5" y="2497"/>
                    <a:pt x="9" y="2492"/>
                    <a:pt x="12" y="24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" name="Google Shape;1563;p30">
              <a:extLst>
                <a:ext uri="{FF2B5EF4-FFF2-40B4-BE49-F238E27FC236}">
                  <a16:creationId xmlns="" xmlns:a16="http://schemas.microsoft.com/office/drawing/2014/main" id="{835C027F-BF0A-49AC-9FA9-07ED771899B2}"/>
                </a:ext>
              </a:extLst>
            </p:cNvPr>
            <p:cNvSpPr/>
            <p:nvPr/>
          </p:nvSpPr>
          <p:spPr>
            <a:xfrm>
              <a:off x="5447100" y="983275"/>
              <a:ext cx="48250" cy="1825"/>
            </a:xfrm>
            <a:custGeom>
              <a:avLst/>
              <a:gdLst/>
              <a:ahLst/>
              <a:cxnLst/>
              <a:rect l="l" t="t" r="r" b="b"/>
              <a:pathLst>
                <a:path w="1930" h="73" extrusionOk="0">
                  <a:moveTo>
                    <a:pt x="1929" y="1"/>
                  </a:moveTo>
                  <a:lnTo>
                    <a:pt x="0" y="72"/>
                  </a:lnTo>
                  <a:lnTo>
                    <a:pt x="905" y="49"/>
                  </a:lnTo>
                  <a:lnTo>
                    <a:pt x="192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" name="Google Shape;1564;p30">
              <a:extLst>
                <a:ext uri="{FF2B5EF4-FFF2-40B4-BE49-F238E27FC236}">
                  <a16:creationId xmlns="" xmlns:a16="http://schemas.microsoft.com/office/drawing/2014/main" id="{5DA4931D-B5FF-4652-B00F-CE42A42C6096}"/>
                </a:ext>
              </a:extLst>
            </p:cNvPr>
            <p:cNvSpPr/>
            <p:nvPr/>
          </p:nvSpPr>
          <p:spPr>
            <a:xfrm>
              <a:off x="1040000" y="2146525"/>
              <a:ext cx="1225" cy="42825"/>
            </a:xfrm>
            <a:custGeom>
              <a:avLst/>
              <a:gdLst/>
              <a:ahLst/>
              <a:cxnLst/>
              <a:rect l="l" t="t" r="r" b="b"/>
              <a:pathLst>
                <a:path w="49" h="1713" extrusionOk="0">
                  <a:moveTo>
                    <a:pt x="12" y="0"/>
                  </a:moveTo>
                  <a:lnTo>
                    <a:pt x="0" y="1548"/>
                  </a:lnTo>
                  <a:cubicBezTo>
                    <a:pt x="4" y="1655"/>
                    <a:pt x="10" y="1712"/>
                    <a:pt x="16" y="1712"/>
                  </a:cubicBezTo>
                  <a:cubicBezTo>
                    <a:pt x="31" y="1712"/>
                    <a:pt x="48" y="1403"/>
                    <a:pt x="48" y="703"/>
                  </a:cubicBez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" name="Google Shape;1565;p30">
              <a:extLst>
                <a:ext uri="{FF2B5EF4-FFF2-40B4-BE49-F238E27FC236}">
                  <a16:creationId xmlns="" xmlns:a16="http://schemas.microsoft.com/office/drawing/2014/main" id="{EB702E23-6D86-412C-9A59-08FD3B725075}"/>
                </a:ext>
              </a:extLst>
            </p:cNvPr>
            <p:cNvSpPr/>
            <p:nvPr/>
          </p:nvSpPr>
          <p:spPr>
            <a:xfrm>
              <a:off x="1041475" y="1967225"/>
              <a:ext cx="3300" cy="164750"/>
            </a:xfrm>
            <a:custGeom>
              <a:avLst/>
              <a:gdLst/>
              <a:ahLst/>
              <a:cxnLst/>
              <a:rect l="l" t="t" r="r" b="b"/>
              <a:pathLst>
                <a:path w="132" h="6590" extrusionOk="0">
                  <a:moveTo>
                    <a:pt x="65" y="0"/>
                  </a:moveTo>
                  <a:cubicBezTo>
                    <a:pt x="56" y="0"/>
                    <a:pt x="46" y="67"/>
                    <a:pt x="37" y="219"/>
                  </a:cubicBezTo>
                  <a:cubicBezTo>
                    <a:pt x="84" y="1386"/>
                    <a:pt x="49" y="1672"/>
                    <a:pt x="96" y="2922"/>
                  </a:cubicBezTo>
                  <a:cubicBezTo>
                    <a:pt x="85" y="3828"/>
                    <a:pt x="55" y="4529"/>
                    <a:pt x="41" y="4529"/>
                  </a:cubicBezTo>
                  <a:cubicBezTo>
                    <a:pt x="39" y="4529"/>
                    <a:pt x="38" y="4521"/>
                    <a:pt x="37" y="4505"/>
                  </a:cubicBezTo>
                  <a:lnTo>
                    <a:pt x="37" y="4505"/>
                  </a:lnTo>
                  <a:cubicBezTo>
                    <a:pt x="49" y="4851"/>
                    <a:pt x="1" y="6053"/>
                    <a:pt x="25" y="6589"/>
                  </a:cubicBezTo>
                  <a:cubicBezTo>
                    <a:pt x="84" y="5291"/>
                    <a:pt x="108" y="3648"/>
                    <a:pt x="96" y="1922"/>
                  </a:cubicBezTo>
                  <a:cubicBezTo>
                    <a:pt x="104" y="1801"/>
                    <a:pt x="111" y="1758"/>
                    <a:pt x="116" y="1758"/>
                  </a:cubicBezTo>
                  <a:cubicBezTo>
                    <a:pt x="127" y="1758"/>
                    <a:pt x="132" y="1937"/>
                    <a:pt x="132" y="1993"/>
                  </a:cubicBezTo>
                  <a:cubicBezTo>
                    <a:pt x="132" y="1696"/>
                    <a:pt x="132" y="1398"/>
                    <a:pt x="120" y="1112"/>
                  </a:cubicBezTo>
                  <a:cubicBezTo>
                    <a:pt x="120" y="838"/>
                    <a:pt x="108" y="576"/>
                    <a:pt x="96" y="386"/>
                  </a:cubicBezTo>
                  <a:cubicBezTo>
                    <a:pt x="89" y="150"/>
                    <a:pt x="78" y="0"/>
                    <a:pt x="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Google Shape;1566;p30">
              <a:extLst>
                <a:ext uri="{FF2B5EF4-FFF2-40B4-BE49-F238E27FC236}">
                  <a16:creationId xmlns="" xmlns:a16="http://schemas.microsoft.com/office/drawing/2014/main" id="{E8C188AC-89F3-4B42-B95A-9DDD26624C92}"/>
                </a:ext>
              </a:extLst>
            </p:cNvPr>
            <p:cNvSpPr/>
            <p:nvPr/>
          </p:nvSpPr>
          <p:spPr>
            <a:xfrm>
              <a:off x="2890825" y="1222300"/>
              <a:ext cx="15800" cy="25"/>
            </a:xfrm>
            <a:custGeom>
              <a:avLst/>
              <a:gdLst/>
              <a:ahLst/>
              <a:cxnLst/>
              <a:rect l="l" t="t" r="r" b="b"/>
              <a:pathLst>
                <a:path w="632" h="1" extrusionOk="0">
                  <a:moveTo>
                    <a:pt x="632" y="1"/>
                  </a:moveTo>
                  <a:lnTo>
                    <a:pt x="1" y="1"/>
                  </a:lnTo>
                  <a:cubicBezTo>
                    <a:pt x="179" y="1"/>
                    <a:pt x="393" y="1"/>
                    <a:pt x="6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" name="Google Shape;1567;p30">
              <a:extLst>
                <a:ext uri="{FF2B5EF4-FFF2-40B4-BE49-F238E27FC236}">
                  <a16:creationId xmlns="" xmlns:a16="http://schemas.microsoft.com/office/drawing/2014/main" id="{4E393BD2-FE87-4A08-AA5C-CB5BB8EA2885}"/>
                </a:ext>
              </a:extLst>
            </p:cNvPr>
            <p:cNvSpPr/>
            <p:nvPr/>
          </p:nvSpPr>
          <p:spPr>
            <a:xfrm>
              <a:off x="4397275" y="1091225"/>
              <a:ext cx="16900" cy="3400"/>
            </a:xfrm>
            <a:custGeom>
              <a:avLst/>
              <a:gdLst/>
              <a:ahLst/>
              <a:cxnLst/>
              <a:rect l="l" t="t" r="r" b="b"/>
              <a:pathLst>
                <a:path w="676" h="136" extrusionOk="0">
                  <a:moveTo>
                    <a:pt x="675" y="0"/>
                  </a:moveTo>
                  <a:cubicBezTo>
                    <a:pt x="673" y="0"/>
                    <a:pt x="642" y="6"/>
                    <a:pt x="589" y="17"/>
                  </a:cubicBezTo>
                  <a:lnTo>
                    <a:pt x="589" y="17"/>
                  </a:lnTo>
                  <a:cubicBezTo>
                    <a:pt x="611" y="13"/>
                    <a:pt x="632" y="9"/>
                    <a:pt x="655" y="5"/>
                  </a:cubicBezTo>
                  <a:cubicBezTo>
                    <a:pt x="669" y="2"/>
                    <a:pt x="675" y="0"/>
                    <a:pt x="675" y="0"/>
                  </a:cubicBezTo>
                  <a:close/>
                  <a:moveTo>
                    <a:pt x="589" y="17"/>
                  </a:moveTo>
                  <a:lnTo>
                    <a:pt x="589" y="17"/>
                  </a:lnTo>
                  <a:cubicBezTo>
                    <a:pt x="184" y="92"/>
                    <a:pt x="11" y="125"/>
                    <a:pt x="0" y="136"/>
                  </a:cubicBezTo>
                  <a:cubicBezTo>
                    <a:pt x="249" y="86"/>
                    <a:pt x="473" y="40"/>
                    <a:pt x="589" y="1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" name="Google Shape;1568;p30">
              <a:extLst>
                <a:ext uri="{FF2B5EF4-FFF2-40B4-BE49-F238E27FC236}">
                  <a16:creationId xmlns="" xmlns:a16="http://schemas.microsoft.com/office/drawing/2014/main" id="{0CE06036-9CBA-4F5F-A37B-CFA93B1B161E}"/>
                </a:ext>
              </a:extLst>
            </p:cNvPr>
            <p:cNvSpPr/>
            <p:nvPr/>
          </p:nvSpPr>
          <p:spPr>
            <a:xfrm>
              <a:off x="4653550" y="1048175"/>
              <a:ext cx="15200" cy="2400"/>
            </a:xfrm>
            <a:custGeom>
              <a:avLst/>
              <a:gdLst/>
              <a:ahLst/>
              <a:cxnLst/>
              <a:rect l="l" t="t" r="r" b="b"/>
              <a:pathLst>
                <a:path w="608" h="96" extrusionOk="0">
                  <a:moveTo>
                    <a:pt x="608" y="1"/>
                  </a:moveTo>
                  <a:cubicBezTo>
                    <a:pt x="381" y="36"/>
                    <a:pt x="203" y="60"/>
                    <a:pt x="0" y="96"/>
                  </a:cubicBezTo>
                  <a:cubicBezTo>
                    <a:pt x="238" y="60"/>
                    <a:pt x="465" y="24"/>
                    <a:pt x="6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" name="Google Shape;1569;p30">
              <a:extLst>
                <a:ext uri="{FF2B5EF4-FFF2-40B4-BE49-F238E27FC236}">
                  <a16:creationId xmlns="" xmlns:a16="http://schemas.microsoft.com/office/drawing/2014/main" id="{549DBE4B-E0C1-490A-AC6B-DB698B583CE7}"/>
                </a:ext>
              </a:extLst>
            </p:cNvPr>
            <p:cNvSpPr/>
            <p:nvPr/>
          </p:nvSpPr>
          <p:spPr>
            <a:xfrm>
              <a:off x="2906600" y="1222175"/>
              <a:ext cx="41500" cy="150"/>
            </a:xfrm>
            <a:custGeom>
              <a:avLst/>
              <a:gdLst/>
              <a:ahLst/>
              <a:cxnLst/>
              <a:rect l="l" t="t" r="r" b="b"/>
              <a:pathLst>
                <a:path w="1660" h="6" extrusionOk="0">
                  <a:moveTo>
                    <a:pt x="1430" y="0"/>
                  </a:moveTo>
                  <a:cubicBezTo>
                    <a:pt x="1128" y="0"/>
                    <a:pt x="532" y="6"/>
                    <a:pt x="1" y="6"/>
                  </a:cubicBezTo>
                  <a:lnTo>
                    <a:pt x="1620" y="6"/>
                  </a:lnTo>
                  <a:cubicBezTo>
                    <a:pt x="1659" y="2"/>
                    <a:pt x="1581" y="0"/>
                    <a:pt x="14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" name="Google Shape;1570;p30">
              <a:extLst>
                <a:ext uri="{FF2B5EF4-FFF2-40B4-BE49-F238E27FC236}">
                  <a16:creationId xmlns="" xmlns:a16="http://schemas.microsoft.com/office/drawing/2014/main" id="{13A9960E-8308-401C-8C70-97980D1F623A}"/>
                </a:ext>
              </a:extLst>
            </p:cNvPr>
            <p:cNvSpPr/>
            <p:nvPr/>
          </p:nvSpPr>
          <p:spPr>
            <a:xfrm>
              <a:off x="1048325" y="1679800"/>
              <a:ext cx="2125" cy="22050"/>
            </a:xfrm>
            <a:custGeom>
              <a:avLst/>
              <a:gdLst/>
              <a:ahLst/>
              <a:cxnLst/>
              <a:rect l="l" t="t" r="r" b="b"/>
              <a:pathLst>
                <a:path w="85" h="882" extrusionOk="0">
                  <a:moveTo>
                    <a:pt x="84" y="1"/>
                  </a:moveTo>
                  <a:cubicBezTo>
                    <a:pt x="48" y="346"/>
                    <a:pt x="13" y="620"/>
                    <a:pt x="1" y="882"/>
                  </a:cubicBezTo>
                  <a:cubicBezTo>
                    <a:pt x="25" y="608"/>
                    <a:pt x="60" y="334"/>
                    <a:pt x="84" y="60"/>
                  </a:cubicBezTo>
                  <a:cubicBezTo>
                    <a:pt x="84" y="48"/>
                    <a:pt x="84" y="24"/>
                    <a:pt x="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" name="Google Shape;1571;p30">
              <a:extLst>
                <a:ext uri="{FF2B5EF4-FFF2-40B4-BE49-F238E27FC236}">
                  <a16:creationId xmlns="" xmlns:a16="http://schemas.microsoft.com/office/drawing/2014/main" id="{7DEA65F5-5012-404C-A05D-6C62618A5722}"/>
                </a:ext>
              </a:extLst>
            </p:cNvPr>
            <p:cNvSpPr/>
            <p:nvPr/>
          </p:nvSpPr>
          <p:spPr>
            <a:xfrm>
              <a:off x="2216325" y="1217550"/>
              <a:ext cx="22650" cy="325"/>
            </a:xfrm>
            <a:custGeom>
              <a:avLst/>
              <a:gdLst/>
              <a:ahLst/>
              <a:cxnLst/>
              <a:rect l="l" t="t" r="r" b="b"/>
              <a:pathLst>
                <a:path w="906" h="13" extrusionOk="0">
                  <a:moveTo>
                    <a:pt x="418" y="0"/>
                  </a:moveTo>
                  <a:cubicBezTo>
                    <a:pt x="275" y="0"/>
                    <a:pt x="132" y="0"/>
                    <a:pt x="1" y="12"/>
                  </a:cubicBezTo>
                  <a:lnTo>
                    <a:pt x="9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" name="Google Shape;1572;p30">
              <a:extLst>
                <a:ext uri="{FF2B5EF4-FFF2-40B4-BE49-F238E27FC236}">
                  <a16:creationId xmlns="" xmlns:a16="http://schemas.microsoft.com/office/drawing/2014/main" id="{1BCFAE0B-62CE-400E-BC7A-28229DB1BEA1}"/>
                </a:ext>
              </a:extLst>
            </p:cNvPr>
            <p:cNvSpPr/>
            <p:nvPr/>
          </p:nvSpPr>
          <p:spPr>
            <a:xfrm>
              <a:off x="1721325" y="1211600"/>
              <a:ext cx="25325" cy="1800"/>
            </a:xfrm>
            <a:custGeom>
              <a:avLst/>
              <a:gdLst/>
              <a:ahLst/>
              <a:cxnLst/>
              <a:rect l="l" t="t" r="r" b="b"/>
              <a:pathLst>
                <a:path w="1013" h="72" extrusionOk="0">
                  <a:moveTo>
                    <a:pt x="1013" y="0"/>
                  </a:moveTo>
                  <a:lnTo>
                    <a:pt x="1013" y="0"/>
                  </a:lnTo>
                  <a:cubicBezTo>
                    <a:pt x="751" y="24"/>
                    <a:pt x="418" y="36"/>
                    <a:pt x="13" y="48"/>
                  </a:cubicBezTo>
                  <a:cubicBezTo>
                    <a:pt x="1" y="60"/>
                    <a:pt x="60" y="71"/>
                    <a:pt x="215" y="71"/>
                  </a:cubicBezTo>
                  <a:cubicBezTo>
                    <a:pt x="680" y="71"/>
                    <a:pt x="846" y="24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" name="Google Shape;1573;p30">
              <a:extLst>
                <a:ext uri="{FF2B5EF4-FFF2-40B4-BE49-F238E27FC236}">
                  <a16:creationId xmlns="" xmlns:a16="http://schemas.microsoft.com/office/drawing/2014/main" id="{C6E03181-78F9-4DD0-946C-C4AD7E3B4359}"/>
                </a:ext>
              </a:extLst>
            </p:cNvPr>
            <p:cNvSpPr/>
            <p:nvPr/>
          </p:nvSpPr>
          <p:spPr>
            <a:xfrm>
              <a:off x="1070950" y="1567575"/>
              <a:ext cx="3300" cy="14025"/>
            </a:xfrm>
            <a:custGeom>
              <a:avLst/>
              <a:gdLst/>
              <a:ahLst/>
              <a:cxnLst/>
              <a:rect l="l" t="t" r="r" b="b"/>
              <a:pathLst>
                <a:path w="132" h="561" extrusionOk="0">
                  <a:moveTo>
                    <a:pt x="132" y="1"/>
                  </a:moveTo>
                  <a:lnTo>
                    <a:pt x="132" y="1"/>
                  </a:lnTo>
                  <a:cubicBezTo>
                    <a:pt x="132" y="1"/>
                    <a:pt x="84" y="132"/>
                    <a:pt x="60" y="275"/>
                  </a:cubicBezTo>
                  <a:cubicBezTo>
                    <a:pt x="54" y="309"/>
                    <a:pt x="48" y="344"/>
                    <a:pt x="41" y="377"/>
                  </a:cubicBezTo>
                  <a:lnTo>
                    <a:pt x="41" y="377"/>
                  </a:lnTo>
                  <a:cubicBezTo>
                    <a:pt x="69" y="250"/>
                    <a:pt x="100" y="110"/>
                    <a:pt x="132" y="1"/>
                  </a:cubicBezTo>
                  <a:close/>
                  <a:moveTo>
                    <a:pt x="41" y="377"/>
                  </a:moveTo>
                  <a:lnTo>
                    <a:pt x="41" y="377"/>
                  </a:lnTo>
                  <a:cubicBezTo>
                    <a:pt x="27" y="444"/>
                    <a:pt x="13" y="507"/>
                    <a:pt x="1" y="560"/>
                  </a:cubicBezTo>
                  <a:cubicBezTo>
                    <a:pt x="1" y="560"/>
                    <a:pt x="21" y="478"/>
                    <a:pt x="41" y="3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" name="Google Shape;1574;p30">
              <a:extLst>
                <a:ext uri="{FF2B5EF4-FFF2-40B4-BE49-F238E27FC236}">
                  <a16:creationId xmlns="" xmlns:a16="http://schemas.microsoft.com/office/drawing/2014/main" id="{112CF675-90CA-4252-94CF-236F1BA984CB}"/>
                </a:ext>
              </a:extLst>
            </p:cNvPr>
            <p:cNvSpPr/>
            <p:nvPr/>
          </p:nvSpPr>
          <p:spPr>
            <a:xfrm>
              <a:off x="2605675" y="1222900"/>
              <a:ext cx="4775" cy="325"/>
            </a:xfrm>
            <a:custGeom>
              <a:avLst/>
              <a:gdLst/>
              <a:ahLst/>
              <a:cxnLst/>
              <a:rect l="l" t="t" r="r" b="b"/>
              <a:pathLst>
                <a:path w="191" h="13" extrusionOk="0">
                  <a:moveTo>
                    <a:pt x="0" y="0"/>
                  </a:moveTo>
                  <a:cubicBezTo>
                    <a:pt x="36" y="0"/>
                    <a:pt x="107" y="12"/>
                    <a:pt x="191" y="12"/>
                  </a:cubicBezTo>
                  <a:cubicBezTo>
                    <a:pt x="191" y="12"/>
                    <a:pt x="119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" name="Google Shape;1575;p30">
              <a:extLst>
                <a:ext uri="{FF2B5EF4-FFF2-40B4-BE49-F238E27FC236}">
                  <a16:creationId xmlns="" xmlns:a16="http://schemas.microsoft.com/office/drawing/2014/main" id="{B3729B38-6568-4D4E-8309-9D0FE5D4A431}"/>
                </a:ext>
              </a:extLst>
            </p:cNvPr>
            <p:cNvSpPr/>
            <p:nvPr/>
          </p:nvSpPr>
          <p:spPr>
            <a:xfrm>
              <a:off x="1032850" y="2775175"/>
              <a:ext cx="25" cy="4500"/>
            </a:xfrm>
            <a:custGeom>
              <a:avLst/>
              <a:gdLst/>
              <a:ahLst/>
              <a:cxnLst/>
              <a:rect l="l" t="t" r="r" b="b"/>
              <a:pathLst>
                <a:path w="1" h="180" extrusionOk="0">
                  <a:moveTo>
                    <a:pt x="1" y="167"/>
                  </a:moveTo>
                  <a:cubicBezTo>
                    <a:pt x="1" y="179"/>
                    <a:pt x="1" y="155"/>
                    <a:pt x="1" y="155"/>
                  </a:cubicBezTo>
                  <a:cubicBezTo>
                    <a:pt x="1" y="36"/>
                    <a:pt x="1" y="0"/>
                    <a:pt x="1" y="1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0" name="Google Shape;1576;p30">
              <a:extLst>
                <a:ext uri="{FF2B5EF4-FFF2-40B4-BE49-F238E27FC236}">
                  <a16:creationId xmlns="" xmlns:a16="http://schemas.microsoft.com/office/drawing/2014/main" id="{645E655E-E534-4C87-960B-FAB921E4D827}"/>
                </a:ext>
              </a:extLst>
            </p:cNvPr>
            <p:cNvSpPr/>
            <p:nvPr/>
          </p:nvSpPr>
          <p:spPr>
            <a:xfrm>
              <a:off x="1042675" y="2185225"/>
              <a:ext cx="625" cy="10150"/>
            </a:xfrm>
            <a:custGeom>
              <a:avLst/>
              <a:gdLst/>
              <a:ahLst/>
              <a:cxnLst/>
              <a:rect l="l" t="t" r="r" b="b"/>
              <a:pathLst>
                <a:path w="25" h="406" extrusionOk="0">
                  <a:moveTo>
                    <a:pt x="1" y="0"/>
                  </a:moveTo>
                  <a:lnTo>
                    <a:pt x="1" y="334"/>
                  </a:lnTo>
                  <a:cubicBezTo>
                    <a:pt x="13" y="369"/>
                    <a:pt x="13" y="405"/>
                    <a:pt x="24" y="40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" name="Google Shape;1577;p30">
              <a:extLst>
                <a:ext uri="{FF2B5EF4-FFF2-40B4-BE49-F238E27FC236}">
                  <a16:creationId xmlns="" xmlns:a16="http://schemas.microsoft.com/office/drawing/2014/main" id="{C9652EF1-17A0-4EA0-9FB1-14283E0A57AF}"/>
                </a:ext>
              </a:extLst>
            </p:cNvPr>
            <p:cNvSpPr/>
            <p:nvPr/>
          </p:nvSpPr>
          <p:spPr>
            <a:xfrm>
              <a:off x="5128400" y="984775"/>
              <a:ext cx="8850" cy="850"/>
            </a:xfrm>
            <a:custGeom>
              <a:avLst/>
              <a:gdLst/>
              <a:ahLst/>
              <a:cxnLst/>
              <a:rect l="l" t="t" r="r" b="b"/>
              <a:pathLst>
                <a:path w="354" h="34" extrusionOk="0">
                  <a:moveTo>
                    <a:pt x="271" y="0"/>
                  </a:moveTo>
                  <a:cubicBezTo>
                    <a:pt x="73" y="25"/>
                    <a:pt x="0" y="33"/>
                    <a:pt x="3" y="33"/>
                  </a:cubicBezTo>
                  <a:cubicBezTo>
                    <a:pt x="8" y="33"/>
                    <a:pt x="177" y="15"/>
                    <a:pt x="3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" name="Google Shape;1578;p30">
              <a:extLst>
                <a:ext uri="{FF2B5EF4-FFF2-40B4-BE49-F238E27FC236}">
                  <a16:creationId xmlns="" xmlns:a16="http://schemas.microsoft.com/office/drawing/2014/main" id="{95EB1E7F-B1E9-423D-AC88-A23F1D6B3794}"/>
                </a:ext>
              </a:extLst>
            </p:cNvPr>
            <p:cNvSpPr/>
            <p:nvPr/>
          </p:nvSpPr>
          <p:spPr>
            <a:xfrm>
              <a:off x="6400125" y="4139025"/>
              <a:ext cx="45150" cy="29300"/>
            </a:xfrm>
            <a:custGeom>
              <a:avLst/>
              <a:gdLst/>
              <a:ahLst/>
              <a:cxnLst/>
              <a:rect l="l" t="t" r="r" b="b"/>
              <a:pathLst>
                <a:path w="1806" h="1172" extrusionOk="0">
                  <a:moveTo>
                    <a:pt x="1795" y="0"/>
                  </a:moveTo>
                  <a:cubicBezTo>
                    <a:pt x="1780" y="0"/>
                    <a:pt x="1565" y="139"/>
                    <a:pt x="980" y="525"/>
                  </a:cubicBezTo>
                  <a:cubicBezTo>
                    <a:pt x="1087" y="465"/>
                    <a:pt x="1170" y="417"/>
                    <a:pt x="1230" y="382"/>
                  </a:cubicBezTo>
                  <a:cubicBezTo>
                    <a:pt x="1289" y="334"/>
                    <a:pt x="1325" y="310"/>
                    <a:pt x="1349" y="298"/>
                  </a:cubicBezTo>
                  <a:cubicBezTo>
                    <a:pt x="1361" y="292"/>
                    <a:pt x="1369" y="289"/>
                    <a:pt x="1372" y="289"/>
                  </a:cubicBezTo>
                  <a:cubicBezTo>
                    <a:pt x="1380" y="289"/>
                    <a:pt x="1353" y="311"/>
                    <a:pt x="1301" y="346"/>
                  </a:cubicBezTo>
                  <a:cubicBezTo>
                    <a:pt x="1241" y="382"/>
                    <a:pt x="1146" y="477"/>
                    <a:pt x="1003" y="548"/>
                  </a:cubicBezTo>
                  <a:cubicBezTo>
                    <a:pt x="872" y="632"/>
                    <a:pt x="729" y="727"/>
                    <a:pt x="587" y="810"/>
                  </a:cubicBezTo>
                  <a:cubicBezTo>
                    <a:pt x="301" y="989"/>
                    <a:pt x="39" y="1144"/>
                    <a:pt x="3" y="1168"/>
                  </a:cubicBezTo>
                  <a:cubicBezTo>
                    <a:pt x="1" y="1170"/>
                    <a:pt x="1" y="1172"/>
                    <a:pt x="4" y="1172"/>
                  </a:cubicBezTo>
                  <a:cubicBezTo>
                    <a:pt x="16" y="1172"/>
                    <a:pt x="67" y="1152"/>
                    <a:pt x="170" y="1096"/>
                  </a:cubicBezTo>
                  <a:cubicBezTo>
                    <a:pt x="289" y="1025"/>
                    <a:pt x="503" y="906"/>
                    <a:pt x="825" y="727"/>
                  </a:cubicBezTo>
                  <a:lnTo>
                    <a:pt x="825" y="727"/>
                  </a:lnTo>
                  <a:cubicBezTo>
                    <a:pt x="817" y="730"/>
                    <a:pt x="812" y="732"/>
                    <a:pt x="810" y="732"/>
                  </a:cubicBezTo>
                  <a:cubicBezTo>
                    <a:pt x="794" y="732"/>
                    <a:pt x="894" y="665"/>
                    <a:pt x="1039" y="572"/>
                  </a:cubicBezTo>
                  <a:cubicBezTo>
                    <a:pt x="1218" y="465"/>
                    <a:pt x="1420" y="298"/>
                    <a:pt x="1575" y="179"/>
                  </a:cubicBezTo>
                  <a:cubicBezTo>
                    <a:pt x="1710" y="74"/>
                    <a:pt x="1806" y="0"/>
                    <a:pt x="17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" name="Google Shape;1579;p30">
              <a:extLst>
                <a:ext uri="{FF2B5EF4-FFF2-40B4-BE49-F238E27FC236}">
                  <a16:creationId xmlns="" xmlns:a16="http://schemas.microsoft.com/office/drawing/2014/main" id="{54992D57-5E30-4D41-B469-3493E5A541D5}"/>
                </a:ext>
              </a:extLst>
            </p:cNvPr>
            <p:cNvSpPr/>
            <p:nvPr/>
          </p:nvSpPr>
          <p:spPr>
            <a:xfrm>
              <a:off x="1051900" y="1645875"/>
              <a:ext cx="3000" cy="20850"/>
            </a:xfrm>
            <a:custGeom>
              <a:avLst/>
              <a:gdLst/>
              <a:ahLst/>
              <a:cxnLst/>
              <a:rect l="l" t="t" r="r" b="b"/>
              <a:pathLst>
                <a:path w="120" h="834" extrusionOk="0">
                  <a:moveTo>
                    <a:pt x="120" y="0"/>
                  </a:moveTo>
                  <a:cubicBezTo>
                    <a:pt x="90" y="169"/>
                    <a:pt x="66" y="342"/>
                    <a:pt x="43" y="514"/>
                  </a:cubicBezTo>
                  <a:lnTo>
                    <a:pt x="43" y="514"/>
                  </a:lnTo>
                  <a:cubicBezTo>
                    <a:pt x="63" y="372"/>
                    <a:pt x="88" y="205"/>
                    <a:pt x="120" y="0"/>
                  </a:cubicBezTo>
                  <a:close/>
                  <a:moveTo>
                    <a:pt x="43" y="514"/>
                  </a:moveTo>
                  <a:cubicBezTo>
                    <a:pt x="25" y="636"/>
                    <a:pt x="12" y="740"/>
                    <a:pt x="1" y="834"/>
                  </a:cubicBezTo>
                  <a:cubicBezTo>
                    <a:pt x="14" y="728"/>
                    <a:pt x="28" y="622"/>
                    <a:pt x="43" y="5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4" name="Google Shape;1580;p30">
              <a:extLst>
                <a:ext uri="{FF2B5EF4-FFF2-40B4-BE49-F238E27FC236}">
                  <a16:creationId xmlns="" xmlns:a16="http://schemas.microsoft.com/office/drawing/2014/main" id="{A9D33D83-6287-4D59-A7DD-9901D76EB684}"/>
                </a:ext>
              </a:extLst>
            </p:cNvPr>
            <p:cNvSpPr/>
            <p:nvPr/>
          </p:nvSpPr>
          <p:spPr>
            <a:xfrm>
              <a:off x="6420725" y="4153325"/>
              <a:ext cx="6575" cy="3900"/>
            </a:xfrm>
            <a:custGeom>
              <a:avLst/>
              <a:gdLst/>
              <a:ahLst/>
              <a:cxnLst/>
              <a:rect l="l" t="t" r="r" b="b"/>
              <a:pathLst>
                <a:path w="263" h="156" extrusionOk="0">
                  <a:moveTo>
                    <a:pt x="263" y="0"/>
                  </a:moveTo>
                  <a:cubicBezTo>
                    <a:pt x="156" y="60"/>
                    <a:pt x="96" y="96"/>
                    <a:pt x="1" y="155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" name="Google Shape;1581;p30">
              <a:extLst>
                <a:ext uri="{FF2B5EF4-FFF2-40B4-BE49-F238E27FC236}">
                  <a16:creationId xmlns="" xmlns:a16="http://schemas.microsoft.com/office/drawing/2014/main" id="{3E586C63-DE50-4B3E-BF7B-5413AAE3F14A}"/>
                </a:ext>
              </a:extLst>
            </p:cNvPr>
            <p:cNvSpPr/>
            <p:nvPr/>
          </p:nvSpPr>
          <p:spPr>
            <a:xfrm>
              <a:off x="6199575" y="1060075"/>
              <a:ext cx="9850" cy="5100"/>
            </a:xfrm>
            <a:custGeom>
              <a:avLst/>
              <a:gdLst/>
              <a:ahLst/>
              <a:cxnLst/>
              <a:rect l="l" t="t" r="r" b="b"/>
              <a:pathLst>
                <a:path w="394" h="204" extrusionOk="0">
                  <a:moveTo>
                    <a:pt x="0" y="1"/>
                  </a:moveTo>
                  <a:lnTo>
                    <a:pt x="0" y="1"/>
                  </a:lnTo>
                  <a:cubicBezTo>
                    <a:pt x="92" y="50"/>
                    <a:pt x="183" y="95"/>
                    <a:pt x="260" y="134"/>
                  </a:cubicBezTo>
                  <a:lnTo>
                    <a:pt x="260" y="134"/>
                  </a:lnTo>
                  <a:cubicBezTo>
                    <a:pt x="70" y="34"/>
                    <a:pt x="10" y="1"/>
                    <a:pt x="0" y="1"/>
                  </a:cubicBezTo>
                  <a:close/>
                  <a:moveTo>
                    <a:pt x="260" y="134"/>
                  </a:moveTo>
                  <a:lnTo>
                    <a:pt x="260" y="134"/>
                  </a:lnTo>
                  <a:cubicBezTo>
                    <a:pt x="299" y="154"/>
                    <a:pt x="343" y="177"/>
                    <a:pt x="393" y="203"/>
                  </a:cubicBezTo>
                  <a:cubicBezTo>
                    <a:pt x="359" y="184"/>
                    <a:pt x="313" y="160"/>
                    <a:pt x="260" y="1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" name="Google Shape;1582;p30">
              <a:extLst>
                <a:ext uri="{FF2B5EF4-FFF2-40B4-BE49-F238E27FC236}">
                  <a16:creationId xmlns="" xmlns:a16="http://schemas.microsoft.com/office/drawing/2014/main" id="{F4960805-330F-4C08-A71A-2973311FE867}"/>
                </a:ext>
              </a:extLst>
            </p:cNvPr>
            <p:cNvSpPr/>
            <p:nvPr/>
          </p:nvSpPr>
          <p:spPr>
            <a:xfrm>
              <a:off x="5414050" y="959175"/>
              <a:ext cx="20275" cy="925"/>
            </a:xfrm>
            <a:custGeom>
              <a:avLst/>
              <a:gdLst/>
              <a:ahLst/>
              <a:cxnLst/>
              <a:rect l="l" t="t" r="r" b="b"/>
              <a:pathLst>
                <a:path w="811" h="37" extrusionOk="0">
                  <a:moveTo>
                    <a:pt x="810" y="1"/>
                  </a:moveTo>
                  <a:cubicBezTo>
                    <a:pt x="751" y="3"/>
                    <a:pt x="693" y="5"/>
                    <a:pt x="637" y="8"/>
                  </a:cubicBezTo>
                  <a:lnTo>
                    <a:pt x="637" y="8"/>
                  </a:lnTo>
                  <a:lnTo>
                    <a:pt x="810" y="1"/>
                  </a:lnTo>
                  <a:close/>
                  <a:moveTo>
                    <a:pt x="637" y="8"/>
                  </a:moveTo>
                  <a:lnTo>
                    <a:pt x="1" y="36"/>
                  </a:lnTo>
                  <a:cubicBezTo>
                    <a:pt x="185" y="36"/>
                    <a:pt x="393" y="20"/>
                    <a:pt x="637" y="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" name="Google Shape;1583;p30">
              <a:extLst>
                <a:ext uri="{FF2B5EF4-FFF2-40B4-BE49-F238E27FC236}">
                  <a16:creationId xmlns="" xmlns:a16="http://schemas.microsoft.com/office/drawing/2014/main" id="{AB44448B-876D-4B6A-85B7-B960FD4E84DC}"/>
                </a:ext>
              </a:extLst>
            </p:cNvPr>
            <p:cNvSpPr/>
            <p:nvPr/>
          </p:nvSpPr>
          <p:spPr>
            <a:xfrm>
              <a:off x="6456150" y="1382150"/>
              <a:ext cx="3900" cy="28900"/>
            </a:xfrm>
            <a:custGeom>
              <a:avLst/>
              <a:gdLst/>
              <a:ahLst/>
              <a:cxnLst/>
              <a:rect l="l" t="t" r="r" b="b"/>
              <a:pathLst>
                <a:path w="156" h="1156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203"/>
                    <a:pt x="61" y="371"/>
                    <a:pt x="84" y="520"/>
                  </a:cubicBezTo>
                  <a:lnTo>
                    <a:pt x="84" y="520"/>
                  </a:lnTo>
                  <a:cubicBezTo>
                    <a:pt x="84" y="517"/>
                    <a:pt x="84" y="515"/>
                    <a:pt x="84" y="512"/>
                  </a:cubicBezTo>
                  <a:cubicBezTo>
                    <a:pt x="60" y="357"/>
                    <a:pt x="36" y="215"/>
                    <a:pt x="1" y="0"/>
                  </a:cubicBezTo>
                  <a:close/>
                  <a:moveTo>
                    <a:pt x="84" y="520"/>
                  </a:moveTo>
                  <a:cubicBezTo>
                    <a:pt x="97" y="685"/>
                    <a:pt x="120" y="874"/>
                    <a:pt x="155" y="1155"/>
                  </a:cubicBezTo>
                  <a:cubicBezTo>
                    <a:pt x="155" y="1108"/>
                    <a:pt x="143" y="1048"/>
                    <a:pt x="143" y="977"/>
                  </a:cubicBezTo>
                  <a:cubicBezTo>
                    <a:pt x="132" y="869"/>
                    <a:pt x="108" y="750"/>
                    <a:pt x="96" y="596"/>
                  </a:cubicBezTo>
                  <a:cubicBezTo>
                    <a:pt x="92" y="571"/>
                    <a:pt x="88" y="545"/>
                    <a:pt x="84" y="5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" name="Google Shape;1584;p30">
              <a:extLst>
                <a:ext uri="{FF2B5EF4-FFF2-40B4-BE49-F238E27FC236}">
                  <a16:creationId xmlns="" xmlns:a16="http://schemas.microsoft.com/office/drawing/2014/main" id="{774A4CA7-AAA8-45DA-ADD2-0BD259D72B32}"/>
                </a:ext>
              </a:extLst>
            </p:cNvPr>
            <p:cNvSpPr/>
            <p:nvPr/>
          </p:nvSpPr>
          <p:spPr>
            <a:xfrm>
              <a:off x="6471325" y="1797975"/>
              <a:ext cx="625" cy="22050"/>
            </a:xfrm>
            <a:custGeom>
              <a:avLst/>
              <a:gdLst/>
              <a:ahLst/>
              <a:cxnLst/>
              <a:rect l="l" t="t" r="r" b="b"/>
              <a:pathLst>
                <a:path w="25" h="882" extrusionOk="0">
                  <a:moveTo>
                    <a:pt x="1" y="0"/>
                  </a:moveTo>
                  <a:lnTo>
                    <a:pt x="25" y="881"/>
                  </a:lnTo>
                  <a:cubicBezTo>
                    <a:pt x="25" y="798"/>
                    <a:pt x="25" y="667"/>
                    <a:pt x="25" y="560"/>
                  </a:cubicBezTo>
                  <a:cubicBezTo>
                    <a:pt x="25" y="393"/>
                    <a:pt x="13" y="179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1585;p30">
              <a:extLst>
                <a:ext uri="{FF2B5EF4-FFF2-40B4-BE49-F238E27FC236}">
                  <a16:creationId xmlns="" xmlns:a16="http://schemas.microsoft.com/office/drawing/2014/main" id="{172E6F6A-BD8A-4CF0-B9DF-1247239C3DFE}"/>
                </a:ext>
              </a:extLst>
            </p:cNvPr>
            <p:cNvSpPr/>
            <p:nvPr/>
          </p:nvSpPr>
          <p:spPr>
            <a:xfrm>
              <a:off x="1127550" y="4069750"/>
              <a:ext cx="9500" cy="37750"/>
            </a:xfrm>
            <a:custGeom>
              <a:avLst/>
              <a:gdLst/>
              <a:ahLst/>
              <a:cxnLst/>
              <a:rect l="l" t="t" r="r" b="b"/>
              <a:pathLst>
                <a:path w="380" h="1510" extrusionOk="0">
                  <a:moveTo>
                    <a:pt x="3" y="0"/>
                  </a:moveTo>
                  <a:cubicBezTo>
                    <a:pt x="1" y="0"/>
                    <a:pt x="78" y="346"/>
                    <a:pt x="380" y="1510"/>
                  </a:cubicBezTo>
                  <a:cubicBezTo>
                    <a:pt x="285" y="1141"/>
                    <a:pt x="249" y="902"/>
                    <a:pt x="213" y="712"/>
                  </a:cubicBezTo>
                  <a:lnTo>
                    <a:pt x="213" y="712"/>
                  </a:lnTo>
                  <a:cubicBezTo>
                    <a:pt x="216" y="728"/>
                    <a:pt x="216" y="735"/>
                    <a:pt x="215" y="735"/>
                  </a:cubicBezTo>
                  <a:cubicBezTo>
                    <a:pt x="204" y="735"/>
                    <a:pt x="76" y="272"/>
                    <a:pt x="23" y="81"/>
                  </a:cubicBezTo>
                  <a:cubicBezTo>
                    <a:pt x="12" y="32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" name="Google Shape;1586;p30">
              <a:extLst>
                <a:ext uri="{FF2B5EF4-FFF2-40B4-BE49-F238E27FC236}">
                  <a16:creationId xmlns="" xmlns:a16="http://schemas.microsoft.com/office/drawing/2014/main" id="{37F52E7B-A88D-4CFD-84EF-0D0F68CC8C1F}"/>
                </a:ext>
              </a:extLst>
            </p:cNvPr>
            <p:cNvSpPr/>
            <p:nvPr/>
          </p:nvSpPr>
          <p:spPr>
            <a:xfrm>
              <a:off x="1050425" y="1666700"/>
              <a:ext cx="1500" cy="15475"/>
            </a:xfrm>
            <a:custGeom>
              <a:avLst/>
              <a:gdLst/>
              <a:ahLst/>
              <a:cxnLst/>
              <a:rect l="l" t="t" r="r" b="b"/>
              <a:pathLst>
                <a:path w="60" h="619" extrusionOk="0">
                  <a:moveTo>
                    <a:pt x="60" y="1"/>
                  </a:moveTo>
                  <a:cubicBezTo>
                    <a:pt x="36" y="203"/>
                    <a:pt x="12" y="394"/>
                    <a:pt x="0" y="584"/>
                  </a:cubicBezTo>
                  <a:cubicBezTo>
                    <a:pt x="0" y="604"/>
                    <a:pt x="0" y="618"/>
                    <a:pt x="2" y="618"/>
                  </a:cubicBezTo>
                  <a:cubicBezTo>
                    <a:pt x="4" y="618"/>
                    <a:pt x="10" y="593"/>
                    <a:pt x="24" y="525"/>
                  </a:cubicBezTo>
                  <a:cubicBezTo>
                    <a:pt x="24" y="417"/>
                    <a:pt x="36" y="263"/>
                    <a:pt x="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" name="Google Shape;1587;p30">
              <a:extLst>
                <a:ext uri="{FF2B5EF4-FFF2-40B4-BE49-F238E27FC236}">
                  <a16:creationId xmlns="" xmlns:a16="http://schemas.microsoft.com/office/drawing/2014/main" id="{9537B48D-815B-4B69-8F54-2C9C6AD0492B}"/>
                </a:ext>
              </a:extLst>
            </p:cNvPr>
            <p:cNvSpPr/>
            <p:nvPr/>
          </p:nvSpPr>
          <p:spPr>
            <a:xfrm>
              <a:off x="6466875" y="1398525"/>
              <a:ext cx="4775" cy="70275"/>
            </a:xfrm>
            <a:custGeom>
              <a:avLst/>
              <a:gdLst/>
              <a:ahLst/>
              <a:cxnLst/>
              <a:rect l="l" t="t" r="r" b="b"/>
              <a:pathLst>
                <a:path w="191" h="2811" extrusionOk="0">
                  <a:moveTo>
                    <a:pt x="0" y="0"/>
                  </a:moveTo>
                  <a:cubicBezTo>
                    <a:pt x="0" y="1"/>
                    <a:pt x="8" y="59"/>
                    <a:pt x="21" y="157"/>
                  </a:cubicBezTo>
                  <a:lnTo>
                    <a:pt x="21" y="157"/>
                  </a:lnTo>
                  <a:cubicBezTo>
                    <a:pt x="15" y="105"/>
                    <a:pt x="8" y="53"/>
                    <a:pt x="0" y="0"/>
                  </a:cubicBezTo>
                  <a:close/>
                  <a:moveTo>
                    <a:pt x="21" y="157"/>
                  </a:moveTo>
                  <a:cubicBezTo>
                    <a:pt x="46" y="355"/>
                    <a:pt x="67" y="553"/>
                    <a:pt x="95" y="750"/>
                  </a:cubicBezTo>
                  <a:cubicBezTo>
                    <a:pt x="101" y="810"/>
                    <a:pt x="106" y="870"/>
                    <a:pt x="111" y="929"/>
                  </a:cubicBezTo>
                  <a:lnTo>
                    <a:pt x="111" y="929"/>
                  </a:lnTo>
                  <a:cubicBezTo>
                    <a:pt x="110" y="913"/>
                    <a:pt x="108" y="897"/>
                    <a:pt x="107" y="881"/>
                  </a:cubicBezTo>
                  <a:cubicBezTo>
                    <a:pt x="95" y="715"/>
                    <a:pt x="72" y="572"/>
                    <a:pt x="60" y="441"/>
                  </a:cubicBezTo>
                  <a:cubicBezTo>
                    <a:pt x="44" y="328"/>
                    <a:pt x="31" y="231"/>
                    <a:pt x="21" y="157"/>
                  </a:cubicBezTo>
                  <a:close/>
                  <a:moveTo>
                    <a:pt x="111" y="929"/>
                  </a:moveTo>
                  <a:lnTo>
                    <a:pt x="111" y="929"/>
                  </a:lnTo>
                  <a:cubicBezTo>
                    <a:pt x="115" y="986"/>
                    <a:pt x="119" y="1045"/>
                    <a:pt x="123" y="1105"/>
                  </a:cubicBezTo>
                  <a:lnTo>
                    <a:pt x="123" y="1105"/>
                  </a:lnTo>
                  <a:cubicBezTo>
                    <a:pt x="119" y="1047"/>
                    <a:pt x="115" y="988"/>
                    <a:pt x="111" y="929"/>
                  </a:cubicBezTo>
                  <a:close/>
                  <a:moveTo>
                    <a:pt x="123" y="1105"/>
                  </a:moveTo>
                  <a:lnTo>
                    <a:pt x="123" y="1105"/>
                  </a:lnTo>
                  <a:cubicBezTo>
                    <a:pt x="131" y="1230"/>
                    <a:pt x="137" y="1353"/>
                    <a:pt x="143" y="1477"/>
                  </a:cubicBezTo>
                  <a:cubicBezTo>
                    <a:pt x="146" y="1509"/>
                    <a:pt x="149" y="1542"/>
                    <a:pt x="152" y="1574"/>
                  </a:cubicBezTo>
                  <a:lnTo>
                    <a:pt x="152" y="1574"/>
                  </a:lnTo>
                  <a:cubicBezTo>
                    <a:pt x="150" y="1517"/>
                    <a:pt x="147" y="1460"/>
                    <a:pt x="143" y="1405"/>
                  </a:cubicBezTo>
                  <a:cubicBezTo>
                    <a:pt x="136" y="1304"/>
                    <a:pt x="130" y="1204"/>
                    <a:pt x="123" y="1105"/>
                  </a:cubicBezTo>
                  <a:close/>
                  <a:moveTo>
                    <a:pt x="152" y="1574"/>
                  </a:moveTo>
                  <a:cubicBezTo>
                    <a:pt x="156" y="1689"/>
                    <a:pt x="159" y="1806"/>
                    <a:pt x="167" y="1917"/>
                  </a:cubicBezTo>
                  <a:cubicBezTo>
                    <a:pt x="179" y="2084"/>
                    <a:pt x="179" y="2239"/>
                    <a:pt x="179" y="2369"/>
                  </a:cubicBezTo>
                  <a:cubicBezTo>
                    <a:pt x="182" y="2431"/>
                    <a:pt x="184" y="2488"/>
                    <a:pt x="185" y="2539"/>
                  </a:cubicBezTo>
                  <a:lnTo>
                    <a:pt x="185" y="2539"/>
                  </a:lnTo>
                  <a:cubicBezTo>
                    <a:pt x="182" y="2242"/>
                    <a:pt x="180" y="1917"/>
                    <a:pt x="152" y="1574"/>
                  </a:cubicBezTo>
                  <a:close/>
                  <a:moveTo>
                    <a:pt x="185" y="2539"/>
                  </a:moveTo>
                  <a:lnTo>
                    <a:pt x="185" y="2539"/>
                  </a:lnTo>
                  <a:cubicBezTo>
                    <a:pt x="187" y="2632"/>
                    <a:pt x="188" y="2723"/>
                    <a:pt x="191" y="2810"/>
                  </a:cubicBezTo>
                  <a:cubicBezTo>
                    <a:pt x="191" y="2810"/>
                    <a:pt x="191" y="2706"/>
                    <a:pt x="185" y="253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1588;p30">
              <a:extLst>
                <a:ext uri="{FF2B5EF4-FFF2-40B4-BE49-F238E27FC236}">
                  <a16:creationId xmlns="" xmlns:a16="http://schemas.microsoft.com/office/drawing/2014/main" id="{491D13BD-B2D1-4094-8A5E-4393109DA8B0}"/>
                </a:ext>
              </a:extLst>
            </p:cNvPr>
            <p:cNvSpPr/>
            <p:nvPr/>
          </p:nvSpPr>
          <p:spPr>
            <a:xfrm>
              <a:off x="4015375" y="4304525"/>
              <a:ext cx="16100" cy="1825"/>
            </a:xfrm>
            <a:custGeom>
              <a:avLst/>
              <a:gdLst/>
              <a:ahLst/>
              <a:cxnLst/>
              <a:rect l="l" t="t" r="r" b="b"/>
              <a:pathLst>
                <a:path w="644" h="73" extrusionOk="0">
                  <a:moveTo>
                    <a:pt x="643" y="1"/>
                  </a:moveTo>
                  <a:lnTo>
                    <a:pt x="643" y="1"/>
                  </a:lnTo>
                  <a:cubicBezTo>
                    <a:pt x="539" y="8"/>
                    <a:pt x="412" y="25"/>
                    <a:pt x="270" y="42"/>
                  </a:cubicBezTo>
                  <a:lnTo>
                    <a:pt x="270" y="42"/>
                  </a:lnTo>
                  <a:lnTo>
                    <a:pt x="643" y="1"/>
                  </a:lnTo>
                  <a:close/>
                  <a:moveTo>
                    <a:pt x="270" y="42"/>
                  </a:moveTo>
                  <a:lnTo>
                    <a:pt x="0" y="72"/>
                  </a:lnTo>
                  <a:cubicBezTo>
                    <a:pt x="94" y="63"/>
                    <a:pt x="184" y="53"/>
                    <a:pt x="270" y="4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1589;p30">
              <a:extLst>
                <a:ext uri="{FF2B5EF4-FFF2-40B4-BE49-F238E27FC236}">
                  <a16:creationId xmlns="" xmlns:a16="http://schemas.microsoft.com/office/drawing/2014/main" id="{D358E783-3BD1-4775-9E7B-3E8CA09FFA6A}"/>
                </a:ext>
              </a:extLst>
            </p:cNvPr>
            <p:cNvSpPr/>
            <p:nvPr/>
          </p:nvSpPr>
          <p:spPr>
            <a:xfrm>
              <a:off x="6475500" y="1675625"/>
              <a:ext cx="1225" cy="47350"/>
            </a:xfrm>
            <a:custGeom>
              <a:avLst/>
              <a:gdLst/>
              <a:ahLst/>
              <a:cxnLst/>
              <a:rect l="l" t="t" r="r" b="b"/>
              <a:pathLst>
                <a:path w="49" h="1894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89"/>
                    <a:pt x="12" y="1025"/>
                    <a:pt x="24" y="1572"/>
                  </a:cubicBezTo>
                  <a:cubicBezTo>
                    <a:pt x="36" y="1680"/>
                    <a:pt x="36" y="1811"/>
                    <a:pt x="48" y="189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1590;p30">
              <a:extLst>
                <a:ext uri="{FF2B5EF4-FFF2-40B4-BE49-F238E27FC236}">
                  <a16:creationId xmlns="" xmlns:a16="http://schemas.microsoft.com/office/drawing/2014/main" id="{CCD6A623-5B1B-48C7-88BC-8763F664FD08}"/>
                </a:ext>
              </a:extLst>
            </p:cNvPr>
            <p:cNvSpPr/>
            <p:nvPr/>
          </p:nvSpPr>
          <p:spPr>
            <a:xfrm>
              <a:off x="1132875" y="4087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1591;p30">
              <a:extLst>
                <a:ext uri="{FF2B5EF4-FFF2-40B4-BE49-F238E27FC236}">
                  <a16:creationId xmlns="" xmlns:a16="http://schemas.microsoft.com/office/drawing/2014/main" id="{60CBBA31-5273-4DB1-B0A2-D58056E665C8}"/>
                </a:ext>
              </a:extLst>
            </p:cNvPr>
            <p:cNvSpPr/>
            <p:nvPr/>
          </p:nvSpPr>
          <p:spPr>
            <a:xfrm>
              <a:off x="1032850" y="948300"/>
              <a:ext cx="5559650" cy="3820725"/>
            </a:xfrm>
            <a:custGeom>
              <a:avLst/>
              <a:gdLst/>
              <a:ahLst/>
              <a:cxnLst/>
              <a:rect l="l" t="t" r="r" b="b"/>
              <a:pathLst>
                <a:path w="222386" h="152829" extrusionOk="0">
                  <a:moveTo>
                    <a:pt x="188202" y="147"/>
                  </a:moveTo>
                  <a:lnTo>
                    <a:pt x="188202" y="147"/>
                  </a:lnTo>
                  <a:cubicBezTo>
                    <a:pt x="188218" y="148"/>
                    <a:pt x="188234" y="149"/>
                    <a:pt x="188250" y="150"/>
                  </a:cubicBezTo>
                  <a:cubicBezTo>
                    <a:pt x="188236" y="149"/>
                    <a:pt x="188220" y="148"/>
                    <a:pt x="188202" y="147"/>
                  </a:cubicBezTo>
                  <a:close/>
                  <a:moveTo>
                    <a:pt x="174582" y="233"/>
                  </a:moveTo>
                  <a:cubicBezTo>
                    <a:pt x="174570" y="234"/>
                    <a:pt x="174559" y="234"/>
                    <a:pt x="174547" y="235"/>
                  </a:cubicBezTo>
                  <a:lnTo>
                    <a:pt x="174547" y="235"/>
                  </a:lnTo>
                  <a:cubicBezTo>
                    <a:pt x="174559" y="234"/>
                    <a:pt x="174570" y="234"/>
                    <a:pt x="174582" y="233"/>
                  </a:cubicBezTo>
                  <a:close/>
                  <a:moveTo>
                    <a:pt x="173622" y="303"/>
                  </a:moveTo>
                  <a:cubicBezTo>
                    <a:pt x="173611" y="304"/>
                    <a:pt x="173606" y="305"/>
                    <a:pt x="173606" y="305"/>
                  </a:cubicBezTo>
                  <a:cubicBezTo>
                    <a:pt x="173613" y="304"/>
                    <a:pt x="173621" y="304"/>
                    <a:pt x="173628" y="303"/>
                  </a:cubicBezTo>
                  <a:lnTo>
                    <a:pt x="173628" y="303"/>
                  </a:lnTo>
                  <a:cubicBezTo>
                    <a:pt x="173626" y="303"/>
                    <a:pt x="173624" y="303"/>
                    <a:pt x="173622" y="303"/>
                  </a:cubicBezTo>
                  <a:close/>
                  <a:moveTo>
                    <a:pt x="174547" y="235"/>
                  </a:moveTo>
                  <a:cubicBezTo>
                    <a:pt x="174102" y="258"/>
                    <a:pt x="173583" y="281"/>
                    <a:pt x="173189" y="305"/>
                  </a:cubicBezTo>
                  <a:cubicBezTo>
                    <a:pt x="172796" y="328"/>
                    <a:pt x="172522" y="364"/>
                    <a:pt x="172570" y="376"/>
                  </a:cubicBezTo>
                  <a:cubicBezTo>
                    <a:pt x="172570" y="376"/>
                    <a:pt x="172796" y="352"/>
                    <a:pt x="173010" y="340"/>
                  </a:cubicBezTo>
                  <a:cubicBezTo>
                    <a:pt x="173237" y="316"/>
                    <a:pt x="173451" y="305"/>
                    <a:pt x="173451" y="305"/>
                  </a:cubicBezTo>
                  <a:cubicBezTo>
                    <a:pt x="173512" y="304"/>
                    <a:pt x="173562" y="303"/>
                    <a:pt x="173601" y="303"/>
                  </a:cubicBezTo>
                  <a:cubicBezTo>
                    <a:pt x="173609" y="303"/>
                    <a:pt x="173616" y="303"/>
                    <a:pt x="173622" y="303"/>
                  </a:cubicBezTo>
                  <a:lnTo>
                    <a:pt x="173622" y="303"/>
                  </a:lnTo>
                  <a:cubicBezTo>
                    <a:pt x="173663" y="300"/>
                    <a:pt x="173774" y="290"/>
                    <a:pt x="173915" y="281"/>
                  </a:cubicBezTo>
                  <a:cubicBezTo>
                    <a:pt x="174096" y="269"/>
                    <a:pt x="174321" y="247"/>
                    <a:pt x="174547" y="235"/>
                  </a:cubicBezTo>
                  <a:close/>
                  <a:moveTo>
                    <a:pt x="177006" y="365"/>
                  </a:moveTo>
                  <a:lnTo>
                    <a:pt x="177006" y="365"/>
                  </a:lnTo>
                  <a:cubicBezTo>
                    <a:pt x="176737" y="375"/>
                    <a:pt x="176476" y="387"/>
                    <a:pt x="176225" y="400"/>
                  </a:cubicBezTo>
                  <a:cubicBezTo>
                    <a:pt x="176129" y="404"/>
                    <a:pt x="176093" y="405"/>
                    <a:pt x="176098" y="405"/>
                  </a:cubicBezTo>
                  <a:cubicBezTo>
                    <a:pt x="176118" y="405"/>
                    <a:pt x="176738" y="382"/>
                    <a:pt x="177006" y="365"/>
                  </a:cubicBezTo>
                  <a:close/>
                  <a:moveTo>
                    <a:pt x="163343" y="1518"/>
                  </a:moveTo>
                  <a:cubicBezTo>
                    <a:pt x="163339" y="1518"/>
                    <a:pt x="163335" y="1519"/>
                    <a:pt x="163331" y="1519"/>
                  </a:cubicBezTo>
                  <a:cubicBezTo>
                    <a:pt x="163276" y="1526"/>
                    <a:pt x="163222" y="1533"/>
                    <a:pt x="163169" y="1540"/>
                  </a:cubicBezTo>
                  <a:lnTo>
                    <a:pt x="163169" y="1540"/>
                  </a:lnTo>
                  <a:cubicBezTo>
                    <a:pt x="163236" y="1532"/>
                    <a:pt x="163294" y="1524"/>
                    <a:pt x="163343" y="1518"/>
                  </a:cubicBezTo>
                  <a:close/>
                  <a:moveTo>
                    <a:pt x="163169" y="1540"/>
                  </a:moveTo>
                  <a:cubicBezTo>
                    <a:pt x="163066" y="1553"/>
                    <a:pt x="162940" y="1568"/>
                    <a:pt x="162789" y="1586"/>
                  </a:cubicBezTo>
                  <a:lnTo>
                    <a:pt x="162789" y="1586"/>
                  </a:lnTo>
                  <a:cubicBezTo>
                    <a:pt x="162911" y="1572"/>
                    <a:pt x="163038" y="1557"/>
                    <a:pt x="163169" y="1540"/>
                  </a:cubicBezTo>
                  <a:close/>
                  <a:moveTo>
                    <a:pt x="162789" y="1586"/>
                  </a:moveTo>
                  <a:cubicBezTo>
                    <a:pt x="162633" y="1604"/>
                    <a:pt x="162484" y="1621"/>
                    <a:pt x="162342" y="1638"/>
                  </a:cubicBezTo>
                  <a:cubicBezTo>
                    <a:pt x="162512" y="1619"/>
                    <a:pt x="162660" y="1601"/>
                    <a:pt x="162789" y="1586"/>
                  </a:cubicBezTo>
                  <a:close/>
                  <a:moveTo>
                    <a:pt x="157151" y="1960"/>
                  </a:moveTo>
                  <a:cubicBezTo>
                    <a:pt x="156951" y="1985"/>
                    <a:pt x="156826" y="2002"/>
                    <a:pt x="156748" y="2014"/>
                  </a:cubicBezTo>
                  <a:lnTo>
                    <a:pt x="156748" y="2014"/>
                  </a:lnTo>
                  <a:cubicBezTo>
                    <a:pt x="156881" y="1996"/>
                    <a:pt x="157015" y="1978"/>
                    <a:pt x="157151" y="1960"/>
                  </a:cubicBezTo>
                  <a:close/>
                  <a:moveTo>
                    <a:pt x="107740" y="9591"/>
                  </a:moveTo>
                  <a:cubicBezTo>
                    <a:pt x="107681" y="9596"/>
                    <a:pt x="107617" y="9601"/>
                    <a:pt x="107550" y="9607"/>
                  </a:cubicBezTo>
                  <a:lnTo>
                    <a:pt x="107550" y="9607"/>
                  </a:lnTo>
                  <a:cubicBezTo>
                    <a:pt x="107667" y="9598"/>
                    <a:pt x="107740" y="9591"/>
                    <a:pt x="107740" y="9591"/>
                  </a:cubicBezTo>
                  <a:close/>
                  <a:moveTo>
                    <a:pt x="58314" y="10852"/>
                  </a:moveTo>
                  <a:cubicBezTo>
                    <a:pt x="58195" y="10853"/>
                    <a:pt x="58093" y="10854"/>
                    <a:pt x="58020" y="10854"/>
                  </a:cubicBezTo>
                  <a:cubicBezTo>
                    <a:pt x="58134" y="10854"/>
                    <a:pt x="58231" y="10853"/>
                    <a:pt x="58314" y="10852"/>
                  </a:cubicBezTo>
                  <a:close/>
                  <a:moveTo>
                    <a:pt x="4631" y="18237"/>
                  </a:moveTo>
                  <a:cubicBezTo>
                    <a:pt x="4590" y="18282"/>
                    <a:pt x="4561" y="18331"/>
                    <a:pt x="4561" y="18331"/>
                  </a:cubicBezTo>
                  <a:cubicBezTo>
                    <a:pt x="4585" y="18299"/>
                    <a:pt x="4608" y="18268"/>
                    <a:pt x="4631" y="18237"/>
                  </a:cubicBezTo>
                  <a:close/>
                  <a:moveTo>
                    <a:pt x="217242" y="20295"/>
                  </a:moveTo>
                  <a:cubicBezTo>
                    <a:pt x="217242" y="20295"/>
                    <a:pt x="217242" y="20314"/>
                    <a:pt x="217247" y="20342"/>
                  </a:cubicBezTo>
                  <a:lnTo>
                    <a:pt x="217247" y="20342"/>
                  </a:lnTo>
                  <a:cubicBezTo>
                    <a:pt x="217244" y="20322"/>
                    <a:pt x="217242" y="20295"/>
                    <a:pt x="217242" y="20295"/>
                  </a:cubicBezTo>
                  <a:close/>
                  <a:moveTo>
                    <a:pt x="217247" y="20342"/>
                  </a:moveTo>
                  <a:cubicBezTo>
                    <a:pt x="217248" y="20353"/>
                    <a:pt x="217249" y="20362"/>
                    <a:pt x="217251" y="20364"/>
                  </a:cubicBezTo>
                  <a:lnTo>
                    <a:pt x="217251" y="20364"/>
                  </a:lnTo>
                  <a:cubicBezTo>
                    <a:pt x="217249" y="20356"/>
                    <a:pt x="217248" y="20348"/>
                    <a:pt x="217247" y="20342"/>
                  </a:cubicBezTo>
                  <a:close/>
                  <a:moveTo>
                    <a:pt x="2119" y="23220"/>
                  </a:moveTo>
                  <a:cubicBezTo>
                    <a:pt x="2055" y="23413"/>
                    <a:pt x="1992" y="23613"/>
                    <a:pt x="1930" y="23819"/>
                  </a:cubicBezTo>
                  <a:cubicBezTo>
                    <a:pt x="2048" y="23458"/>
                    <a:pt x="2100" y="23294"/>
                    <a:pt x="2119" y="23220"/>
                  </a:cubicBezTo>
                  <a:close/>
                  <a:moveTo>
                    <a:pt x="477" y="38190"/>
                  </a:moveTo>
                  <a:lnTo>
                    <a:pt x="470" y="38572"/>
                  </a:lnTo>
                  <a:lnTo>
                    <a:pt x="470" y="38572"/>
                  </a:lnTo>
                  <a:cubicBezTo>
                    <a:pt x="474" y="38517"/>
                    <a:pt x="477" y="38397"/>
                    <a:pt x="477" y="38190"/>
                  </a:cubicBezTo>
                  <a:close/>
                  <a:moveTo>
                    <a:pt x="217861" y="42119"/>
                  </a:moveTo>
                  <a:lnTo>
                    <a:pt x="217861" y="42119"/>
                  </a:lnTo>
                  <a:cubicBezTo>
                    <a:pt x="217867" y="42315"/>
                    <a:pt x="217869" y="42396"/>
                    <a:pt x="217872" y="42437"/>
                  </a:cubicBezTo>
                  <a:lnTo>
                    <a:pt x="217872" y="42437"/>
                  </a:lnTo>
                  <a:cubicBezTo>
                    <a:pt x="217869" y="42336"/>
                    <a:pt x="217865" y="42230"/>
                    <a:pt x="217861" y="42119"/>
                  </a:cubicBezTo>
                  <a:close/>
                  <a:moveTo>
                    <a:pt x="36" y="64122"/>
                  </a:moveTo>
                  <a:cubicBezTo>
                    <a:pt x="36" y="64291"/>
                    <a:pt x="37" y="64438"/>
                    <a:pt x="39" y="64559"/>
                  </a:cubicBezTo>
                  <a:lnTo>
                    <a:pt x="39" y="64559"/>
                  </a:lnTo>
                  <a:cubicBezTo>
                    <a:pt x="38" y="64406"/>
                    <a:pt x="38" y="64260"/>
                    <a:pt x="36" y="64122"/>
                  </a:cubicBezTo>
                  <a:close/>
                  <a:moveTo>
                    <a:pt x="275" y="89935"/>
                  </a:moveTo>
                  <a:cubicBezTo>
                    <a:pt x="275" y="90025"/>
                    <a:pt x="278" y="90124"/>
                    <a:pt x="284" y="90221"/>
                  </a:cubicBezTo>
                  <a:lnTo>
                    <a:pt x="284" y="90221"/>
                  </a:lnTo>
                  <a:cubicBezTo>
                    <a:pt x="281" y="90129"/>
                    <a:pt x="278" y="90034"/>
                    <a:pt x="275" y="89935"/>
                  </a:cubicBezTo>
                  <a:close/>
                  <a:moveTo>
                    <a:pt x="3975" y="125421"/>
                  </a:moveTo>
                  <a:cubicBezTo>
                    <a:pt x="3982" y="125464"/>
                    <a:pt x="3991" y="125514"/>
                    <a:pt x="4001" y="125570"/>
                  </a:cubicBezTo>
                  <a:cubicBezTo>
                    <a:pt x="4001" y="125540"/>
                    <a:pt x="3992" y="125495"/>
                    <a:pt x="3975" y="125421"/>
                  </a:cubicBezTo>
                  <a:close/>
                  <a:moveTo>
                    <a:pt x="4847" y="128535"/>
                  </a:moveTo>
                  <a:cubicBezTo>
                    <a:pt x="4847" y="128535"/>
                    <a:pt x="4852" y="128555"/>
                    <a:pt x="4862" y="128589"/>
                  </a:cubicBezTo>
                  <a:lnTo>
                    <a:pt x="4862" y="128589"/>
                  </a:lnTo>
                  <a:cubicBezTo>
                    <a:pt x="4857" y="128572"/>
                    <a:pt x="4852" y="128553"/>
                    <a:pt x="4847" y="128535"/>
                  </a:cubicBezTo>
                  <a:close/>
                  <a:moveTo>
                    <a:pt x="180743" y="137373"/>
                  </a:moveTo>
                  <a:lnTo>
                    <a:pt x="180743" y="137373"/>
                  </a:lnTo>
                  <a:cubicBezTo>
                    <a:pt x="180677" y="137435"/>
                    <a:pt x="180612" y="137497"/>
                    <a:pt x="180547" y="137560"/>
                  </a:cubicBezTo>
                  <a:lnTo>
                    <a:pt x="180738" y="137381"/>
                  </a:lnTo>
                  <a:cubicBezTo>
                    <a:pt x="180741" y="137377"/>
                    <a:pt x="180742" y="137374"/>
                    <a:pt x="180743" y="137373"/>
                  </a:cubicBezTo>
                  <a:close/>
                  <a:moveTo>
                    <a:pt x="62925" y="143572"/>
                  </a:moveTo>
                  <a:cubicBezTo>
                    <a:pt x="62733" y="143608"/>
                    <a:pt x="62580" y="143638"/>
                    <a:pt x="62463" y="143663"/>
                  </a:cubicBezTo>
                  <a:lnTo>
                    <a:pt x="62463" y="143663"/>
                  </a:lnTo>
                  <a:cubicBezTo>
                    <a:pt x="62603" y="143635"/>
                    <a:pt x="62756" y="143605"/>
                    <a:pt x="62925" y="143572"/>
                  </a:cubicBezTo>
                  <a:close/>
                  <a:moveTo>
                    <a:pt x="175415" y="143906"/>
                  </a:moveTo>
                  <a:lnTo>
                    <a:pt x="175332" y="144060"/>
                  </a:lnTo>
                  <a:cubicBezTo>
                    <a:pt x="175327" y="144070"/>
                    <a:pt x="175322" y="144080"/>
                    <a:pt x="175317" y="144090"/>
                  </a:cubicBezTo>
                  <a:lnTo>
                    <a:pt x="175317" y="144090"/>
                  </a:lnTo>
                  <a:cubicBezTo>
                    <a:pt x="175350" y="144029"/>
                    <a:pt x="175382" y="143967"/>
                    <a:pt x="175415" y="143906"/>
                  </a:cubicBezTo>
                  <a:close/>
                  <a:moveTo>
                    <a:pt x="49102" y="145882"/>
                  </a:moveTo>
                  <a:lnTo>
                    <a:pt x="49102" y="145882"/>
                  </a:lnTo>
                  <a:cubicBezTo>
                    <a:pt x="49084" y="145884"/>
                    <a:pt x="49064" y="145886"/>
                    <a:pt x="49043" y="145888"/>
                  </a:cubicBezTo>
                  <a:lnTo>
                    <a:pt x="49043" y="145888"/>
                  </a:lnTo>
                  <a:cubicBezTo>
                    <a:pt x="49063" y="145886"/>
                    <a:pt x="49082" y="145884"/>
                    <a:pt x="49102" y="145882"/>
                  </a:cubicBezTo>
                  <a:close/>
                  <a:moveTo>
                    <a:pt x="31873" y="146192"/>
                  </a:moveTo>
                  <a:cubicBezTo>
                    <a:pt x="31930" y="146194"/>
                    <a:pt x="31999" y="146197"/>
                    <a:pt x="32088" y="146203"/>
                  </a:cubicBezTo>
                  <a:cubicBezTo>
                    <a:pt x="32910" y="146263"/>
                    <a:pt x="33183" y="146299"/>
                    <a:pt x="33291" y="146311"/>
                  </a:cubicBezTo>
                  <a:cubicBezTo>
                    <a:pt x="32912" y="146275"/>
                    <a:pt x="32463" y="146240"/>
                    <a:pt x="31873" y="146192"/>
                  </a:cubicBezTo>
                  <a:close/>
                  <a:moveTo>
                    <a:pt x="43101" y="146608"/>
                  </a:moveTo>
                  <a:cubicBezTo>
                    <a:pt x="42470" y="146632"/>
                    <a:pt x="41684" y="146680"/>
                    <a:pt x="40839" y="146715"/>
                  </a:cubicBezTo>
                  <a:cubicBezTo>
                    <a:pt x="40744" y="146704"/>
                    <a:pt x="40756" y="146692"/>
                    <a:pt x="40851" y="146692"/>
                  </a:cubicBezTo>
                  <a:cubicBezTo>
                    <a:pt x="40932" y="146680"/>
                    <a:pt x="41102" y="146680"/>
                    <a:pt x="41350" y="146669"/>
                  </a:cubicBezTo>
                  <a:lnTo>
                    <a:pt x="41350" y="146669"/>
                  </a:lnTo>
                  <a:cubicBezTo>
                    <a:pt x="41339" y="146669"/>
                    <a:pt x="41334" y="146670"/>
                    <a:pt x="41336" y="146670"/>
                  </a:cubicBezTo>
                  <a:cubicBezTo>
                    <a:pt x="41361" y="146670"/>
                    <a:pt x="42411" y="146630"/>
                    <a:pt x="43101" y="146608"/>
                  </a:cubicBezTo>
                  <a:close/>
                  <a:moveTo>
                    <a:pt x="182576" y="1"/>
                  </a:moveTo>
                  <a:cubicBezTo>
                    <a:pt x="181947" y="1"/>
                    <a:pt x="181322" y="7"/>
                    <a:pt x="180702" y="19"/>
                  </a:cubicBezTo>
                  <a:cubicBezTo>
                    <a:pt x="180404" y="19"/>
                    <a:pt x="180095" y="19"/>
                    <a:pt x="179797" y="31"/>
                  </a:cubicBezTo>
                  <a:lnTo>
                    <a:pt x="179345" y="31"/>
                  </a:lnTo>
                  <a:cubicBezTo>
                    <a:pt x="179190" y="43"/>
                    <a:pt x="179047" y="43"/>
                    <a:pt x="178892" y="55"/>
                  </a:cubicBezTo>
                  <a:cubicBezTo>
                    <a:pt x="178297" y="66"/>
                    <a:pt x="177690" y="90"/>
                    <a:pt x="177106" y="114"/>
                  </a:cubicBezTo>
                  <a:cubicBezTo>
                    <a:pt x="176809" y="126"/>
                    <a:pt x="176511" y="138"/>
                    <a:pt x="176213" y="150"/>
                  </a:cubicBezTo>
                  <a:cubicBezTo>
                    <a:pt x="175927" y="162"/>
                    <a:pt x="175630" y="186"/>
                    <a:pt x="175344" y="197"/>
                  </a:cubicBezTo>
                  <a:cubicBezTo>
                    <a:pt x="174768" y="233"/>
                    <a:pt x="174193" y="268"/>
                    <a:pt x="173628" y="303"/>
                  </a:cubicBezTo>
                  <a:lnTo>
                    <a:pt x="173628" y="303"/>
                  </a:lnTo>
                  <a:cubicBezTo>
                    <a:pt x="173987" y="306"/>
                    <a:pt x="173168" y="364"/>
                    <a:pt x="172177" y="459"/>
                  </a:cubicBezTo>
                  <a:cubicBezTo>
                    <a:pt x="171112" y="552"/>
                    <a:pt x="169844" y="667"/>
                    <a:pt x="169709" y="684"/>
                  </a:cubicBezTo>
                  <a:lnTo>
                    <a:pt x="169709" y="684"/>
                  </a:lnTo>
                  <a:cubicBezTo>
                    <a:pt x="169941" y="652"/>
                    <a:pt x="169991" y="639"/>
                    <a:pt x="169919" y="639"/>
                  </a:cubicBezTo>
                  <a:cubicBezTo>
                    <a:pt x="169633" y="639"/>
                    <a:pt x="167406" y="847"/>
                    <a:pt x="167054" y="847"/>
                  </a:cubicBezTo>
                  <a:cubicBezTo>
                    <a:pt x="166926" y="847"/>
                    <a:pt x="167045" y="820"/>
                    <a:pt x="167593" y="745"/>
                  </a:cubicBezTo>
                  <a:lnTo>
                    <a:pt x="167593" y="745"/>
                  </a:lnTo>
                  <a:cubicBezTo>
                    <a:pt x="166986" y="805"/>
                    <a:pt x="166248" y="888"/>
                    <a:pt x="166379" y="900"/>
                  </a:cubicBezTo>
                  <a:cubicBezTo>
                    <a:pt x="165938" y="942"/>
                    <a:pt x="165646" y="965"/>
                    <a:pt x="165578" y="965"/>
                  </a:cubicBezTo>
                  <a:cubicBezTo>
                    <a:pt x="165509" y="965"/>
                    <a:pt x="165664" y="942"/>
                    <a:pt x="166117" y="888"/>
                  </a:cubicBezTo>
                  <a:lnTo>
                    <a:pt x="166117" y="888"/>
                  </a:lnTo>
                  <a:cubicBezTo>
                    <a:pt x="162866" y="1233"/>
                    <a:pt x="164021" y="1138"/>
                    <a:pt x="161092" y="1483"/>
                  </a:cubicBezTo>
                  <a:cubicBezTo>
                    <a:pt x="161092" y="1471"/>
                    <a:pt x="161247" y="1448"/>
                    <a:pt x="161438" y="1424"/>
                  </a:cubicBezTo>
                  <a:cubicBezTo>
                    <a:pt x="161616" y="1388"/>
                    <a:pt x="161842" y="1364"/>
                    <a:pt x="161997" y="1340"/>
                  </a:cubicBezTo>
                  <a:lnTo>
                    <a:pt x="161997" y="1340"/>
                  </a:lnTo>
                  <a:cubicBezTo>
                    <a:pt x="161247" y="1436"/>
                    <a:pt x="160509" y="1531"/>
                    <a:pt x="159640" y="1650"/>
                  </a:cubicBezTo>
                  <a:cubicBezTo>
                    <a:pt x="158782" y="1769"/>
                    <a:pt x="157782" y="1900"/>
                    <a:pt x="156544" y="2055"/>
                  </a:cubicBezTo>
                  <a:cubicBezTo>
                    <a:pt x="156657" y="2037"/>
                    <a:pt x="156536" y="2045"/>
                    <a:pt x="156748" y="2014"/>
                  </a:cubicBezTo>
                  <a:lnTo>
                    <a:pt x="156748" y="2014"/>
                  </a:lnTo>
                  <a:cubicBezTo>
                    <a:pt x="154791" y="2280"/>
                    <a:pt x="153104" y="2538"/>
                    <a:pt x="151365" y="2817"/>
                  </a:cubicBezTo>
                  <a:cubicBezTo>
                    <a:pt x="149507" y="3114"/>
                    <a:pt x="147602" y="3412"/>
                    <a:pt x="145281" y="3781"/>
                  </a:cubicBezTo>
                  <a:cubicBezTo>
                    <a:pt x="145572" y="3720"/>
                    <a:pt x="145666" y="3696"/>
                    <a:pt x="145630" y="3696"/>
                  </a:cubicBezTo>
                  <a:cubicBezTo>
                    <a:pt x="145501" y="3696"/>
                    <a:pt x="143696" y="4008"/>
                    <a:pt x="143457" y="4008"/>
                  </a:cubicBezTo>
                  <a:cubicBezTo>
                    <a:pt x="143453" y="4008"/>
                    <a:pt x="143450" y="4008"/>
                    <a:pt x="143447" y="4007"/>
                  </a:cubicBezTo>
                  <a:lnTo>
                    <a:pt x="140959" y="4448"/>
                  </a:lnTo>
                  <a:lnTo>
                    <a:pt x="141959" y="4305"/>
                  </a:lnTo>
                  <a:lnTo>
                    <a:pt x="141959" y="4305"/>
                  </a:lnTo>
                  <a:cubicBezTo>
                    <a:pt x="140875" y="4496"/>
                    <a:pt x="139852" y="4686"/>
                    <a:pt x="138863" y="4865"/>
                  </a:cubicBezTo>
                  <a:cubicBezTo>
                    <a:pt x="137875" y="5043"/>
                    <a:pt x="136923" y="5222"/>
                    <a:pt x="135982" y="5389"/>
                  </a:cubicBezTo>
                  <a:lnTo>
                    <a:pt x="137601" y="5067"/>
                  </a:lnTo>
                  <a:lnTo>
                    <a:pt x="133529" y="5829"/>
                  </a:lnTo>
                  <a:lnTo>
                    <a:pt x="135839" y="5424"/>
                  </a:lnTo>
                  <a:lnTo>
                    <a:pt x="135839" y="5424"/>
                  </a:lnTo>
                  <a:cubicBezTo>
                    <a:pt x="133636" y="5853"/>
                    <a:pt x="136089" y="5448"/>
                    <a:pt x="133184" y="5972"/>
                  </a:cubicBezTo>
                  <a:cubicBezTo>
                    <a:pt x="133246" y="5960"/>
                    <a:pt x="133271" y="5954"/>
                    <a:pt x="133266" y="5954"/>
                  </a:cubicBezTo>
                  <a:cubicBezTo>
                    <a:pt x="133246" y="5954"/>
                    <a:pt x="132776" y="6037"/>
                    <a:pt x="132172" y="6151"/>
                  </a:cubicBezTo>
                  <a:cubicBezTo>
                    <a:pt x="131410" y="6293"/>
                    <a:pt x="130434" y="6448"/>
                    <a:pt x="129862" y="6532"/>
                  </a:cubicBezTo>
                  <a:lnTo>
                    <a:pt x="129874" y="6532"/>
                  </a:lnTo>
                  <a:cubicBezTo>
                    <a:pt x="128803" y="6734"/>
                    <a:pt x="127695" y="6972"/>
                    <a:pt x="126076" y="7198"/>
                  </a:cubicBezTo>
                  <a:cubicBezTo>
                    <a:pt x="126018" y="7205"/>
                    <a:pt x="125982" y="7207"/>
                    <a:pt x="125962" y="7207"/>
                  </a:cubicBezTo>
                  <a:cubicBezTo>
                    <a:pt x="125842" y="7207"/>
                    <a:pt x="126277" y="7112"/>
                    <a:pt x="126168" y="7112"/>
                  </a:cubicBezTo>
                  <a:cubicBezTo>
                    <a:pt x="126158" y="7112"/>
                    <a:pt x="126143" y="7113"/>
                    <a:pt x="126124" y="7115"/>
                  </a:cubicBezTo>
                  <a:cubicBezTo>
                    <a:pt x="125600" y="7222"/>
                    <a:pt x="124314" y="7436"/>
                    <a:pt x="123004" y="7627"/>
                  </a:cubicBezTo>
                  <a:cubicBezTo>
                    <a:pt x="121804" y="7800"/>
                    <a:pt x="120575" y="7973"/>
                    <a:pt x="119860" y="8092"/>
                  </a:cubicBezTo>
                  <a:lnTo>
                    <a:pt x="119860" y="8092"/>
                  </a:lnTo>
                  <a:cubicBezTo>
                    <a:pt x="120072" y="8052"/>
                    <a:pt x="120095" y="8029"/>
                    <a:pt x="120026" y="8029"/>
                  </a:cubicBezTo>
                  <a:cubicBezTo>
                    <a:pt x="120014" y="8029"/>
                    <a:pt x="119998" y="8030"/>
                    <a:pt x="119980" y="8032"/>
                  </a:cubicBezTo>
                  <a:lnTo>
                    <a:pt x="119087" y="8187"/>
                  </a:lnTo>
                  <a:cubicBezTo>
                    <a:pt x="118422" y="8264"/>
                    <a:pt x="118129" y="8296"/>
                    <a:pt x="118047" y="8296"/>
                  </a:cubicBezTo>
                  <a:cubicBezTo>
                    <a:pt x="118003" y="8296"/>
                    <a:pt x="118021" y="8287"/>
                    <a:pt x="118075" y="8270"/>
                  </a:cubicBezTo>
                  <a:lnTo>
                    <a:pt x="118075" y="8270"/>
                  </a:lnTo>
                  <a:cubicBezTo>
                    <a:pt x="116875" y="8415"/>
                    <a:pt x="116768" y="8438"/>
                    <a:pt x="116862" y="8438"/>
                  </a:cubicBezTo>
                  <a:cubicBezTo>
                    <a:pt x="116908" y="8438"/>
                    <a:pt x="117003" y="8433"/>
                    <a:pt x="117040" y="8433"/>
                  </a:cubicBezTo>
                  <a:cubicBezTo>
                    <a:pt x="117118" y="8433"/>
                    <a:pt x="116929" y="8459"/>
                    <a:pt x="115420" y="8627"/>
                  </a:cubicBezTo>
                  <a:cubicBezTo>
                    <a:pt x="115706" y="8591"/>
                    <a:pt x="115575" y="8603"/>
                    <a:pt x="116158" y="8532"/>
                  </a:cubicBezTo>
                  <a:lnTo>
                    <a:pt x="116158" y="8532"/>
                  </a:lnTo>
                  <a:cubicBezTo>
                    <a:pt x="115706" y="8579"/>
                    <a:pt x="115253" y="8639"/>
                    <a:pt x="114801" y="8687"/>
                  </a:cubicBezTo>
                  <a:cubicBezTo>
                    <a:pt x="114360" y="8734"/>
                    <a:pt x="113908" y="8782"/>
                    <a:pt x="113467" y="8829"/>
                  </a:cubicBezTo>
                  <a:cubicBezTo>
                    <a:pt x="112586" y="8925"/>
                    <a:pt x="111705" y="9020"/>
                    <a:pt x="110848" y="9103"/>
                  </a:cubicBezTo>
                  <a:cubicBezTo>
                    <a:pt x="109979" y="9187"/>
                    <a:pt x="109121" y="9270"/>
                    <a:pt x="108276" y="9353"/>
                  </a:cubicBezTo>
                  <a:cubicBezTo>
                    <a:pt x="107419" y="9425"/>
                    <a:pt x="106585" y="9508"/>
                    <a:pt x="105740" y="9568"/>
                  </a:cubicBezTo>
                  <a:cubicBezTo>
                    <a:pt x="105240" y="9568"/>
                    <a:pt x="105978" y="9520"/>
                    <a:pt x="106693" y="9449"/>
                  </a:cubicBezTo>
                  <a:cubicBezTo>
                    <a:pt x="107274" y="9400"/>
                    <a:pt x="107848" y="9344"/>
                    <a:pt x="107733" y="9344"/>
                  </a:cubicBezTo>
                  <a:cubicBezTo>
                    <a:pt x="107706" y="9344"/>
                    <a:pt x="107644" y="9347"/>
                    <a:pt x="107538" y="9353"/>
                  </a:cubicBezTo>
                  <a:cubicBezTo>
                    <a:pt x="102692" y="9782"/>
                    <a:pt x="97489" y="10163"/>
                    <a:pt x="92774" y="10365"/>
                  </a:cubicBezTo>
                  <a:lnTo>
                    <a:pt x="93655" y="10330"/>
                  </a:lnTo>
                  <a:lnTo>
                    <a:pt x="93655" y="10330"/>
                  </a:lnTo>
                  <a:cubicBezTo>
                    <a:pt x="93000" y="10437"/>
                    <a:pt x="90143" y="10449"/>
                    <a:pt x="87762" y="10568"/>
                  </a:cubicBezTo>
                  <a:cubicBezTo>
                    <a:pt x="88267" y="10537"/>
                    <a:pt x="88477" y="10506"/>
                    <a:pt x="88417" y="10506"/>
                  </a:cubicBezTo>
                  <a:cubicBezTo>
                    <a:pt x="88407" y="10506"/>
                    <a:pt x="88391" y="10507"/>
                    <a:pt x="88369" y="10508"/>
                  </a:cubicBezTo>
                  <a:cubicBezTo>
                    <a:pt x="85142" y="10603"/>
                    <a:pt x="81785" y="10723"/>
                    <a:pt x="76891" y="10806"/>
                  </a:cubicBezTo>
                  <a:lnTo>
                    <a:pt x="77498" y="10782"/>
                  </a:lnTo>
                  <a:lnTo>
                    <a:pt x="77498" y="10782"/>
                  </a:lnTo>
                  <a:cubicBezTo>
                    <a:pt x="75957" y="10792"/>
                    <a:pt x="73629" y="10809"/>
                    <a:pt x="71705" y="10809"/>
                  </a:cubicBezTo>
                  <a:cubicBezTo>
                    <a:pt x="71251" y="10809"/>
                    <a:pt x="70820" y="10808"/>
                    <a:pt x="70426" y="10806"/>
                  </a:cubicBezTo>
                  <a:cubicBezTo>
                    <a:pt x="69819" y="10830"/>
                    <a:pt x="68652" y="10818"/>
                    <a:pt x="69367" y="10854"/>
                  </a:cubicBezTo>
                  <a:cubicBezTo>
                    <a:pt x="63032" y="10687"/>
                    <a:pt x="57282" y="10842"/>
                    <a:pt x="51662" y="10627"/>
                  </a:cubicBezTo>
                  <a:lnTo>
                    <a:pt x="51662" y="10627"/>
                  </a:lnTo>
                  <a:cubicBezTo>
                    <a:pt x="51995" y="10633"/>
                    <a:pt x="52394" y="10636"/>
                    <a:pt x="52643" y="10636"/>
                  </a:cubicBezTo>
                  <a:cubicBezTo>
                    <a:pt x="52891" y="10636"/>
                    <a:pt x="52989" y="10633"/>
                    <a:pt x="52722" y="10627"/>
                  </a:cubicBezTo>
                  <a:lnTo>
                    <a:pt x="47935" y="10568"/>
                  </a:lnTo>
                  <a:lnTo>
                    <a:pt x="47935" y="10568"/>
                  </a:lnTo>
                  <a:cubicBezTo>
                    <a:pt x="48316" y="10615"/>
                    <a:pt x="48566" y="10603"/>
                    <a:pt x="49566" y="10639"/>
                  </a:cubicBezTo>
                  <a:cubicBezTo>
                    <a:pt x="49315" y="10644"/>
                    <a:pt x="48937" y="10647"/>
                    <a:pt x="48495" y="10647"/>
                  </a:cubicBezTo>
                  <a:cubicBezTo>
                    <a:pt x="47871" y="10647"/>
                    <a:pt x="47121" y="10641"/>
                    <a:pt x="46423" y="10627"/>
                  </a:cubicBezTo>
                  <a:lnTo>
                    <a:pt x="46423" y="10627"/>
                  </a:lnTo>
                  <a:cubicBezTo>
                    <a:pt x="46587" y="10628"/>
                    <a:pt x="46726" y="10629"/>
                    <a:pt x="46842" y="10629"/>
                  </a:cubicBezTo>
                  <a:cubicBezTo>
                    <a:pt x="48256" y="10629"/>
                    <a:pt x="46341" y="10566"/>
                    <a:pt x="45483" y="10544"/>
                  </a:cubicBezTo>
                  <a:lnTo>
                    <a:pt x="45483" y="10544"/>
                  </a:lnTo>
                  <a:cubicBezTo>
                    <a:pt x="45637" y="10556"/>
                    <a:pt x="45316" y="10556"/>
                    <a:pt x="45399" y="10568"/>
                  </a:cubicBezTo>
                  <a:cubicBezTo>
                    <a:pt x="44802" y="10545"/>
                    <a:pt x="44466" y="10537"/>
                    <a:pt x="44253" y="10537"/>
                  </a:cubicBezTo>
                  <a:cubicBezTo>
                    <a:pt x="43789" y="10537"/>
                    <a:pt x="43916" y="10574"/>
                    <a:pt x="43205" y="10574"/>
                  </a:cubicBezTo>
                  <a:cubicBezTo>
                    <a:pt x="42880" y="10574"/>
                    <a:pt x="42379" y="10567"/>
                    <a:pt x="41565" y="10544"/>
                  </a:cubicBezTo>
                  <a:lnTo>
                    <a:pt x="41744" y="10532"/>
                  </a:lnTo>
                  <a:cubicBezTo>
                    <a:pt x="40458" y="10520"/>
                    <a:pt x="39279" y="10532"/>
                    <a:pt x="37910" y="10508"/>
                  </a:cubicBezTo>
                  <a:cubicBezTo>
                    <a:pt x="37699" y="10491"/>
                    <a:pt x="37829" y="10486"/>
                    <a:pt x="38081" y="10486"/>
                  </a:cubicBezTo>
                  <a:cubicBezTo>
                    <a:pt x="38357" y="10486"/>
                    <a:pt x="38779" y="10492"/>
                    <a:pt x="39061" y="10492"/>
                  </a:cubicBezTo>
                  <a:cubicBezTo>
                    <a:pt x="39218" y="10492"/>
                    <a:pt x="39332" y="10490"/>
                    <a:pt x="39351" y="10484"/>
                  </a:cubicBezTo>
                  <a:cubicBezTo>
                    <a:pt x="38869" y="10478"/>
                    <a:pt x="38389" y="10477"/>
                    <a:pt x="37914" y="10477"/>
                  </a:cubicBezTo>
                  <a:cubicBezTo>
                    <a:pt x="37439" y="10477"/>
                    <a:pt x="36968" y="10478"/>
                    <a:pt x="36502" y="10478"/>
                  </a:cubicBezTo>
                  <a:cubicBezTo>
                    <a:pt x="35571" y="10478"/>
                    <a:pt x="34660" y="10473"/>
                    <a:pt x="33779" y="10437"/>
                  </a:cubicBezTo>
                  <a:lnTo>
                    <a:pt x="33779" y="10437"/>
                  </a:lnTo>
                  <a:cubicBezTo>
                    <a:pt x="34600" y="10449"/>
                    <a:pt x="35791" y="10449"/>
                    <a:pt x="36612" y="10461"/>
                  </a:cubicBezTo>
                  <a:cubicBezTo>
                    <a:pt x="34707" y="10389"/>
                    <a:pt x="34481" y="10389"/>
                    <a:pt x="33064" y="10365"/>
                  </a:cubicBezTo>
                  <a:lnTo>
                    <a:pt x="33207" y="10365"/>
                  </a:lnTo>
                  <a:cubicBezTo>
                    <a:pt x="33207" y="10365"/>
                    <a:pt x="32993" y="10365"/>
                    <a:pt x="32695" y="10353"/>
                  </a:cubicBezTo>
                  <a:cubicBezTo>
                    <a:pt x="32386" y="10353"/>
                    <a:pt x="31969" y="10342"/>
                    <a:pt x="31564" y="10342"/>
                  </a:cubicBezTo>
                  <a:lnTo>
                    <a:pt x="29921" y="10342"/>
                  </a:lnTo>
                  <a:lnTo>
                    <a:pt x="30755" y="10353"/>
                  </a:lnTo>
                  <a:cubicBezTo>
                    <a:pt x="30159" y="10389"/>
                    <a:pt x="29540" y="10401"/>
                    <a:pt x="28921" y="10413"/>
                  </a:cubicBezTo>
                  <a:cubicBezTo>
                    <a:pt x="28290" y="10437"/>
                    <a:pt x="27647" y="10449"/>
                    <a:pt x="26980" y="10461"/>
                  </a:cubicBezTo>
                  <a:cubicBezTo>
                    <a:pt x="25826" y="10501"/>
                    <a:pt x="24601" y="10551"/>
                    <a:pt x="23253" y="10670"/>
                  </a:cubicBezTo>
                  <a:lnTo>
                    <a:pt x="23253" y="10670"/>
                  </a:lnTo>
                  <a:cubicBezTo>
                    <a:pt x="24046" y="10593"/>
                    <a:pt x="24204" y="10572"/>
                    <a:pt x="24113" y="10572"/>
                  </a:cubicBezTo>
                  <a:cubicBezTo>
                    <a:pt x="24003" y="10572"/>
                    <a:pt x="23527" y="10603"/>
                    <a:pt x="23364" y="10603"/>
                  </a:cubicBezTo>
                  <a:cubicBezTo>
                    <a:pt x="23313" y="10603"/>
                    <a:pt x="23293" y="10600"/>
                    <a:pt x="23325" y="10592"/>
                  </a:cubicBezTo>
                  <a:lnTo>
                    <a:pt x="23325" y="10592"/>
                  </a:lnTo>
                  <a:cubicBezTo>
                    <a:pt x="22617" y="10622"/>
                    <a:pt x="21600" y="10721"/>
                    <a:pt x="21529" y="10721"/>
                  </a:cubicBezTo>
                  <a:cubicBezTo>
                    <a:pt x="21516" y="10721"/>
                    <a:pt x="21533" y="10718"/>
                    <a:pt x="21587" y="10711"/>
                  </a:cubicBezTo>
                  <a:lnTo>
                    <a:pt x="21587" y="10711"/>
                  </a:lnTo>
                  <a:cubicBezTo>
                    <a:pt x="20063" y="10913"/>
                    <a:pt x="19015" y="10961"/>
                    <a:pt x="16884" y="11425"/>
                  </a:cubicBezTo>
                  <a:cubicBezTo>
                    <a:pt x="16882" y="11425"/>
                    <a:pt x="16880" y="11425"/>
                    <a:pt x="16878" y="11425"/>
                  </a:cubicBezTo>
                  <a:cubicBezTo>
                    <a:pt x="16760" y="11425"/>
                    <a:pt x="15659" y="11687"/>
                    <a:pt x="15558" y="11687"/>
                  </a:cubicBezTo>
                  <a:cubicBezTo>
                    <a:pt x="15541" y="11687"/>
                    <a:pt x="15551" y="11680"/>
                    <a:pt x="15598" y="11663"/>
                  </a:cubicBezTo>
                  <a:lnTo>
                    <a:pt x="15598" y="11663"/>
                  </a:lnTo>
                  <a:cubicBezTo>
                    <a:pt x="15110" y="11770"/>
                    <a:pt x="14895" y="11854"/>
                    <a:pt x="14848" y="11866"/>
                  </a:cubicBezTo>
                  <a:cubicBezTo>
                    <a:pt x="14840" y="11868"/>
                    <a:pt x="14836" y="11869"/>
                    <a:pt x="14837" y="11869"/>
                  </a:cubicBezTo>
                  <a:cubicBezTo>
                    <a:pt x="14839" y="11869"/>
                    <a:pt x="14938" y="11845"/>
                    <a:pt x="15086" y="11806"/>
                  </a:cubicBezTo>
                  <a:cubicBezTo>
                    <a:pt x="15387" y="11731"/>
                    <a:pt x="15883" y="11636"/>
                    <a:pt x="15914" y="11636"/>
                  </a:cubicBezTo>
                  <a:cubicBezTo>
                    <a:pt x="15917" y="11636"/>
                    <a:pt x="15915" y="11637"/>
                    <a:pt x="15907" y="11639"/>
                  </a:cubicBezTo>
                  <a:cubicBezTo>
                    <a:pt x="14407" y="12008"/>
                    <a:pt x="12645" y="12485"/>
                    <a:pt x="10800" y="13270"/>
                  </a:cubicBezTo>
                  <a:cubicBezTo>
                    <a:pt x="9895" y="13687"/>
                    <a:pt x="8966" y="14152"/>
                    <a:pt x="8073" y="14759"/>
                  </a:cubicBezTo>
                  <a:cubicBezTo>
                    <a:pt x="7180" y="15354"/>
                    <a:pt x="6335" y="16068"/>
                    <a:pt x="5573" y="16890"/>
                  </a:cubicBezTo>
                  <a:cubicBezTo>
                    <a:pt x="5406" y="17069"/>
                    <a:pt x="5251" y="17235"/>
                    <a:pt x="5108" y="17402"/>
                  </a:cubicBezTo>
                  <a:cubicBezTo>
                    <a:pt x="4978" y="17569"/>
                    <a:pt x="4847" y="17735"/>
                    <a:pt x="4727" y="17890"/>
                  </a:cubicBezTo>
                  <a:cubicBezTo>
                    <a:pt x="4477" y="18188"/>
                    <a:pt x="4287" y="18497"/>
                    <a:pt x="4096" y="18771"/>
                  </a:cubicBezTo>
                  <a:cubicBezTo>
                    <a:pt x="4049" y="18843"/>
                    <a:pt x="4001" y="18914"/>
                    <a:pt x="3954" y="18974"/>
                  </a:cubicBezTo>
                  <a:cubicBezTo>
                    <a:pt x="3918" y="19045"/>
                    <a:pt x="3882" y="19116"/>
                    <a:pt x="3835" y="19176"/>
                  </a:cubicBezTo>
                  <a:cubicBezTo>
                    <a:pt x="3763" y="19307"/>
                    <a:pt x="3680" y="19438"/>
                    <a:pt x="3608" y="19569"/>
                  </a:cubicBezTo>
                  <a:cubicBezTo>
                    <a:pt x="3454" y="19819"/>
                    <a:pt x="3334" y="20069"/>
                    <a:pt x="3215" y="20319"/>
                  </a:cubicBezTo>
                  <a:cubicBezTo>
                    <a:pt x="3156" y="20438"/>
                    <a:pt x="3096" y="20557"/>
                    <a:pt x="3025" y="20688"/>
                  </a:cubicBezTo>
                  <a:cubicBezTo>
                    <a:pt x="2965" y="20807"/>
                    <a:pt x="2918" y="20938"/>
                    <a:pt x="2858" y="21069"/>
                  </a:cubicBezTo>
                  <a:cubicBezTo>
                    <a:pt x="2799" y="21200"/>
                    <a:pt x="2751" y="21331"/>
                    <a:pt x="2692" y="21462"/>
                  </a:cubicBezTo>
                  <a:cubicBezTo>
                    <a:pt x="2656" y="21533"/>
                    <a:pt x="2632" y="21605"/>
                    <a:pt x="2596" y="21676"/>
                  </a:cubicBezTo>
                  <a:cubicBezTo>
                    <a:pt x="2572" y="21748"/>
                    <a:pt x="2549" y="21819"/>
                    <a:pt x="2525" y="21891"/>
                  </a:cubicBezTo>
                  <a:cubicBezTo>
                    <a:pt x="2418" y="22188"/>
                    <a:pt x="2287" y="22498"/>
                    <a:pt x="2180" y="22843"/>
                  </a:cubicBezTo>
                  <a:cubicBezTo>
                    <a:pt x="2120" y="23022"/>
                    <a:pt x="2060" y="23200"/>
                    <a:pt x="2001" y="23391"/>
                  </a:cubicBezTo>
                  <a:cubicBezTo>
                    <a:pt x="1941" y="23581"/>
                    <a:pt x="1870" y="23784"/>
                    <a:pt x="1822" y="23998"/>
                  </a:cubicBezTo>
                  <a:cubicBezTo>
                    <a:pt x="1751" y="24249"/>
                    <a:pt x="1719" y="24348"/>
                    <a:pt x="1713" y="24348"/>
                  </a:cubicBezTo>
                  <a:cubicBezTo>
                    <a:pt x="1705" y="24348"/>
                    <a:pt x="1744" y="24174"/>
                    <a:pt x="1799" y="23950"/>
                  </a:cubicBezTo>
                  <a:cubicBezTo>
                    <a:pt x="1846" y="23760"/>
                    <a:pt x="1918" y="23534"/>
                    <a:pt x="1965" y="23355"/>
                  </a:cubicBezTo>
                  <a:cubicBezTo>
                    <a:pt x="2025" y="23177"/>
                    <a:pt x="2060" y="23046"/>
                    <a:pt x="2060" y="23045"/>
                  </a:cubicBezTo>
                  <a:lnTo>
                    <a:pt x="2060" y="23045"/>
                  </a:lnTo>
                  <a:cubicBezTo>
                    <a:pt x="1989" y="23284"/>
                    <a:pt x="1906" y="23498"/>
                    <a:pt x="1834" y="23724"/>
                  </a:cubicBezTo>
                  <a:cubicBezTo>
                    <a:pt x="1775" y="23938"/>
                    <a:pt x="1715" y="24153"/>
                    <a:pt x="1656" y="24367"/>
                  </a:cubicBezTo>
                  <a:cubicBezTo>
                    <a:pt x="1596" y="24581"/>
                    <a:pt x="1537" y="24784"/>
                    <a:pt x="1489" y="24986"/>
                  </a:cubicBezTo>
                  <a:cubicBezTo>
                    <a:pt x="1441" y="25201"/>
                    <a:pt x="1394" y="25403"/>
                    <a:pt x="1346" y="25605"/>
                  </a:cubicBezTo>
                  <a:cubicBezTo>
                    <a:pt x="1251" y="26010"/>
                    <a:pt x="1179" y="26427"/>
                    <a:pt x="1108" y="26844"/>
                  </a:cubicBezTo>
                  <a:cubicBezTo>
                    <a:pt x="1037" y="27260"/>
                    <a:pt x="977" y="27689"/>
                    <a:pt x="917" y="28141"/>
                  </a:cubicBezTo>
                  <a:cubicBezTo>
                    <a:pt x="927" y="28040"/>
                    <a:pt x="930" y="27995"/>
                    <a:pt x="927" y="27995"/>
                  </a:cubicBezTo>
                  <a:cubicBezTo>
                    <a:pt x="918" y="27995"/>
                    <a:pt x="867" y="28304"/>
                    <a:pt x="798" y="28701"/>
                  </a:cubicBezTo>
                  <a:cubicBezTo>
                    <a:pt x="727" y="29427"/>
                    <a:pt x="715" y="29677"/>
                    <a:pt x="691" y="29975"/>
                  </a:cubicBezTo>
                  <a:cubicBezTo>
                    <a:pt x="667" y="30284"/>
                    <a:pt x="644" y="30642"/>
                    <a:pt x="572" y="31606"/>
                  </a:cubicBezTo>
                  <a:cubicBezTo>
                    <a:pt x="572" y="31273"/>
                    <a:pt x="584" y="30844"/>
                    <a:pt x="620" y="30142"/>
                  </a:cubicBezTo>
                  <a:lnTo>
                    <a:pt x="620" y="30142"/>
                  </a:lnTo>
                  <a:cubicBezTo>
                    <a:pt x="477" y="31868"/>
                    <a:pt x="453" y="33571"/>
                    <a:pt x="453" y="35368"/>
                  </a:cubicBezTo>
                  <a:cubicBezTo>
                    <a:pt x="450" y="35426"/>
                    <a:pt x="447" y="35452"/>
                    <a:pt x="444" y="35452"/>
                  </a:cubicBezTo>
                  <a:cubicBezTo>
                    <a:pt x="436" y="35452"/>
                    <a:pt x="429" y="35230"/>
                    <a:pt x="429" y="34928"/>
                  </a:cubicBezTo>
                  <a:cubicBezTo>
                    <a:pt x="417" y="34511"/>
                    <a:pt x="429" y="33963"/>
                    <a:pt x="429" y="33654"/>
                  </a:cubicBezTo>
                  <a:lnTo>
                    <a:pt x="429" y="33654"/>
                  </a:lnTo>
                  <a:cubicBezTo>
                    <a:pt x="394" y="34654"/>
                    <a:pt x="417" y="35964"/>
                    <a:pt x="417" y="37083"/>
                  </a:cubicBezTo>
                  <a:cubicBezTo>
                    <a:pt x="429" y="38214"/>
                    <a:pt x="429" y="39167"/>
                    <a:pt x="453" y="39476"/>
                  </a:cubicBezTo>
                  <a:lnTo>
                    <a:pt x="470" y="38572"/>
                  </a:lnTo>
                  <a:lnTo>
                    <a:pt x="470" y="38572"/>
                  </a:lnTo>
                  <a:cubicBezTo>
                    <a:pt x="468" y="38597"/>
                    <a:pt x="466" y="38608"/>
                    <a:pt x="463" y="38608"/>
                  </a:cubicBezTo>
                  <a:cubicBezTo>
                    <a:pt x="452" y="38608"/>
                    <a:pt x="436" y="38350"/>
                    <a:pt x="429" y="38024"/>
                  </a:cubicBezTo>
                  <a:cubicBezTo>
                    <a:pt x="406" y="36309"/>
                    <a:pt x="453" y="35547"/>
                    <a:pt x="465" y="35452"/>
                  </a:cubicBezTo>
                  <a:lnTo>
                    <a:pt x="465" y="36726"/>
                  </a:lnTo>
                  <a:cubicBezTo>
                    <a:pt x="525" y="36071"/>
                    <a:pt x="501" y="34785"/>
                    <a:pt x="536" y="33356"/>
                  </a:cubicBezTo>
                  <a:cubicBezTo>
                    <a:pt x="572" y="31916"/>
                    <a:pt x="632" y="30320"/>
                    <a:pt x="798" y="29058"/>
                  </a:cubicBezTo>
                  <a:lnTo>
                    <a:pt x="798" y="29058"/>
                  </a:lnTo>
                  <a:cubicBezTo>
                    <a:pt x="798" y="29058"/>
                    <a:pt x="786" y="29320"/>
                    <a:pt x="775" y="29582"/>
                  </a:cubicBezTo>
                  <a:cubicBezTo>
                    <a:pt x="763" y="29725"/>
                    <a:pt x="763" y="29856"/>
                    <a:pt x="751" y="29951"/>
                  </a:cubicBezTo>
                  <a:cubicBezTo>
                    <a:pt x="751" y="29973"/>
                    <a:pt x="751" y="29993"/>
                    <a:pt x="751" y="30011"/>
                  </a:cubicBezTo>
                  <a:cubicBezTo>
                    <a:pt x="763" y="29939"/>
                    <a:pt x="775" y="29832"/>
                    <a:pt x="787" y="29713"/>
                  </a:cubicBezTo>
                  <a:cubicBezTo>
                    <a:pt x="798" y="29463"/>
                    <a:pt x="834" y="29141"/>
                    <a:pt x="858" y="28808"/>
                  </a:cubicBezTo>
                  <a:cubicBezTo>
                    <a:pt x="894" y="28487"/>
                    <a:pt x="941" y="28165"/>
                    <a:pt x="965" y="27915"/>
                  </a:cubicBezTo>
                  <a:cubicBezTo>
                    <a:pt x="1001" y="27665"/>
                    <a:pt x="1013" y="27510"/>
                    <a:pt x="1013" y="27510"/>
                  </a:cubicBezTo>
                  <a:cubicBezTo>
                    <a:pt x="1060" y="27225"/>
                    <a:pt x="1120" y="26998"/>
                    <a:pt x="1132" y="26998"/>
                  </a:cubicBezTo>
                  <a:cubicBezTo>
                    <a:pt x="1144" y="26998"/>
                    <a:pt x="1132" y="27046"/>
                    <a:pt x="1120" y="27177"/>
                  </a:cubicBezTo>
                  <a:cubicBezTo>
                    <a:pt x="1096" y="27308"/>
                    <a:pt x="1072" y="27522"/>
                    <a:pt x="1025" y="27832"/>
                  </a:cubicBezTo>
                  <a:cubicBezTo>
                    <a:pt x="1346" y="26034"/>
                    <a:pt x="1263" y="26224"/>
                    <a:pt x="1656" y="24700"/>
                  </a:cubicBezTo>
                  <a:cubicBezTo>
                    <a:pt x="1675" y="24633"/>
                    <a:pt x="1684" y="24605"/>
                    <a:pt x="1687" y="24605"/>
                  </a:cubicBezTo>
                  <a:lnTo>
                    <a:pt x="1687" y="24605"/>
                  </a:lnTo>
                  <a:cubicBezTo>
                    <a:pt x="1690" y="24605"/>
                    <a:pt x="1677" y="24668"/>
                    <a:pt x="1656" y="24760"/>
                  </a:cubicBezTo>
                  <a:cubicBezTo>
                    <a:pt x="1656" y="24760"/>
                    <a:pt x="1763" y="24331"/>
                    <a:pt x="1882" y="23903"/>
                  </a:cubicBezTo>
                  <a:cubicBezTo>
                    <a:pt x="1930" y="23677"/>
                    <a:pt x="2013" y="23474"/>
                    <a:pt x="2060" y="23307"/>
                  </a:cubicBezTo>
                  <a:cubicBezTo>
                    <a:pt x="2108" y="23153"/>
                    <a:pt x="2144" y="23046"/>
                    <a:pt x="2144" y="23045"/>
                  </a:cubicBezTo>
                  <a:lnTo>
                    <a:pt x="2144" y="23045"/>
                  </a:lnTo>
                  <a:cubicBezTo>
                    <a:pt x="2114" y="23148"/>
                    <a:pt x="2116" y="23162"/>
                    <a:pt x="2121" y="23162"/>
                  </a:cubicBezTo>
                  <a:cubicBezTo>
                    <a:pt x="2123" y="23162"/>
                    <a:pt x="2126" y="23160"/>
                    <a:pt x="2128" y="23160"/>
                  </a:cubicBezTo>
                  <a:cubicBezTo>
                    <a:pt x="2132" y="23160"/>
                    <a:pt x="2133" y="23168"/>
                    <a:pt x="2119" y="23220"/>
                  </a:cubicBezTo>
                  <a:lnTo>
                    <a:pt x="2119" y="23220"/>
                  </a:lnTo>
                  <a:cubicBezTo>
                    <a:pt x="2534" y="21969"/>
                    <a:pt x="2983" y="20968"/>
                    <a:pt x="3406" y="20164"/>
                  </a:cubicBezTo>
                  <a:cubicBezTo>
                    <a:pt x="3465" y="20045"/>
                    <a:pt x="3513" y="19938"/>
                    <a:pt x="3584" y="19831"/>
                  </a:cubicBezTo>
                  <a:cubicBezTo>
                    <a:pt x="3644" y="19724"/>
                    <a:pt x="3704" y="19616"/>
                    <a:pt x="3763" y="19521"/>
                  </a:cubicBezTo>
                  <a:cubicBezTo>
                    <a:pt x="3882" y="19319"/>
                    <a:pt x="3989" y="19140"/>
                    <a:pt x="4096" y="18962"/>
                  </a:cubicBezTo>
                  <a:cubicBezTo>
                    <a:pt x="4216" y="18807"/>
                    <a:pt x="4323" y="18652"/>
                    <a:pt x="4430" y="18509"/>
                  </a:cubicBezTo>
                  <a:cubicBezTo>
                    <a:pt x="4519" y="18375"/>
                    <a:pt x="4609" y="18241"/>
                    <a:pt x="4708" y="18137"/>
                  </a:cubicBezTo>
                  <a:lnTo>
                    <a:pt x="4708" y="18137"/>
                  </a:lnTo>
                  <a:cubicBezTo>
                    <a:pt x="4683" y="18169"/>
                    <a:pt x="4657" y="18203"/>
                    <a:pt x="4631" y="18237"/>
                  </a:cubicBezTo>
                  <a:lnTo>
                    <a:pt x="4631" y="18237"/>
                  </a:lnTo>
                  <a:cubicBezTo>
                    <a:pt x="4635" y="18232"/>
                    <a:pt x="4640" y="18228"/>
                    <a:pt x="4644" y="18223"/>
                  </a:cubicBezTo>
                  <a:lnTo>
                    <a:pt x="4727" y="18116"/>
                  </a:lnTo>
                  <a:lnTo>
                    <a:pt x="4727" y="18116"/>
                  </a:lnTo>
                  <a:cubicBezTo>
                    <a:pt x="4721" y="18123"/>
                    <a:pt x="4714" y="18130"/>
                    <a:pt x="4708" y="18137"/>
                  </a:cubicBezTo>
                  <a:lnTo>
                    <a:pt x="4708" y="18137"/>
                  </a:lnTo>
                  <a:cubicBezTo>
                    <a:pt x="5291" y="17377"/>
                    <a:pt x="5671" y="17015"/>
                    <a:pt x="5847" y="16795"/>
                  </a:cubicBezTo>
                  <a:cubicBezTo>
                    <a:pt x="6033" y="16619"/>
                    <a:pt x="6066" y="16578"/>
                    <a:pt x="6056" y="16578"/>
                  </a:cubicBezTo>
                  <a:cubicBezTo>
                    <a:pt x="6055" y="16578"/>
                    <a:pt x="6052" y="16579"/>
                    <a:pt x="6049" y="16580"/>
                  </a:cubicBezTo>
                  <a:cubicBezTo>
                    <a:pt x="6046" y="16580"/>
                    <a:pt x="6039" y="16582"/>
                    <a:pt x="6035" y="16582"/>
                  </a:cubicBezTo>
                  <a:cubicBezTo>
                    <a:pt x="6024" y="16582"/>
                    <a:pt x="6024" y="16570"/>
                    <a:pt x="6109" y="16485"/>
                  </a:cubicBezTo>
                  <a:cubicBezTo>
                    <a:pt x="6156" y="16426"/>
                    <a:pt x="6251" y="16330"/>
                    <a:pt x="6406" y="16176"/>
                  </a:cubicBezTo>
                  <a:cubicBezTo>
                    <a:pt x="6561" y="16021"/>
                    <a:pt x="6799" y="15830"/>
                    <a:pt x="7121" y="15556"/>
                  </a:cubicBezTo>
                  <a:cubicBezTo>
                    <a:pt x="7121" y="15556"/>
                    <a:pt x="7228" y="15461"/>
                    <a:pt x="7406" y="15354"/>
                  </a:cubicBezTo>
                  <a:cubicBezTo>
                    <a:pt x="7585" y="15235"/>
                    <a:pt x="7823" y="15080"/>
                    <a:pt x="8049" y="14925"/>
                  </a:cubicBezTo>
                  <a:cubicBezTo>
                    <a:pt x="8299" y="14794"/>
                    <a:pt x="8549" y="14652"/>
                    <a:pt x="8728" y="14544"/>
                  </a:cubicBezTo>
                  <a:cubicBezTo>
                    <a:pt x="8823" y="14497"/>
                    <a:pt x="8895" y="14449"/>
                    <a:pt x="8954" y="14425"/>
                  </a:cubicBezTo>
                  <a:cubicBezTo>
                    <a:pt x="9002" y="14390"/>
                    <a:pt x="9038" y="14378"/>
                    <a:pt x="9038" y="14378"/>
                  </a:cubicBezTo>
                  <a:lnTo>
                    <a:pt x="9395" y="14128"/>
                  </a:lnTo>
                  <a:cubicBezTo>
                    <a:pt x="9502" y="14068"/>
                    <a:pt x="9621" y="13997"/>
                    <a:pt x="9752" y="13937"/>
                  </a:cubicBezTo>
                  <a:cubicBezTo>
                    <a:pt x="9883" y="13866"/>
                    <a:pt x="10026" y="13806"/>
                    <a:pt x="10145" y="13747"/>
                  </a:cubicBezTo>
                  <a:cubicBezTo>
                    <a:pt x="10332" y="13653"/>
                    <a:pt x="10475" y="13589"/>
                    <a:pt x="10493" y="13589"/>
                  </a:cubicBezTo>
                  <a:cubicBezTo>
                    <a:pt x="10498" y="13589"/>
                    <a:pt x="10493" y="13594"/>
                    <a:pt x="10478" y="13604"/>
                  </a:cubicBezTo>
                  <a:cubicBezTo>
                    <a:pt x="10859" y="13401"/>
                    <a:pt x="11038" y="13330"/>
                    <a:pt x="11109" y="13306"/>
                  </a:cubicBezTo>
                  <a:cubicBezTo>
                    <a:pt x="11131" y="13293"/>
                    <a:pt x="11137" y="13288"/>
                    <a:pt x="11132" y="13288"/>
                  </a:cubicBezTo>
                  <a:cubicBezTo>
                    <a:pt x="11123" y="13288"/>
                    <a:pt x="11083" y="13303"/>
                    <a:pt x="11038" y="13318"/>
                  </a:cubicBezTo>
                  <a:cubicBezTo>
                    <a:pt x="10954" y="13350"/>
                    <a:pt x="10845" y="13393"/>
                    <a:pt x="10836" y="13393"/>
                  </a:cubicBezTo>
                  <a:cubicBezTo>
                    <a:pt x="10828" y="13393"/>
                    <a:pt x="10891" y="13363"/>
                    <a:pt x="11097" y="13270"/>
                  </a:cubicBezTo>
                  <a:cubicBezTo>
                    <a:pt x="11359" y="13163"/>
                    <a:pt x="11633" y="13044"/>
                    <a:pt x="11943" y="12937"/>
                  </a:cubicBezTo>
                  <a:cubicBezTo>
                    <a:pt x="12240" y="12830"/>
                    <a:pt x="12550" y="12723"/>
                    <a:pt x="12883" y="12604"/>
                  </a:cubicBezTo>
                  <a:cubicBezTo>
                    <a:pt x="13205" y="12497"/>
                    <a:pt x="13538" y="12401"/>
                    <a:pt x="13871" y="12294"/>
                  </a:cubicBezTo>
                  <a:cubicBezTo>
                    <a:pt x="14193" y="12187"/>
                    <a:pt x="14526" y="12116"/>
                    <a:pt x="14848" y="12020"/>
                  </a:cubicBezTo>
                  <a:cubicBezTo>
                    <a:pt x="15003" y="11985"/>
                    <a:pt x="15157" y="11937"/>
                    <a:pt x="15312" y="11901"/>
                  </a:cubicBezTo>
                  <a:cubicBezTo>
                    <a:pt x="15467" y="11866"/>
                    <a:pt x="15610" y="11830"/>
                    <a:pt x="15753" y="11806"/>
                  </a:cubicBezTo>
                  <a:cubicBezTo>
                    <a:pt x="16038" y="11735"/>
                    <a:pt x="16300" y="11687"/>
                    <a:pt x="16527" y="11627"/>
                  </a:cubicBezTo>
                  <a:cubicBezTo>
                    <a:pt x="16991" y="11544"/>
                    <a:pt x="17324" y="11496"/>
                    <a:pt x="17455" y="11485"/>
                  </a:cubicBezTo>
                  <a:cubicBezTo>
                    <a:pt x="17571" y="11458"/>
                    <a:pt x="17605" y="11447"/>
                    <a:pt x="17587" y="11447"/>
                  </a:cubicBezTo>
                  <a:cubicBezTo>
                    <a:pt x="17523" y="11447"/>
                    <a:pt x="16793" y="11581"/>
                    <a:pt x="16756" y="11581"/>
                  </a:cubicBezTo>
                  <a:cubicBezTo>
                    <a:pt x="16735" y="11581"/>
                    <a:pt x="16952" y="11535"/>
                    <a:pt x="17681" y="11389"/>
                  </a:cubicBezTo>
                  <a:cubicBezTo>
                    <a:pt x="17860" y="11377"/>
                    <a:pt x="18110" y="11342"/>
                    <a:pt x="18432" y="11294"/>
                  </a:cubicBezTo>
                  <a:cubicBezTo>
                    <a:pt x="18741" y="11246"/>
                    <a:pt x="19122" y="11187"/>
                    <a:pt x="19539" y="11127"/>
                  </a:cubicBezTo>
                  <a:cubicBezTo>
                    <a:pt x="19967" y="11068"/>
                    <a:pt x="20432" y="10996"/>
                    <a:pt x="20920" y="10937"/>
                  </a:cubicBezTo>
                  <a:cubicBezTo>
                    <a:pt x="21396" y="10877"/>
                    <a:pt x="21908" y="10830"/>
                    <a:pt x="22408" y="10782"/>
                  </a:cubicBezTo>
                  <a:lnTo>
                    <a:pt x="22408" y="10782"/>
                  </a:lnTo>
                  <a:cubicBezTo>
                    <a:pt x="21987" y="10856"/>
                    <a:pt x="20936" y="10965"/>
                    <a:pt x="21007" y="10965"/>
                  </a:cubicBezTo>
                  <a:cubicBezTo>
                    <a:pt x="21038" y="10965"/>
                    <a:pt x="21288" y="10944"/>
                    <a:pt x="21908" y="10889"/>
                  </a:cubicBezTo>
                  <a:cubicBezTo>
                    <a:pt x="22051" y="10865"/>
                    <a:pt x="22230" y="10842"/>
                    <a:pt x="22420" y="10818"/>
                  </a:cubicBezTo>
                  <a:cubicBezTo>
                    <a:pt x="22623" y="10794"/>
                    <a:pt x="22837" y="10782"/>
                    <a:pt x="23051" y="10770"/>
                  </a:cubicBezTo>
                  <a:cubicBezTo>
                    <a:pt x="23516" y="10734"/>
                    <a:pt x="24016" y="10687"/>
                    <a:pt x="24539" y="10663"/>
                  </a:cubicBezTo>
                  <a:cubicBezTo>
                    <a:pt x="25587" y="10627"/>
                    <a:pt x="26695" y="10592"/>
                    <a:pt x="27552" y="10580"/>
                  </a:cubicBezTo>
                  <a:cubicBezTo>
                    <a:pt x="27564" y="10568"/>
                    <a:pt x="27814" y="10556"/>
                    <a:pt x="28207" y="10544"/>
                  </a:cubicBezTo>
                  <a:cubicBezTo>
                    <a:pt x="28600" y="10520"/>
                    <a:pt x="29159" y="10508"/>
                    <a:pt x="29790" y="10508"/>
                  </a:cubicBezTo>
                  <a:cubicBezTo>
                    <a:pt x="30433" y="10508"/>
                    <a:pt x="31159" y="10496"/>
                    <a:pt x="31909" y="10496"/>
                  </a:cubicBezTo>
                  <a:cubicBezTo>
                    <a:pt x="32648" y="10508"/>
                    <a:pt x="33410" y="10508"/>
                    <a:pt x="34136" y="10520"/>
                  </a:cubicBezTo>
                  <a:cubicBezTo>
                    <a:pt x="33945" y="10532"/>
                    <a:pt x="39529" y="10615"/>
                    <a:pt x="42196" y="10675"/>
                  </a:cubicBezTo>
                  <a:lnTo>
                    <a:pt x="42125" y="10687"/>
                  </a:lnTo>
                  <a:cubicBezTo>
                    <a:pt x="42309" y="10670"/>
                    <a:pt x="42783" y="10663"/>
                    <a:pt x="43407" y="10663"/>
                  </a:cubicBezTo>
                  <a:cubicBezTo>
                    <a:pt x="44520" y="10663"/>
                    <a:pt x="46111" y="10683"/>
                    <a:pt x="47399" y="10699"/>
                  </a:cubicBezTo>
                  <a:cubicBezTo>
                    <a:pt x="47316" y="10734"/>
                    <a:pt x="46959" y="10734"/>
                    <a:pt x="45864" y="10734"/>
                  </a:cubicBezTo>
                  <a:lnTo>
                    <a:pt x="47757" y="10770"/>
                  </a:lnTo>
                  <a:cubicBezTo>
                    <a:pt x="47977" y="10764"/>
                    <a:pt x="48236" y="10761"/>
                    <a:pt x="48592" y="10761"/>
                  </a:cubicBezTo>
                  <a:cubicBezTo>
                    <a:pt x="48947" y="10761"/>
                    <a:pt x="49400" y="10764"/>
                    <a:pt x="50007" y="10770"/>
                  </a:cubicBezTo>
                  <a:lnTo>
                    <a:pt x="49531" y="10806"/>
                  </a:lnTo>
                  <a:cubicBezTo>
                    <a:pt x="52043" y="10842"/>
                    <a:pt x="54591" y="10842"/>
                    <a:pt x="57817" y="10925"/>
                  </a:cubicBezTo>
                  <a:cubicBezTo>
                    <a:pt x="57901" y="10901"/>
                    <a:pt x="57270" y="10865"/>
                    <a:pt x="57032" y="10842"/>
                  </a:cubicBezTo>
                  <a:cubicBezTo>
                    <a:pt x="56794" y="10806"/>
                    <a:pt x="56960" y="10794"/>
                    <a:pt x="58663" y="10794"/>
                  </a:cubicBezTo>
                  <a:cubicBezTo>
                    <a:pt x="58777" y="10815"/>
                    <a:pt x="58882" y="10845"/>
                    <a:pt x="58314" y="10852"/>
                  </a:cubicBezTo>
                  <a:lnTo>
                    <a:pt x="58314" y="10852"/>
                  </a:lnTo>
                  <a:cubicBezTo>
                    <a:pt x="58517" y="10850"/>
                    <a:pt x="58772" y="10848"/>
                    <a:pt x="59035" y="10848"/>
                  </a:cubicBezTo>
                  <a:cubicBezTo>
                    <a:pt x="59244" y="10848"/>
                    <a:pt x="59457" y="10850"/>
                    <a:pt x="59651" y="10854"/>
                  </a:cubicBezTo>
                  <a:lnTo>
                    <a:pt x="58294" y="10877"/>
                  </a:lnTo>
                  <a:cubicBezTo>
                    <a:pt x="58708" y="10887"/>
                    <a:pt x="58949" y="10891"/>
                    <a:pt x="59108" y="10891"/>
                  </a:cubicBezTo>
                  <a:cubicBezTo>
                    <a:pt x="59446" y="10891"/>
                    <a:pt x="59415" y="10875"/>
                    <a:pt x="59893" y="10875"/>
                  </a:cubicBezTo>
                  <a:cubicBezTo>
                    <a:pt x="59986" y="10875"/>
                    <a:pt x="60097" y="10876"/>
                    <a:pt x="60234" y="10877"/>
                  </a:cubicBezTo>
                  <a:cubicBezTo>
                    <a:pt x="60211" y="10901"/>
                    <a:pt x="61104" y="10901"/>
                    <a:pt x="60937" y="10925"/>
                  </a:cubicBezTo>
                  <a:cubicBezTo>
                    <a:pt x="60699" y="10925"/>
                    <a:pt x="60186" y="10910"/>
                    <a:pt x="59759" y="10910"/>
                  </a:cubicBezTo>
                  <a:cubicBezTo>
                    <a:pt x="59652" y="10910"/>
                    <a:pt x="59551" y="10911"/>
                    <a:pt x="59461" y="10913"/>
                  </a:cubicBezTo>
                  <a:cubicBezTo>
                    <a:pt x="60782" y="10925"/>
                    <a:pt x="62389" y="10949"/>
                    <a:pt x="62913" y="10984"/>
                  </a:cubicBezTo>
                  <a:cubicBezTo>
                    <a:pt x="62826" y="10965"/>
                    <a:pt x="62881" y="10946"/>
                    <a:pt x="63436" y="10946"/>
                  </a:cubicBezTo>
                  <a:cubicBezTo>
                    <a:pt x="63561" y="10946"/>
                    <a:pt x="63710" y="10947"/>
                    <a:pt x="63890" y="10949"/>
                  </a:cubicBezTo>
                  <a:cubicBezTo>
                    <a:pt x="66390" y="10961"/>
                    <a:pt x="64747" y="10984"/>
                    <a:pt x="66211" y="11008"/>
                  </a:cubicBezTo>
                  <a:cubicBezTo>
                    <a:pt x="66309" y="11006"/>
                    <a:pt x="66432" y="11006"/>
                    <a:pt x="66569" y="11006"/>
                  </a:cubicBezTo>
                  <a:cubicBezTo>
                    <a:pt x="66918" y="11006"/>
                    <a:pt x="67364" y="11010"/>
                    <a:pt x="67735" y="11010"/>
                  </a:cubicBezTo>
                  <a:cubicBezTo>
                    <a:pt x="68130" y="11010"/>
                    <a:pt x="68441" y="11005"/>
                    <a:pt x="68462" y="10984"/>
                  </a:cubicBezTo>
                  <a:cubicBezTo>
                    <a:pt x="69188" y="10996"/>
                    <a:pt x="69331" y="11008"/>
                    <a:pt x="69617" y="11032"/>
                  </a:cubicBezTo>
                  <a:cubicBezTo>
                    <a:pt x="70259" y="11020"/>
                    <a:pt x="71783" y="11008"/>
                    <a:pt x="72950" y="11008"/>
                  </a:cubicBezTo>
                  <a:cubicBezTo>
                    <a:pt x="74117" y="10984"/>
                    <a:pt x="74951" y="10973"/>
                    <a:pt x="74212" y="10961"/>
                  </a:cubicBezTo>
                  <a:lnTo>
                    <a:pt x="73879" y="10961"/>
                  </a:lnTo>
                  <a:cubicBezTo>
                    <a:pt x="73939" y="10961"/>
                    <a:pt x="74022" y="10949"/>
                    <a:pt x="74093" y="10949"/>
                  </a:cubicBezTo>
                  <a:cubicBezTo>
                    <a:pt x="78344" y="10877"/>
                    <a:pt x="82940" y="10877"/>
                    <a:pt x="87154" y="10723"/>
                  </a:cubicBezTo>
                  <a:lnTo>
                    <a:pt x="87154" y="10734"/>
                  </a:lnTo>
                  <a:cubicBezTo>
                    <a:pt x="88405" y="10675"/>
                    <a:pt x="89810" y="10639"/>
                    <a:pt x="91119" y="10580"/>
                  </a:cubicBezTo>
                  <a:cubicBezTo>
                    <a:pt x="92429" y="10508"/>
                    <a:pt x="93655" y="10449"/>
                    <a:pt x="94548" y="10401"/>
                  </a:cubicBezTo>
                  <a:cubicBezTo>
                    <a:pt x="95048" y="10369"/>
                    <a:pt x="95665" y="10348"/>
                    <a:pt x="95925" y="10348"/>
                  </a:cubicBezTo>
                  <a:cubicBezTo>
                    <a:pt x="96055" y="10348"/>
                    <a:pt x="96096" y="10353"/>
                    <a:pt x="95989" y="10365"/>
                  </a:cubicBezTo>
                  <a:cubicBezTo>
                    <a:pt x="97918" y="10246"/>
                    <a:pt x="98132" y="10234"/>
                    <a:pt x="100906" y="10068"/>
                  </a:cubicBezTo>
                  <a:lnTo>
                    <a:pt x="100906" y="10068"/>
                  </a:lnTo>
                  <a:cubicBezTo>
                    <a:pt x="100166" y="10122"/>
                    <a:pt x="100094" y="10132"/>
                    <a:pt x="100136" y="10132"/>
                  </a:cubicBezTo>
                  <a:cubicBezTo>
                    <a:pt x="100157" y="10132"/>
                    <a:pt x="100209" y="10129"/>
                    <a:pt x="100216" y="10129"/>
                  </a:cubicBezTo>
                  <a:cubicBezTo>
                    <a:pt x="100232" y="10129"/>
                    <a:pt x="100046" y="10140"/>
                    <a:pt x="98930" y="10211"/>
                  </a:cubicBezTo>
                  <a:cubicBezTo>
                    <a:pt x="101430" y="10056"/>
                    <a:pt x="102002" y="10056"/>
                    <a:pt x="104680" y="9806"/>
                  </a:cubicBezTo>
                  <a:lnTo>
                    <a:pt x="104680" y="9806"/>
                  </a:lnTo>
                  <a:cubicBezTo>
                    <a:pt x="104493" y="9830"/>
                    <a:pt x="104459" y="9840"/>
                    <a:pt x="104533" y="9840"/>
                  </a:cubicBezTo>
                  <a:cubicBezTo>
                    <a:pt x="104643" y="9840"/>
                    <a:pt x="104990" y="9817"/>
                    <a:pt x="105431" y="9782"/>
                  </a:cubicBezTo>
                  <a:cubicBezTo>
                    <a:pt x="105788" y="9758"/>
                    <a:pt x="106228" y="9722"/>
                    <a:pt x="106633" y="9699"/>
                  </a:cubicBezTo>
                  <a:cubicBezTo>
                    <a:pt x="106966" y="9661"/>
                    <a:pt x="107284" y="9630"/>
                    <a:pt x="107550" y="9607"/>
                  </a:cubicBezTo>
                  <a:lnTo>
                    <a:pt x="107550" y="9607"/>
                  </a:lnTo>
                  <a:cubicBezTo>
                    <a:pt x="107384" y="9621"/>
                    <a:pt x="107130" y="9642"/>
                    <a:pt x="106871" y="9663"/>
                  </a:cubicBezTo>
                  <a:cubicBezTo>
                    <a:pt x="106657" y="9675"/>
                    <a:pt x="106431" y="9687"/>
                    <a:pt x="106264" y="9699"/>
                  </a:cubicBezTo>
                  <a:cubicBezTo>
                    <a:pt x="106109" y="9711"/>
                    <a:pt x="105990" y="9711"/>
                    <a:pt x="105990" y="9711"/>
                  </a:cubicBezTo>
                  <a:cubicBezTo>
                    <a:pt x="107324" y="9603"/>
                    <a:pt x="108490" y="9496"/>
                    <a:pt x="109681" y="9389"/>
                  </a:cubicBezTo>
                  <a:lnTo>
                    <a:pt x="109681" y="9389"/>
                  </a:lnTo>
                  <a:lnTo>
                    <a:pt x="109038" y="9496"/>
                  </a:lnTo>
                  <a:cubicBezTo>
                    <a:pt x="109681" y="9449"/>
                    <a:pt x="110300" y="9401"/>
                    <a:pt x="110907" y="9341"/>
                  </a:cubicBezTo>
                  <a:cubicBezTo>
                    <a:pt x="111515" y="9270"/>
                    <a:pt x="112110" y="9210"/>
                    <a:pt x="112693" y="9151"/>
                  </a:cubicBezTo>
                  <a:cubicBezTo>
                    <a:pt x="113860" y="9020"/>
                    <a:pt x="114967" y="8901"/>
                    <a:pt x="116039" y="8758"/>
                  </a:cubicBezTo>
                  <a:cubicBezTo>
                    <a:pt x="117099" y="8615"/>
                    <a:pt x="118135" y="8484"/>
                    <a:pt x="119147" y="8365"/>
                  </a:cubicBezTo>
                  <a:cubicBezTo>
                    <a:pt x="120147" y="8222"/>
                    <a:pt x="121135" y="8103"/>
                    <a:pt x="122099" y="7984"/>
                  </a:cubicBezTo>
                  <a:cubicBezTo>
                    <a:pt x="122316" y="7949"/>
                    <a:pt x="122389" y="7935"/>
                    <a:pt x="122365" y="7935"/>
                  </a:cubicBezTo>
                  <a:cubicBezTo>
                    <a:pt x="122264" y="7935"/>
                    <a:pt x="120446" y="8183"/>
                    <a:pt x="120322" y="8183"/>
                  </a:cubicBezTo>
                  <a:cubicBezTo>
                    <a:pt x="120294" y="8183"/>
                    <a:pt x="120353" y="8170"/>
                    <a:pt x="120540" y="8139"/>
                  </a:cubicBezTo>
                  <a:cubicBezTo>
                    <a:pt x="121123" y="8067"/>
                    <a:pt x="121706" y="7984"/>
                    <a:pt x="122278" y="7913"/>
                  </a:cubicBezTo>
                  <a:cubicBezTo>
                    <a:pt x="122849" y="7841"/>
                    <a:pt x="123397" y="7782"/>
                    <a:pt x="123885" y="7710"/>
                  </a:cubicBezTo>
                  <a:cubicBezTo>
                    <a:pt x="124885" y="7579"/>
                    <a:pt x="125671" y="7472"/>
                    <a:pt x="126040" y="7413"/>
                  </a:cubicBezTo>
                  <a:cubicBezTo>
                    <a:pt x="127636" y="7186"/>
                    <a:pt x="128374" y="7020"/>
                    <a:pt x="129136" y="6865"/>
                  </a:cubicBezTo>
                  <a:cubicBezTo>
                    <a:pt x="129886" y="6710"/>
                    <a:pt x="130672" y="6567"/>
                    <a:pt x="132327" y="6270"/>
                  </a:cubicBezTo>
                  <a:lnTo>
                    <a:pt x="132327" y="6270"/>
                  </a:lnTo>
                  <a:cubicBezTo>
                    <a:pt x="132203" y="6287"/>
                    <a:pt x="132081" y="6301"/>
                    <a:pt x="132030" y="6301"/>
                  </a:cubicBezTo>
                  <a:cubicBezTo>
                    <a:pt x="131905" y="6301"/>
                    <a:pt x="132210" y="6215"/>
                    <a:pt x="133970" y="5877"/>
                  </a:cubicBezTo>
                  <a:cubicBezTo>
                    <a:pt x="135292" y="5639"/>
                    <a:pt x="136039" y="5529"/>
                    <a:pt x="136166" y="5529"/>
                  </a:cubicBezTo>
                  <a:cubicBezTo>
                    <a:pt x="136263" y="5529"/>
                    <a:pt x="136005" y="5592"/>
                    <a:pt x="135375" y="5710"/>
                  </a:cubicBezTo>
                  <a:cubicBezTo>
                    <a:pt x="134815" y="5817"/>
                    <a:pt x="134553" y="5853"/>
                    <a:pt x="134577" y="5853"/>
                  </a:cubicBezTo>
                  <a:cubicBezTo>
                    <a:pt x="134025" y="5958"/>
                    <a:pt x="133343" y="6089"/>
                    <a:pt x="133393" y="6089"/>
                  </a:cubicBezTo>
                  <a:cubicBezTo>
                    <a:pt x="133411" y="6089"/>
                    <a:pt x="133523" y="6072"/>
                    <a:pt x="133767" y="6031"/>
                  </a:cubicBezTo>
                  <a:lnTo>
                    <a:pt x="134065" y="5960"/>
                  </a:lnTo>
                  <a:cubicBezTo>
                    <a:pt x="135085" y="5781"/>
                    <a:pt x="137693" y="5315"/>
                    <a:pt x="137772" y="5315"/>
                  </a:cubicBezTo>
                  <a:cubicBezTo>
                    <a:pt x="137782" y="5315"/>
                    <a:pt x="137748" y="5323"/>
                    <a:pt x="137661" y="5341"/>
                  </a:cubicBezTo>
                  <a:cubicBezTo>
                    <a:pt x="138360" y="5213"/>
                    <a:pt x="138620" y="5162"/>
                    <a:pt x="138597" y="5162"/>
                  </a:cubicBezTo>
                  <a:cubicBezTo>
                    <a:pt x="138571" y="5162"/>
                    <a:pt x="138168" y="5229"/>
                    <a:pt x="137627" y="5322"/>
                  </a:cubicBezTo>
                  <a:lnTo>
                    <a:pt x="137627" y="5322"/>
                  </a:lnTo>
                  <a:cubicBezTo>
                    <a:pt x="140295" y="4861"/>
                    <a:pt x="141941" y="4550"/>
                    <a:pt x="144828" y="4091"/>
                  </a:cubicBezTo>
                  <a:lnTo>
                    <a:pt x="144828" y="4091"/>
                  </a:lnTo>
                  <a:cubicBezTo>
                    <a:pt x="144524" y="4135"/>
                    <a:pt x="144233" y="4171"/>
                    <a:pt x="144176" y="4171"/>
                  </a:cubicBezTo>
                  <a:cubicBezTo>
                    <a:pt x="144142" y="4171"/>
                    <a:pt x="144192" y="4158"/>
                    <a:pt x="144376" y="4126"/>
                  </a:cubicBezTo>
                  <a:cubicBezTo>
                    <a:pt x="146626" y="3769"/>
                    <a:pt x="147126" y="3686"/>
                    <a:pt x="147436" y="3626"/>
                  </a:cubicBezTo>
                  <a:cubicBezTo>
                    <a:pt x="147745" y="3555"/>
                    <a:pt x="147876" y="3519"/>
                    <a:pt x="149400" y="3281"/>
                  </a:cubicBezTo>
                  <a:cubicBezTo>
                    <a:pt x="149910" y="3208"/>
                    <a:pt x="150071" y="3191"/>
                    <a:pt x="150120" y="3191"/>
                  </a:cubicBezTo>
                  <a:cubicBezTo>
                    <a:pt x="150164" y="3191"/>
                    <a:pt x="150115" y="3205"/>
                    <a:pt x="150149" y="3205"/>
                  </a:cubicBezTo>
                  <a:cubicBezTo>
                    <a:pt x="150206" y="3205"/>
                    <a:pt x="150499" y="3165"/>
                    <a:pt x="151865" y="2948"/>
                  </a:cubicBezTo>
                  <a:cubicBezTo>
                    <a:pt x="152464" y="2864"/>
                    <a:pt x="152722" y="2833"/>
                    <a:pt x="152773" y="2833"/>
                  </a:cubicBezTo>
                  <a:cubicBezTo>
                    <a:pt x="152881" y="2833"/>
                    <a:pt x="152035" y="2978"/>
                    <a:pt x="151532" y="3067"/>
                  </a:cubicBezTo>
                  <a:cubicBezTo>
                    <a:pt x="152234" y="2948"/>
                    <a:pt x="152901" y="2841"/>
                    <a:pt x="153556" y="2757"/>
                  </a:cubicBezTo>
                  <a:cubicBezTo>
                    <a:pt x="154199" y="2662"/>
                    <a:pt x="154818" y="2579"/>
                    <a:pt x="155401" y="2507"/>
                  </a:cubicBezTo>
                  <a:cubicBezTo>
                    <a:pt x="156568" y="2352"/>
                    <a:pt x="157580" y="2233"/>
                    <a:pt x="158390" y="2138"/>
                  </a:cubicBezTo>
                  <a:lnTo>
                    <a:pt x="158390" y="2138"/>
                  </a:lnTo>
                  <a:lnTo>
                    <a:pt x="156901" y="2341"/>
                  </a:lnTo>
                  <a:cubicBezTo>
                    <a:pt x="157794" y="2221"/>
                    <a:pt x="158521" y="2126"/>
                    <a:pt x="159259" y="2031"/>
                  </a:cubicBezTo>
                  <a:lnTo>
                    <a:pt x="159259" y="2031"/>
                  </a:lnTo>
                  <a:lnTo>
                    <a:pt x="158401" y="2102"/>
                  </a:lnTo>
                  <a:cubicBezTo>
                    <a:pt x="158842" y="2055"/>
                    <a:pt x="159247" y="2007"/>
                    <a:pt x="159533" y="1971"/>
                  </a:cubicBezTo>
                  <a:cubicBezTo>
                    <a:pt x="159777" y="1942"/>
                    <a:pt x="159942" y="1921"/>
                    <a:pt x="159986" y="1921"/>
                  </a:cubicBezTo>
                  <a:cubicBezTo>
                    <a:pt x="159995" y="1921"/>
                    <a:pt x="159999" y="1922"/>
                    <a:pt x="159997" y="1924"/>
                  </a:cubicBezTo>
                  <a:cubicBezTo>
                    <a:pt x="160890" y="1793"/>
                    <a:pt x="159306" y="1948"/>
                    <a:pt x="161080" y="1710"/>
                  </a:cubicBezTo>
                  <a:cubicBezTo>
                    <a:pt x="161664" y="1650"/>
                    <a:pt x="162545" y="1543"/>
                    <a:pt x="163331" y="1448"/>
                  </a:cubicBezTo>
                  <a:cubicBezTo>
                    <a:pt x="164128" y="1364"/>
                    <a:pt x="164819" y="1293"/>
                    <a:pt x="165021" y="1293"/>
                  </a:cubicBezTo>
                  <a:cubicBezTo>
                    <a:pt x="163564" y="1445"/>
                    <a:pt x="163333" y="1476"/>
                    <a:pt x="163391" y="1476"/>
                  </a:cubicBezTo>
                  <a:cubicBezTo>
                    <a:pt x="163405" y="1476"/>
                    <a:pt x="163438" y="1474"/>
                    <a:pt x="163474" y="1471"/>
                  </a:cubicBezTo>
                  <a:cubicBezTo>
                    <a:pt x="163493" y="1471"/>
                    <a:pt x="163514" y="1471"/>
                    <a:pt x="163533" y="1471"/>
                  </a:cubicBezTo>
                  <a:cubicBezTo>
                    <a:pt x="163622" y="1471"/>
                    <a:pt x="163669" y="1475"/>
                    <a:pt x="163343" y="1518"/>
                  </a:cubicBezTo>
                  <a:lnTo>
                    <a:pt x="163343" y="1518"/>
                  </a:lnTo>
                  <a:cubicBezTo>
                    <a:pt x="163709" y="1483"/>
                    <a:pt x="164109" y="1447"/>
                    <a:pt x="164545" y="1400"/>
                  </a:cubicBezTo>
                  <a:cubicBezTo>
                    <a:pt x="164563" y="1398"/>
                    <a:pt x="164574" y="1398"/>
                    <a:pt x="164578" y="1398"/>
                  </a:cubicBezTo>
                  <a:cubicBezTo>
                    <a:pt x="164605" y="1398"/>
                    <a:pt x="164382" y="1427"/>
                    <a:pt x="164176" y="1448"/>
                  </a:cubicBezTo>
                  <a:cubicBezTo>
                    <a:pt x="167688" y="1138"/>
                    <a:pt x="165783" y="1221"/>
                    <a:pt x="169415" y="900"/>
                  </a:cubicBezTo>
                  <a:lnTo>
                    <a:pt x="169415" y="900"/>
                  </a:lnTo>
                  <a:cubicBezTo>
                    <a:pt x="169313" y="916"/>
                    <a:pt x="169298" y="922"/>
                    <a:pt x="169344" y="922"/>
                  </a:cubicBezTo>
                  <a:cubicBezTo>
                    <a:pt x="169400" y="922"/>
                    <a:pt x="169547" y="913"/>
                    <a:pt x="169736" y="900"/>
                  </a:cubicBezTo>
                  <a:cubicBezTo>
                    <a:pt x="170081" y="888"/>
                    <a:pt x="170558" y="852"/>
                    <a:pt x="170855" y="828"/>
                  </a:cubicBezTo>
                  <a:lnTo>
                    <a:pt x="170855" y="828"/>
                  </a:lnTo>
                  <a:cubicBezTo>
                    <a:pt x="170407" y="861"/>
                    <a:pt x="170168" y="875"/>
                    <a:pt x="170089" y="875"/>
                  </a:cubicBezTo>
                  <a:cubicBezTo>
                    <a:pt x="169911" y="875"/>
                    <a:pt x="170561" y="804"/>
                    <a:pt x="171486" y="721"/>
                  </a:cubicBezTo>
                  <a:cubicBezTo>
                    <a:pt x="172653" y="638"/>
                    <a:pt x="173296" y="602"/>
                    <a:pt x="173784" y="567"/>
                  </a:cubicBezTo>
                  <a:cubicBezTo>
                    <a:pt x="174284" y="531"/>
                    <a:pt x="174642" y="507"/>
                    <a:pt x="175249" y="471"/>
                  </a:cubicBezTo>
                  <a:lnTo>
                    <a:pt x="175249" y="471"/>
                  </a:lnTo>
                  <a:lnTo>
                    <a:pt x="173856" y="543"/>
                  </a:lnTo>
                  <a:cubicBezTo>
                    <a:pt x="174094" y="519"/>
                    <a:pt x="174499" y="483"/>
                    <a:pt x="175058" y="459"/>
                  </a:cubicBezTo>
                  <a:cubicBezTo>
                    <a:pt x="175606" y="424"/>
                    <a:pt x="176308" y="376"/>
                    <a:pt x="177118" y="352"/>
                  </a:cubicBezTo>
                  <a:lnTo>
                    <a:pt x="177118" y="352"/>
                  </a:lnTo>
                  <a:cubicBezTo>
                    <a:pt x="177149" y="355"/>
                    <a:pt x="177098" y="360"/>
                    <a:pt x="177006" y="365"/>
                  </a:cubicBezTo>
                  <a:lnTo>
                    <a:pt x="177006" y="365"/>
                  </a:lnTo>
                  <a:cubicBezTo>
                    <a:pt x="177705" y="339"/>
                    <a:pt x="178462" y="322"/>
                    <a:pt x="179261" y="305"/>
                  </a:cubicBezTo>
                  <a:cubicBezTo>
                    <a:pt x="179821" y="305"/>
                    <a:pt x="180392" y="293"/>
                    <a:pt x="180988" y="293"/>
                  </a:cubicBezTo>
                  <a:cubicBezTo>
                    <a:pt x="181285" y="293"/>
                    <a:pt x="181595" y="293"/>
                    <a:pt x="181904" y="281"/>
                  </a:cubicBezTo>
                  <a:lnTo>
                    <a:pt x="182833" y="281"/>
                  </a:lnTo>
                  <a:cubicBezTo>
                    <a:pt x="184000" y="305"/>
                    <a:pt x="182952" y="328"/>
                    <a:pt x="183976" y="352"/>
                  </a:cubicBezTo>
                  <a:cubicBezTo>
                    <a:pt x="186798" y="376"/>
                    <a:pt x="187036" y="447"/>
                    <a:pt x="190001" y="626"/>
                  </a:cubicBezTo>
                  <a:cubicBezTo>
                    <a:pt x="189593" y="575"/>
                    <a:pt x="189347" y="548"/>
                    <a:pt x="189425" y="548"/>
                  </a:cubicBezTo>
                  <a:cubicBezTo>
                    <a:pt x="189510" y="548"/>
                    <a:pt x="189990" y="581"/>
                    <a:pt x="191084" y="650"/>
                  </a:cubicBezTo>
                  <a:cubicBezTo>
                    <a:pt x="191084" y="650"/>
                    <a:pt x="190775" y="626"/>
                    <a:pt x="190322" y="590"/>
                  </a:cubicBezTo>
                  <a:cubicBezTo>
                    <a:pt x="189870" y="555"/>
                    <a:pt x="189262" y="507"/>
                    <a:pt x="188643" y="483"/>
                  </a:cubicBezTo>
                  <a:cubicBezTo>
                    <a:pt x="188036" y="447"/>
                    <a:pt x="187429" y="412"/>
                    <a:pt x="186965" y="400"/>
                  </a:cubicBezTo>
                  <a:cubicBezTo>
                    <a:pt x="186512" y="388"/>
                    <a:pt x="186203" y="376"/>
                    <a:pt x="186203" y="376"/>
                  </a:cubicBezTo>
                  <a:lnTo>
                    <a:pt x="186203" y="376"/>
                  </a:lnTo>
                  <a:cubicBezTo>
                    <a:pt x="186203" y="376"/>
                    <a:pt x="186405" y="376"/>
                    <a:pt x="186703" y="388"/>
                  </a:cubicBezTo>
                  <a:cubicBezTo>
                    <a:pt x="186988" y="388"/>
                    <a:pt x="187381" y="400"/>
                    <a:pt x="187774" y="424"/>
                  </a:cubicBezTo>
                  <a:cubicBezTo>
                    <a:pt x="188560" y="447"/>
                    <a:pt x="189346" y="483"/>
                    <a:pt x="189346" y="483"/>
                  </a:cubicBezTo>
                  <a:cubicBezTo>
                    <a:pt x="188608" y="447"/>
                    <a:pt x="187822" y="400"/>
                    <a:pt x="187119" y="364"/>
                  </a:cubicBezTo>
                  <a:cubicBezTo>
                    <a:pt x="186417" y="352"/>
                    <a:pt x="185786" y="328"/>
                    <a:pt x="185345" y="316"/>
                  </a:cubicBezTo>
                  <a:lnTo>
                    <a:pt x="185345" y="316"/>
                  </a:lnTo>
                  <a:cubicBezTo>
                    <a:pt x="185927" y="326"/>
                    <a:pt x="186259" y="331"/>
                    <a:pt x="186408" y="331"/>
                  </a:cubicBezTo>
                  <a:cubicBezTo>
                    <a:pt x="186643" y="331"/>
                    <a:pt x="186419" y="317"/>
                    <a:pt x="185988" y="281"/>
                  </a:cubicBezTo>
                  <a:lnTo>
                    <a:pt x="185988" y="281"/>
                  </a:lnTo>
                  <a:cubicBezTo>
                    <a:pt x="188000" y="400"/>
                    <a:pt x="189989" y="436"/>
                    <a:pt x="192299" y="721"/>
                  </a:cubicBezTo>
                  <a:lnTo>
                    <a:pt x="192227" y="793"/>
                  </a:lnTo>
                  <a:cubicBezTo>
                    <a:pt x="192656" y="852"/>
                    <a:pt x="193084" y="900"/>
                    <a:pt x="193501" y="948"/>
                  </a:cubicBezTo>
                  <a:cubicBezTo>
                    <a:pt x="193906" y="1007"/>
                    <a:pt x="194323" y="1055"/>
                    <a:pt x="194727" y="1114"/>
                  </a:cubicBezTo>
                  <a:cubicBezTo>
                    <a:pt x="195537" y="1209"/>
                    <a:pt x="196335" y="1364"/>
                    <a:pt x="197168" y="1495"/>
                  </a:cubicBezTo>
                  <a:cubicBezTo>
                    <a:pt x="197371" y="1519"/>
                    <a:pt x="197585" y="1567"/>
                    <a:pt x="197787" y="1614"/>
                  </a:cubicBezTo>
                  <a:cubicBezTo>
                    <a:pt x="198002" y="1650"/>
                    <a:pt x="198216" y="1698"/>
                    <a:pt x="198430" y="1733"/>
                  </a:cubicBezTo>
                  <a:cubicBezTo>
                    <a:pt x="198656" y="1781"/>
                    <a:pt x="198871" y="1829"/>
                    <a:pt x="199097" y="1876"/>
                  </a:cubicBezTo>
                  <a:cubicBezTo>
                    <a:pt x="199323" y="1924"/>
                    <a:pt x="199538" y="1983"/>
                    <a:pt x="199776" y="2031"/>
                  </a:cubicBezTo>
                  <a:cubicBezTo>
                    <a:pt x="200228" y="2150"/>
                    <a:pt x="200716" y="2257"/>
                    <a:pt x="201216" y="2400"/>
                  </a:cubicBezTo>
                  <a:cubicBezTo>
                    <a:pt x="201704" y="2555"/>
                    <a:pt x="202216" y="2710"/>
                    <a:pt x="202764" y="2876"/>
                  </a:cubicBezTo>
                  <a:lnTo>
                    <a:pt x="201371" y="2436"/>
                  </a:lnTo>
                  <a:lnTo>
                    <a:pt x="201371" y="2436"/>
                  </a:lnTo>
                  <a:cubicBezTo>
                    <a:pt x="201514" y="2472"/>
                    <a:pt x="201764" y="2543"/>
                    <a:pt x="202062" y="2626"/>
                  </a:cubicBezTo>
                  <a:cubicBezTo>
                    <a:pt x="202216" y="2674"/>
                    <a:pt x="202383" y="2722"/>
                    <a:pt x="202562" y="2769"/>
                  </a:cubicBezTo>
                  <a:cubicBezTo>
                    <a:pt x="202645" y="2805"/>
                    <a:pt x="202740" y="2829"/>
                    <a:pt x="202824" y="2853"/>
                  </a:cubicBezTo>
                  <a:cubicBezTo>
                    <a:pt x="202919" y="2888"/>
                    <a:pt x="203014" y="2924"/>
                    <a:pt x="203109" y="2960"/>
                  </a:cubicBezTo>
                  <a:cubicBezTo>
                    <a:pt x="203490" y="3091"/>
                    <a:pt x="203895" y="3234"/>
                    <a:pt x="204288" y="3376"/>
                  </a:cubicBezTo>
                  <a:cubicBezTo>
                    <a:pt x="204491" y="3448"/>
                    <a:pt x="204681" y="3531"/>
                    <a:pt x="204872" y="3615"/>
                  </a:cubicBezTo>
                  <a:cubicBezTo>
                    <a:pt x="205062" y="3686"/>
                    <a:pt x="205241" y="3757"/>
                    <a:pt x="205407" y="3829"/>
                  </a:cubicBezTo>
                  <a:cubicBezTo>
                    <a:pt x="205403" y="3828"/>
                    <a:pt x="205399" y="3828"/>
                    <a:pt x="205397" y="3828"/>
                  </a:cubicBezTo>
                  <a:cubicBezTo>
                    <a:pt x="205359" y="3828"/>
                    <a:pt x="205531" y="3908"/>
                    <a:pt x="205776" y="4019"/>
                  </a:cubicBezTo>
                  <a:cubicBezTo>
                    <a:pt x="205848" y="4055"/>
                    <a:pt x="205919" y="4079"/>
                    <a:pt x="205991" y="4115"/>
                  </a:cubicBezTo>
                  <a:cubicBezTo>
                    <a:pt x="206074" y="4150"/>
                    <a:pt x="206146" y="4198"/>
                    <a:pt x="206217" y="4234"/>
                  </a:cubicBezTo>
                  <a:cubicBezTo>
                    <a:pt x="206372" y="4317"/>
                    <a:pt x="206527" y="4388"/>
                    <a:pt x="206669" y="4460"/>
                  </a:cubicBezTo>
                  <a:cubicBezTo>
                    <a:pt x="206669" y="4460"/>
                    <a:pt x="206668" y="4460"/>
                    <a:pt x="206668" y="4460"/>
                  </a:cubicBezTo>
                  <a:lnTo>
                    <a:pt x="206668" y="4460"/>
                  </a:lnTo>
                  <a:cubicBezTo>
                    <a:pt x="206660" y="4460"/>
                    <a:pt x="207409" y="4789"/>
                    <a:pt x="208158" y="5234"/>
                  </a:cubicBezTo>
                  <a:cubicBezTo>
                    <a:pt x="208360" y="5341"/>
                    <a:pt x="208551" y="5448"/>
                    <a:pt x="208741" y="5555"/>
                  </a:cubicBezTo>
                  <a:cubicBezTo>
                    <a:pt x="208932" y="5662"/>
                    <a:pt x="209098" y="5781"/>
                    <a:pt x="209265" y="5889"/>
                  </a:cubicBezTo>
                  <a:cubicBezTo>
                    <a:pt x="209575" y="6079"/>
                    <a:pt x="209825" y="6234"/>
                    <a:pt x="209920" y="6282"/>
                  </a:cubicBezTo>
                  <a:cubicBezTo>
                    <a:pt x="209920" y="6282"/>
                    <a:pt x="209944" y="6293"/>
                    <a:pt x="209991" y="6329"/>
                  </a:cubicBezTo>
                  <a:cubicBezTo>
                    <a:pt x="210039" y="6365"/>
                    <a:pt x="210098" y="6412"/>
                    <a:pt x="210170" y="6472"/>
                  </a:cubicBezTo>
                  <a:cubicBezTo>
                    <a:pt x="210325" y="6591"/>
                    <a:pt x="210515" y="6746"/>
                    <a:pt x="210718" y="6901"/>
                  </a:cubicBezTo>
                  <a:cubicBezTo>
                    <a:pt x="210908" y="7067"/>
                    <a:pt x="211122" y="7210"/>
                    <a:pt x="211253" y="7341"/>
                  </a:cubicBezTo>
                  <a:cubicBezTo>
                    <a:pt x="211396" y="7472"/>
                    <a:pt x="211491" y="7555"/>
                    <a:pt x="211491" y="7555"/>
                  </a:cubicBezTo>
                  <a:cubicBezTo>
                    <a:pt x="211658" y="7710"/>
                    <a:pt x="211825" y="7841"/>
                    <a:pt x="211968" y="7984"/>
                  </a:cubicBezTo>
                  <a:cubicBezTo>
                    <a:pt x="212122" y="8127"/>
                    <a:pt x="212253" y="8270"/>
                    <a:pt x="212396" y="8401"/>
                  </a:cubicBezTo>
                  <a:cubicBezTo>
                    <a:pt x="212456" y="8460"/>
                    <a:pt x="212527" y="8520"/>
                    <a:pt x="212587" y="8579"/>
                  </a:cubicBezTo>
                  <a:cubicBezTo>
                    <a:pt x="212646" y="8651"/>
                    <a:pt x="212706" y="8710"/>
                    <a:pt x="212765" y="8770"/>
                  </a:cubicBezTo>
                  <a:cubicBezTo>
                    <a:pt x="212873" y="8901"/>
                    <a:pt x="212980" y="9020"/>
                    <a:pt x="213087" y="9127"/>
                  </a:cubicBezTo>
                  <a:cubicBezTo>
                    <a:pt x="213146" y="9187"/>
                    <a:pt x="213194" y="9234"/>
                    <a:pt x="213242" y="9294"/>
                  </a:cubicBezTo>
                  <a:cubicBezTo>
                    <a:pt x="213289" y="9353"/>
                    <a:pt x="213337" y="9401"/>
                    <a:pt x="213385" y="9460"/>
                  </a:cubicBezTo>
                  <a:cubicBezTo>
                    <a:pt x="213468" y="9568"/>
                    <a:pt x="213563" y="9675"/>
                    <a:pt x="213646" y="9782"/>
                  </a:cubicBezTo>
                  <a:cubicBezTo>
                    <a:pt x="213825" y="9984"/>
                    <a:pt x="213980" y="10199"/>
                    <a:pt x="214135" y="10401"/>
                  </a:cubicBezTo>
                  <a:cubicBezTo>
                    <a:pt x="214206" y="10496"/>
                    <a:pt x="214289" y="10603"/>
                    <a:pt x="214361" y="10711"/>
                  </a:cubicBezTo>
                  <a:cubicBezTo>
                    <a:pt x="214444" y="10818"/>
                    <a:pt x="214504" y="10925"/>
                    <a:pt x="214575" y="11032"/>
                  </a:cubicBezTo>
                  <a:cubicBezTo>
                    <a:pt x="214718" y="11258"/>
                    <a:pt x="214885" y="11485"/>
                    <a:pt x="215028" y="11746"/>
                  </a:cubicBezTo>
                  <a:cubicBezTo>
                    <a:pt x="215099" y="11877"/>
                    <a:pt x="215182" y="12020"/>
                    <a:pt x="215254" y="12163"/>
                  </a:cubicBezTo>
                  <a:cubicBezTo>
                    <a:pt x="215337" y="12294"/>
                    <a:pt x="215420" y="12449"/>
                    <a:pt x="215492" y="12616"/>
                  </a:cubicBezTo>
                  <a:cubicBezTo>
                    <a:pt x="215575" y="12770"/>
                    <a:pt x="215647" y="12949"/>
                    <a:pt x="215730" y="13128"/>
                  </a:cubicBezTo>
                  <a:cubicBezTo>
                    <a:pt x="215797" y="13271"/>
                    <a:pt x="215856" y="13422"/>
                    <a:pt x="215926" y="13581"/>
                  </a:cubicBezTo>
                  <a:lnTo>
                    <a:pt x="215926" y="13581"/>
                  </a:lnTo>
                  <a:cubicBezTo>
                    <a:pt x="215824" y="13358"/>
                    <a:pt x="215801" y="13330"/>
                    <a:pt x="215792" y="13330"/>
                  </a:cubicBezTo>
                  <a:cubicBezTo>
                    <a:pt x="215788" y="13330"/>
                    <a:pt x="215786" y="13333"/>
                    <a:pt x="215783" y="13333"/>
                  </a:cubicBezTo>
                  <a:cubicBezTo>
                    <a:pt x="215782" y="13333"/>
                    <a:pt x="215780" y="13332"/>
                    <a:pt x="215778" y="13330"/>
                  </a:cubicBezTo>
                  <a:cubicBezTo>
                    <a:pt x="215766" y="13318"/>
                    <a:pt x="215742" y="13270"/>
                    <a:pt x="215659" y="13092"/>
                  </a:cubicBezTo>
                  <a:cubicBezTo>
                    <a:pt x="215611" y="13009"/>
                    <a:pt x="215551" y="12878"/>
                    <a:pt x="215468" y="12723"/>
                  </a:cubicBezTo>
                  <a:cubicBezTo>
                    <a:pt x="215385" y="12556"/>
                    <a:pt x="215290" y="12342"/>
                    <a:pt x="215135" y="12093"/>
                  </a:cubicBezTo>
                  <a:lnTo>
                    <a:pt x="215135" y="12093"/>
                  </a:lnTo>
                  <a:cubicBezTo>
                    <a:pt x="215290" y="12342"/>
                    <a:pt x="215409" y="12604"/>
                    <a:pt x="215516" y="12842"/>
                  </a:cubicBezTo>
                  <a:cubicBezTo>
                    <a:pt x="215575" y="12961"/>
                    <a:pt x="215623" y="13080"/>
                    <a:pt x="215682" y="13187"/>
                  </a:cubicBezTo>
                  <a:cubicBezTo>
                    <a:pt x="215730" y="13294"/>
                    <a:pt x="215766" y="13401"/>
                    <a:pt x="215801" y="13497"/>
                  </a:cubicBezTo>
                  <a:cubicBezTo>
                    <a:pt x="215885" y="13687"/>
                    <a:pt x="215956" y="13842"/>
                    <a:pt x="215992" y="13949"/>
                  </a:cubicBezTo>
                  <a:cubicBezTo>
                    <a:pt x="216040" y="14056"/>
                    <a:pt x="216075" y="14128"/>
                    <a:pt x="216075" y="14128"/>
                  </a:cubicBezTo>
                  <a:cubicBezTo>
                    <a:pt x="216123" y="14294"/>
                    <a:pt x="216218" y="14568"/>
                    <a:pt x="216337" y="14902"/>
                  </a:cubicBezTo>
                  <a:cubicBezTo>
                    <a:pt x="216397" y="15068"/>
                    <a:pt x="216444" y="15247"/>
                    <a:pt x="216504" y="15449"/>
                  </a:cubicBezTo>
                  <a:cubicBezTo>
                    <a:pt x="216552" y="15640"/>
                    <a:pt x="216623" y="15842"/>
                    <a:pt x="216671" y="16057"/>
                  </a:cubicBezTo>
                  <a:cubicBezTo>
                    <a:pt x="216766" y="16473"/>
                    <a:pt x="216873" y="16902"/>
                    <a:pt x="216933" y="17307"/>
                  </a:cubicBezTo>
                  <a:cubicBezTo>
                    <a:pt x="216968" y="17509"/>
                    <a:pt x="216992" y="17688"/>
                    <a:pt x="217028" y="17866"/>
                  </a:cubicBezTo>
                  <a:cubicBezTo>
                    <a:pt x="217040" y="18045"/>
                    <a:pt x="217064" y="18200"/>
                    <a:pt x="217075" y="18331"/>
                  </a:cubicBezTo>
                  <a:cubicBezTo>
                    <a:pt x="217147" y="18819"/>
                    <a:pt x="217206" y="18985"/>
                    <a:pt x="217254" y="20295"/>
                  </a:cubicBezTo>
                  <a:cubicBezTo>
                    <a:pt x="217254" y="20347"/>
                    <a:pt x="217253" y="20364"/>
                    <a:pt x="217251" y="20364"/>
                  </a:cubicBezTo>
                  <a:cubicBezTo>
                    <a:pt x="217251" y="20364"/>
                    <a:pt x="217251" y="20364"/>
                    <a:pt x="217251" y="20364"/>
                  </a:cubicBezTo>
                  <a:lnTo>
                    <a:pt x="217251" y="20364"/>
                  </a:lnTo>
                  <a:cubicBezTo>
                    <a:pt x="217252" y="20369"/>
                    <a:pt x="217253" y="20373"/>
                    <a:pt x="217254" y="20378"/>
                  </a:cubicBezTo>
                  <a:cubicBezTo>
                    <a:pt x="217254" y="20438"/>
                    <a:pt x="217254" y="20509"/>
                    <a:pt x="217254" y="20605"/>
                  </a:cubicBezTo>
                  <a:cubicBezTo>
                    <a:pt x="217266" y="20783"/>
                    <a:pt x="217278" y="20998"/>
                    <a:pt x="217278" y="21188"/>
                  </a:cubicBezTo>
                  <a:cubicBezTo>
                    <a:pt x="217285" y="21397"/>
                    <a:pt x="217291" y="21564"/>
                    <a:pt x="217298" y="21564"/>
                  </a:cubicBezTo>
                  <a:cubicBezTo>
                    <a:pt x="217303" y="21564"/>
                    <a:pt x="217308" y="21465"/>
                    <a:pt x="217314" y="21212"/>
                  </a:cubicBezTo>
                  <a:lnTo>
                    <a:pt x="217314" y="21212"/>
                  </a:lnTo>
                  <a:cubicBezTo>
                    <a:pt x="217302" y="23034"/>
                    <a:pt x="217337" y="25570"/>
                    <a:pt x="217385" y="28058"/>
                  </a:cubicBezTo>
                  <a:cubicBezTo>
                    <a:pt x="217468" y="30534"/>
                    <a:pt x="217552" y="32963"/>
                    <a:pt x="217564" y="34547"/>
                  </a:cubicBezTo>
                  <a:cubicBezTo>
                    <a:pt x="217611" y="35833"/>
                    <a:pt x="217659" y="37262"/>
                    <a:pt x="217718" y="38643"/>
                  </a:cubicBezTo>
                  <a:cubicBezTo>
                    <a:pt x="217778" y="40036"/>
                    <a:pt x="217837" y="41393"/>
                    <a:pt x="217885" y="42560"/>
                  </a:cubicBezTo>
                  <a:cubicBezTo>
                    <a:pt x="217878" y="42480"/>
                    <a:pt x="217876" y="42489"/>
                    <a:pt x="217872" y="42437"/>
                  </a:cubicBezTo>
                  <a:lnTo>
                    <a:pt x="217872" y="42437"/>
                  </a:lnTo>
                  <a:cubicBezTo>
                    <a:pt x="217973" y="45266"/>
                    <a:pt x="218032" y="44222"/>
                    <a:pt x="218147" y="47763"/>
                  </a:cubicBezTo>
                  <a:cubicBezTo>
                    <a:pt x="218152" y="48146"/>
                    <a:pt x="218150" y="48293"/>
                    <a:pt x="218145" y="48293"/>
                  </a:cubicBezTo>
                  <a:cubicBezTo>
                    <a:pt x="218127" y="48293"/>
                    <a:pt x="218070" y="46763"/>
                    <a:pt x="218062" y="46763"/>
                  </a:cubicBezTo>
                  <a:lnTo>
                    <a:pt x="218062" y="46763"/>
                  </a:lnTo>
                  <a:cubicBezTo>
                    <a:pt x="218060" y="46763"/>
                    <a:pt x="218060" y="46829"/>
                    <a:pt x="218064" y="46989"/>
                  </a:cubicBezTo>
                  <a:cubicBezTo>
                    <a:pt x="218028" y="47239"/>
                    <a:pt x="218076" y="48358"/>
                    <a:pt x="218147" y="49704"/>
                  </a:cubicBezTo>
                  <a:cubicBezTo>
                    <a:pt x="218218" y="51061"/>
                    <a:pt x="218302" y="52656"/>
                    <a:pt x="218338" y="53895"/>
                  </a:cubicBezTo>
                  <a:lnTo>
                    <a:pt x="218302" y="53287"/>
                  </a:lnTo>
                  <a:lnTo>
                    <a:pt x="218302" y="53287"/>
                  </a:lnTo>
                  <a:cubicBezTo>
                    <a:pt x="218361" y="55180"/>
                    <a:pt x="218552" y="57895"/>
                    <a:pt x="218695" y="60979"/>
                  </a:cubicBezTo>
                  <a:cubicBezTo>
                    <a:pt x="218695" y="60979"/>
                    <a:pt x="218689" y="60906"/>
                    <a:pt x="218686" y="60906"/>
                  </a:cubicBezTo>
                  <a:cubicBezTo>
                    <a:pt x="218684" y="60906"/>
                    <a:pt x="218683" y="60922"/>
                    <a:pt x="218683" y="60967"/>
                  </a:cubicBezTo>
                  <a:cubicBezTo>
                    <a:pt x="218826" y="63074"/>
                    <a:pt x="219064" y="67063"/>
                    <a:pt x="219230" y="70027"/>
                  </a:cubicBezTo>
                  <a:cubicBezTo>
                    <a:pt x="219173" y="69386"/>
                    <a:pt x="219149" y="68989"/>
                    <a:pt x="219140" y="68989"/>
                  </a:cubicBezTo>
                  <a:cubicBezTo>
                    <a:pt x="219136" y="68989"/>
                    <a:pt x="219135" y="69069"/>
                    <a:pt x="219135" y="69242"/>
                  </a:cubicBezTo>
                  <a:cubicBezTo>
                    <a:pt x="219207" y="70575"/>
                    <a:pt x="219171" y="68849"/>
                    <a:pt x="219326" y="71504"/>
                  </a:cubicBezTo>
                  <a:cubicBezTo>
                    <a:pt x="219350" y="72361"/>
                    <a:pt x="219433" y="74278"/>
                    <a:pt x="219409" y="74540"/>
                  </a:cubicBezTo>
                  <a:lnTo>
                    <a:pt x="219266" y="72040"/>
                  </a:lnTo>
                  <a:lnTo>
                    <a:pt x="219266" y="72040"/>
                  </a:lnTo>
                  <a:cubicBezTo>
                    <a:pt x="219290" y="73325"/>
                    <a:pt x="219445" y="75278"/>
                    <a:pt x="219504" y="76600"/>
                  </a:cubicBezTo>
                  <a:lnTo>
                    <a:pt x="219469" y="76421"/>
                  </a:lnTo>
                  <a:lnTo>
                    <a:pt x="219469" y="76421"/>
                  </a:lnTo>
                  <a:cubicBezTo>
                    <a:pt x="219707" y="80267"/>
                    <a:pt x="219766" y="80314"/>
                    <a:pt x="220004" y="84434"/>
                  </a:cubicBezTo>
                  <a:lnTo>
                    <a:pt x="220004" y="84005"/>
                  </a:lnTo>
                  <a:cubicBezTo>
                    <a:pt x="220195" y="86256"/>
                    <a:pt x="220076" y="85898"/>
                    <a:pt x="220254" y="88137"/>
                  </a:cubicBezTo>
                  <a:lnTo>
                    <a:pt x="220243" y="88827"/>
                  </a:lnTo>
                  <a:cubicBezTo>
                    <a:pt x="220338" y="90304"/>
                    <a:pt x="220635" y="94018"/>
                    <a:pt x="220826" y="96685"/>
                  </a:cubicBezTo>
                  <a:cubicBezTo>
                    <a:pt x="220683" y="95185"/>
                    <a:pt x="220445" y="92066"/>
                    <a:pt x="220290" y="90137"/>
                  </a:cubicBezTo>
                  <a:lnTo>
                    <a:pt x="220290" y="90137"/>
                  </a:lnTo>
                  <a:cubicBezTo>
                    <a:pt x="220385" y="91613"/>
                    <a:pt x="220635" y="95138"/>
                    <a:pt x="220707" y="95912"/>
                  </a:cubicBezTo>
                  <a:cubicBezTo>
                    <a:pt x="220671" y="95316"/>
                    <a:pt x="220600" y="94566"/>
                    <a:pt x="220576" y="93983"/>
                  </a:cubicBezTo>
                  <a:lnTo>
                    <a:pt x="220576" y="93983"/>
                  </a:lnTo>
                  <a:cubicBezTo>
                    <a:pt x="220743" y="95781"/>
                    <a:pt x="220921" y="98162"/>
                    <a:pt x="221112" y="101091"/>
                  </a:cubicBezTo>
                  <a:cubicBezTo>
                    <a:pt x="221108" y="101077"/>
                    <a:pt x="221104" y="101070"/>
                    <a:pt x="221101" y="101070"/>
                  </a:cubicBezTo>
                  <a:lnTo>
                    <a:pt x="221101" y="101070"/>
                  </a:lnTo>
                  <a:cubicBezTo>
                    <a:pt x="221079" y="101070"/>
                    <a:pt x="221093" y="101461"/>
                    <a:pt x="221135" y="102103"/>
                  </a:cubicBezTo>
                  <a:cubicBezTo>
                    <a:pt x="221171" y="102829"/>
                    <a:pt x="221255" y="103877"/>
                    <a:pt x="221338" y="104996"/>
                  </a:cubicBezTo>
                  <a:cubicBezTo>
                    <a:pt x="221516" y="107234"/>
                    <a:pt x="221719" y="109806"/>
                    <a:pt x="221755" y="110878"/>
                  </a:cubicBezTo>
                  <a:cubicBezTo>
                    <a:pt x="221862" y="112175"/>
                    <a:pt x="221993" y="113461"/>
                    <a:pt x="222017" y="114747"/>
                  </a:cubicBezTo>
                  <a:cubicBezTo>
                    <a:pt x="222028" y="116057"/>
                    <a:pt x="221933" y="117367"/>
                    <a:pt x="221719" y="118676"/>
                  </a:cubicBezTo>
                  <a:cubicBezTo>
                    <a:pt x="221612" y="119331"/>
                    <a:pt x="221457" y="119986"/>
                    <a:pt x="221278" y="120641"/>
                  </a:cubicBezTo>
                  <a:cubicBezTo>
                    <a:pt x="221088" y="121296"/>
                    <a:pt x="220850" y="121950"/>
                    <a:pt x="220564" y="122582"/>
                  </a:cubicBezTo>
                  <a:cubicBezTo>
                    <a:pt x="220278" y="123213"/>
                    <a:pt x="219933" y="123844"/>
                    <a:pt x="219540" y="124439"/>
                  </a:cubicBezTo>
                  <a:cubicBezTo>
                    <a:pt x="219135" y="125034"/>
                    <a:pt x="218671" y="125606"/>
                    <a:pt x="218147" y="126141"/>
                  </a:cubicBezTo>
                  <a:cubicBezTo>
                    <a:pt x="218349" y="125975"/>
                    <a:pt x="218457" y="125844"/>
                    <a:pt x="218540" y="125772"/>
                  </a:cubicBezTo>
                  <a:cubicBezTo>
                    <a:pt x="218581" y="125723"/>
                    <a:pt x="218606" y="125702"/>
                    <a:pt x="218612" y="125702"/>
                  </a:cubicBezTo>
                  <a:cubicBezTo>
                    <a:pt x="218615" y="125702"/>
                    <a:pt x="218615" y="125706"/>
                    <a:pt x="218611" y="125713"/>
                  </a:cubicBezTo>
                  <a:cubicBezTo>
                    <a:pt x="218588" y="125737"/>
                    <a:pt x="218540" y="125796"/>
                    <a:pt x="218457" y="125891"/>
                  </a:cubicBezTo>
                  <a:cubicBezTo>
                    <a:pt x="218421" y="125927"/>
                    <a:pt x="218373" y="125987"/>
                    <a:pt x="218326" y="126034"/>
                  </a:cubicBezTo>
                  <a:cubicBezTo>
                    <a:pt x="218278" y="126082"/>
                    <a:pt x="218218" y="126141"/>
                    <a:pt x="218159" y="126201"/>
                  </a:cubicBezTo>
                  <a:cubicBezTo>
                    <a:pt x="218040" y="126320"/>
                    <a:pt x="217921" y="126439"/>
                    <a:pt x="217790" y="126558"/>
                  </a:cubicBezTo>
                  <a:cubicBezTo>
                    <a:pt x="217671" y="126677"/>
                    <a:pt x="217564" y="126808"/>
                    <a:pt x="217445" y="126892"/>
                  </a:cubicBezTo>
                  <a:cubicBezTo>
                    <a:pt x="217266" y="127049"/>
                    <a:pt x="217144" y="127160"/>
                    <a:pt x="217174" y="127160"/>
                  </a:cubicBezTo>
                  <a:cubicBezTo>
                    <a:pt x="217178" y="127160"/>
                    <a:pt x="217185" y="127158"/>
                    <a:pt x="217195" y="127154"/>
                  </a:cubicBezTo>
                  <a:lnTo>
                    <a:pt x="217195" y="127154"/>
                  </a:lnTo>
                  <a:cubicBezTo>
                    <a:pt x="217064" y="127261"/>
                    <a:pt x="216944" y="127368"/>
                    <a:pt x="216825" y="127463"/>
                  </a:cubicBezTo>
                  <a:cubicBezTo>
                    <a:pt x="216718" y="127558"/>
                    <a:pt x="216599" y="127630"/>
                    <a:pt x="216492" y="127701"/>
                  </a:cubicBezTo>
                  <a:cubicBezTo>
                    <a:pt x="216290" y="127844"/>
                    <a:pt x="216123" y="127963"/>
                    <a:pt x="215992" y="128058"/>
                  </a:cubicBezTo>
                  <a:cubicBezTo>
                    <a:pt x="215921" y="128106"/>
                    <a:pt x="215861" y="128142"/>
                    <a:pt x="215813" y="128177"/>
                  </a:cubicBezTo>
                  <a:cubicBezTo>
                    <a:pt x="215766" y="128213"/>
                    <a:pt x="215718" y="128237"/>
                    <a:pt x="215671" y="128261"/>
                  </a:cubicBezTo>
                  <a:cubicBezTo>
                    <a:pt x="215599" y="128308"/>
                    <a:pt x="215551" y="128332"/>
                    <a:pt x="215516" y="128344"/>
                  </a:cubicBezTo>
                  <a:cubicBezTo>
                    <a:pt x="215516" y="128344"/>
                    <a:pt x="215290" y="128475"/>
                    <a:pt x="214944" y="128678"/>
                  </a:cubicBezTo>
                  <a:cubicBezTo>
                    <a:pt x="214897" y="128701"/>
                    <a:pt x="214861" y="128725"/>
                    <a:pt x="214813" y="128749"/>
                  </a:cubicBezTo>
                  <a:cubicBezTo>
                    <a:pt x="214766" y="128773"/>
                    <a:pt x="214706" y="128797"/>
                    <a:pt x="214658" y="128820"/>
                  </a:cubicBezTo>
                  <a:cubicBezTo>
                    <a:pt x="214551" y="128880"/>
                    <a:pt x="214444" y="128928"/>
                    <a:pt x="214337" y="128975"/>
                  </a:cubicBezTo>
                  <a:cubicBezTo>
                    <a:pt x="214111" y="129082"/>
                    <a:pt x="213873" y="129201"/>
                    <a:pt x="213623" y="129309"/>
                  </a:cubicBezTo>
                  <a:cubicBezTo>
                    <a:pt x="213385" y="129404"/>
                    <a:pt x="213134" y="129511"/>
                    <a:pt x="212896" y="129594"/>
                  </a:cubicBezTo>
                  <a:cubicBezTo>
                    <a:pt x="212789" y="129642"/>
                    <a:pt x="212670" y="129690"/>
                    <a:pt x="212563" y="129725"/>
                  </a:cubicBezTo>
                  <a:cubicBezTo>
                    <a:pt x="212456" y="129773"/>
                    <a:pt x="212361" y="129797"/>
                    <a:pt x="212265" y="129832"/>
                  </a:cubicBezTo>
                  <a:cubicBezTo>
                    <a:pt x="211884" y="129951"/>
                    <a:pt x="211634" y="130035"/>
                    <a:pt x="211634" y="130035"/>
                  </a:cubicBezTo>
                  <a:cubicBezTo>
                    <a:pt x="211472" y="130086"/>
                    <a:pt x="211399" y="130108"/>
                    <a:pt x="211390" y="130108"/>
                  </a:cubicBezTo>
                  <a:cubicBezTo>
                    <a:pt x="211371" y="130108"/>
                    <a:pt x="211607" y="130023"/>
                    <a:pt x="211884" y="129928"/>
                  </a:cubicBezTo>
                  <a:cubicBezTo>
                    <a:pt x="212087" y="129856"/>
                    <a:pt x="212325" y="129773"/>
                    <a:pt x="212503" y="129713"/>
                  </a:cubicBezTo>
                  <a:cubicBezTo>
                    <a:pt x="212670" y="129642"/>
                    <a:pt x="212777" y="129594"/>
                    <a:pt x="212753" y="129594"/>
                  </a:cubicBezTo>
                  <a:cubicBezTo>
                    <a:pt x="212658" y="129630"/>
                    <a:pt x="212575" y="129666"/>
                    <a:pt x="212492" y="129701"/>
                  </a:cubicBezTo>
                  <a:cubicBezTo>
                    <a:pt x="212420" y="129725"/>
                    <a:pt x="212337" y="129749"/>
                    <a:pt x="212265" y="129773"/>
                  </a:cubicBezTo>
                  <a:cubicBezTo>
                    <a:pt x="212111" y="129832"/>
                    <a:pt x="211980" y="129868"/>
                    <a:pt x="211861" y="129916"/>
                  </a:cubicBezTo>
                  <a:cubicBezTo>
                    <a:pt x="211634" y="129987"/>
                    <a:pt x="211444" y="130047"/>
                    <a:pt x="211313" y="130094"/>
                  </a:cubicBezTo>
                  <a:cubicBezTo>
                    <a:pt x="211027" y="130178"/>
                    <a:pt x="210896" y="130202"/>
                    <a:pt x="210801" y="130225"/>
                  </a:cubicBezTo>
                  <a:cubicBezTo>
                    <a:pt x="210706" y="130249"/>
                    <a:pt x="210646" y="130249"/>
                    <a:pt x="210479" y="130297"/>
                  </a:cubicBezTo>
                  <a:cubicBezTo>
                    <a:pt x="210408" y="130309"/>
                    <a:pt x="210301" y="130344"/>
                    <a:pt x="210146" y="130380"/>
                  </a:cubicBezTo>
                  <a:cubicBezTo>
                    <a:pt x="210003" y="130416"/>
                    <a:pt x="209813" y="130463"/>
                    <a:pt x="209563" y="130511"/>
                  </a:cubicBezTo>
                  <a:cubicBezTo>
                    <a:pt x="209590" y="130508"/>
                    <a:pt x="209610" y="130507"/>
                    <a:pt x="209622" y="130507"/>
                  </a:cubicBezTo>
                  <a:cubicBezTo>
                    <a:pt x="209705" y="130507"/>
                    <a:pt x="209447" y="130574"/>
                    <a:pt x="208991" y="130678"/>
                  </a:cubicBezTo>
                  <a:cubicBezTo>
                    <a:pt x="208860" y="130713"/>
                    <a:pt x="208717" y="130737"/>
                    <a:pt x="208551" y="130785"/>
                  </a:cubicBezTo>
                  <a:cubicBezTo>
                    <a:pt x="208479" y="130797"/>
                    <a:pt x="208384" y="130821"/>
                    <a:pt x="208301" y="130833"/>
                  </a:cubicBezTo>
                  <a:cubicBezTo>
                    <a:pt x="208217" y="130856"/>
                    <a:pt x="208122" y="130868"/>
                    <a:pt x="208027" y="130880"/>
                  </a:cubicBezTo>
                  <a:cubicBezTo>
                    <a:pt x="207658" y="130952"/>
                    <a:pt x="207241" y="131023"/>
                    <a:pt x="206812" y="131094"/>
                  </a:cubicBezTo>
                  <a:cubicBezTo>
                    <a:pt x="206812" y="131094"/>
                    <a:pt x="207419" y="130999"/>
                    <a:pt x="208027" y="130904"/>
                  </a:cubicBezTo>
                  <a:cubicBezTo>
                    <a:pt x="208336" y="130856"/>
                    <a:pt x="208634" y="130785"/>
                    <a:pt x="208860" y="130749"/>
                  </a:cubicBezTo>
                  <a:cubicBezTo>
                    <a:pt x="209086" y="130702"/>
                    <a:pt x="209241" y="130666"/>
                    <a:pt x="209241" y="130666"/>
                  </a:cubicBezTo>
                  <a:lnTo>
                    <a:pt x="209241" y="130666"/>
                  </a:lnTo>
                  <a:cubicBezTo>
                    <a:pt x="208193" y="130928"/>
                    <a:pt x="207431" y="131035"/>
                    <a:pt x="206824" y="131154"/>
                  </a:cubicBezTo>
                  <a:cubicBezTo>
                    <a:pt x="206217" y="131237"/>
                    <a:pt x="205753" y="131285"/>
                    <a:pt x="205288" y="131344"/>
                  </a:cubicBezTo>
                  <a:cubicBezTo>
                    <a:pt x="204360" y="131440"/>
                    <a:pt x="203419" y="131535"/>
                    <a:pt x="201264" y="131702"/>
                  </a:cubicBezTo>
                  <a:lnTo>
                    <a:pt x="202621" y="131571"/>
                  </a:lnTo>
                  <a:lnTo>
                    <a:pt x="202621" y="131571"/>
                  </a:lnTo>
                  <a:cubicBezTo>
                    <a:pt x="202074" y="131618"/>
                    <a:pt x="201288" y="131690"/>
                    <a:pt x="200371" y="131737"/>
                  </a:cubicBezTo>
                  <a:cubicBezTo>
                    <a:pt x="199919" y="131749"/>
                    <a:pt x="199430" y="131785"/>
                    <a:pt x="198942" y="131809"/>
                  </a:cubicBezTo>
                  <a:cubicBezTo>
                    <a:pt x="198442" y="131821"/>
                    <a:pt x="197930" y="131833"/>
                    <a:pt x="197418" y="131845"/>
                  </a:cubicBezTo>
                  <a:cubicBezTo>
                    <a:pt x="196906" y="131868"/>
                    <a:pt x="196394" y="131868"/>
                    <a:pt x="195894" y="131880"/>
                  </a:cubicBezTo>
                  <a:cubicBezTo>
                    <a:pt x="195394" y="131892"/>
                    <a:pt x="194918" y="131892"/>
                    <a:pt x="194465" y="131904"/>
                  </a:cubicBezTo>
                  <a:cubicBezTo>
                    <a:pt x="193561" y="131904"/>
                    <a:pt x="192775" y="131904"/>
                    <a:pt x="192227" y="131916"/>
                  </a:cubicBezTo>
                  <a:cubicBezTo>
                    <a:pt x="191822" y="131904"/>
                    <a:pt x="191310" y="131880"/>
                    <a:pt x="192287" y="131880"/>
                  </a:cubicBezTo>
                  <a:cubicBezTo>
                    <a:pt x="191953" y="131880"/>
                    <a:pt x="191620" y="131868"/>
                    <a:pt x="191275" y="131868"/>
                  </a:cubicBezTo>
                  <a:lnTo>
                    <a:pt x="190739" y="131868"/>
                  </a:lnTo>
                  <a:cubicBezTo>
                    <a:pt x="190620" y="131880"/>
                    <a:pt x="190548" y="131904"/>
                    <a:pt x="190465" y="131928"/>
                  </a:cubicBezTo>
                  <a:lnTo>
                    <a:pt x="190203" y="131987"/>
                  </a:lnTo>
                  <a:cubicBezTo>
                    <a:pt x="190036" y="132035"/>
                    <a:pt x="189858" y="132071"/>
                    <a:pt x="189691" y="132118"/>
                  </a:cubicBezTo>
                  <a:cubicBezTo>
                    <a:pt x="189512" y="132154"/>
                    <a:pt x="189346" y="132190"/>
                    <a:pt x="189179" y="132249"/>
                  </a:cubicBezTo>
                  <a:cubicBezTo>
                    <a:pt x="188834" y="132357"/>
                    <a:pt x="188489" y="132464"/>
                    <a:pt x="188143" y="132571"/>
                  </a:cubicBezTo>
                  <a:cubicBezTo>
                    <a:pt x="186786" y="133047"/>
                    <a:pt x="185452" y="133666"/>
                    <a:pt x="184226" y="134392"/>
                  </a:cubicBezTo>
                  <a:cubicBezTo>
                    <a:pt x="183012" y="135119"/>
                    <a:pt x="181892" y="135952"/>
                    <a:pt x="180928" y="136809"/>
                  </a:cubicBezTo>
                  <a:cubicBezTo>
                    <a:pt x="179964" y="137655"/>
                    <a:pt x="179154" y="138536"/>
                    <a:pt x="178475" y="139334"/>
                  </a:cubicBezTo>
                  <a:lnTo>
                    <a:pt x="178725" y="139012"/>
                  </a:lnTo>
                  <a:lnTo>
                    <a:pt x="178725" y="139012"/>
                  </a:lnTo>
                  <a:cubicBezTo>
                    <a:pt x="178559" y="139203"/>
                    <a:pt x="178416" y="139381"/>
                    <a:pt x="178273" y="139560"/>
                  </a:cubicBezTo>
                  <a:cubicBezTo>
                    <a:pt x="178118" y="139738"/>
                    <a:pt x="177999" y="139929"/>
                    <a:pt x="177856" y="140119"/>
                  </a:cubicBezTo>
                  <a:cubicBezTo>
                    <a:pt x="177713" y="140298"/>
                    <a:pt x="177571" y="140500"/>
                    <a:pt x="177416" y="140715"/>
                  </a:cubicBezTo>
                  <a:cubicBezTo>
                    <a:pt x="177273" y="140929"/>
                    <a:pt x="177094" y="141143"/>
                    <a:pt x="176928" y="141405"/>
                  </a:cubicBezTo>
                  <a:cubicBezTo>
                    <a:pt x="176942" y="141369"/>
                    <a:pt x="177014" y="141249"/>
                    <a:pt x="177009" y="141249"/>
                  </a:cubicBezTo>
                  <a:lnTo>
                    <a:pt x="177009" y="141249"/>
                  </a:lnTo>
                  <a:cubicBezTo>
                    <a:pt x="177006" y="141249"/>
                    <a:pt x="176971" y="141299"/>
                    <a:pt x="176868" y="141453"/>
                  </a:cubicBezTo>
                  <a:cubicBezTo>
                    <a:pt x="176797" y="141560"/>
                    <a:pt x="176678" y="141762"/>
                    <a:pt x="176523" y="142001"/>
                  </a:cubicBezTo>
                  <a:cubicBezTo>
                    <a:pt x="176368" y="142263"/>
                    <a:pt x="176177" y="142560"/>
                    <a:pt x="175987" y="142894"/>
                  </a:cubicBezTo>
                  <a:cubicBezTo>
                    <a:pt x="175606" y="143560"/>
                    <a:pt x="175225" y="144334"/>
                    <a:pt x="174927" y="144930"/>
                  </a:cubicBezTo>
                  <a:lnTo>
                    <a:pt x="175165" y="144418"/>
                  </a:lnTo>
                  <a:cubicBezTo>
                    <a:pt x="175219" y="144300"/>
                    <a:pt x="175272" y="144182"/>
                    <a:pt x="175317" y="144090"/>
                  </a:cubicBezTo>
                  <a:lnTo>
                    <a:pt x="175317" y="144090"/>
                  </a:lnTo>
                  <a:cubicBezTo>
                    <a:pt x="174747" y="145174"/>
                    <a:pt x="174312" y="146174"/>
                    <a:pt x="173963" y="147132"/>
                  </a:cubicBezTo>
                  <a:cubicBezTo>
                    <a:pt x="173772" y="147632"/>
                    <a:pt x="173618" y="148108"/>
                    <a:pt x="173463" y="148585"/>
                  </a:cubicBezTo>
                  <a:cubicBezTo>
                    <a:pt x="173320" y="149073"/>
                    <a:pt x="173189" y="149525"/>
                    <a:pt x="173106" y="150013"/>
                  </a:cubicBezTo>
                  <a:cubicBezTo>
                    <a:pt x="173022" y="150478"/>
                    <a:pt x="172927" y="150930"/>
                    <a:pt x="172832" y="151383"/>
                  </a:cubicBezTo>
                  <a:cubicBezTo>
                    <a:pt x="172772" y="151609"/>
                    <a:pt x="172725" y="151835"/>
                    <a:pt x="172665" y="152061"/>
                  </a:cubicBezTo>
                  <a:lnTo>
                    <a:pt x="172629" y="152168"/>
                  </a:lnTo>
                  <a:cubicBezTo>
                    <a:pt x="172618" y="152192"/>
                    <a:pt x="172618" y="152216"/>
                    <a:pt x="172606" y="152240"/>
                  </a:cubicBezTo>
                  <a:cubicBezTo>
                    <a:pt x="172594" y="152264"/>
                    <a:pt x="172582" y="152288"/>
                    <a:pt x="172570" y="152311"/>
                  </a:cubicBezTo>
                  <a:cubicBezTo>
                    <a:pt x="172558" y="152323"/>
                    <a:pt x="172558" y="152335"/>
                    <a:pt x="172546" y="152347"/>
                  </a:cubicBezTo>
                  <a:cubicBezTo>
                    <a:pt x="172522" y="152347"/>
                    <a:pt x="172522" y="152335"/>
                    <a:pt x="172510" y="152323"/>
                  </a:cubicBezTo>
                  <a:cubicBezTo>
                    <a:pt x="172439" y="152240"/>
                    <a:pt x="172320" y="151621"/>
                    <a:pt x="172248" y="151156"/>
                  </a:cubicBezTo>
                  <a:cubicBezTo>
                    <a:pt x="172201" y="150906"/>
                    <a:pt x="172165" y="150656"/>
                    <a:pt x="172141" y="150394"/>
                  </a:cubicBezTo>
                  <a:cubicBezTo>
                    <a:pt x="172117" y="150263"/>
                    <a:pt x="172106" y="150133"/>
                    <a:pt x="172094" y="150002"/>
                  </a:cubicBezTo>
                  <a:lnTo>
                    <a:pt x="172082" y="149906"/>
                  </a:lnTo>
                  <a:cubicBezTo>
                    <a:pt x="172070" y="149859"/>
                    <a:pt x="172070" y="149835"/>
                    <a:pt x="172058" y="149799"/>
                  </a:cubicBezTo>
                  <a:cubicBezTo>
                    <a:pt x="172046" y="149728"/>
                    <a:pt x="172034" y="149668"/>
                    <a:pt x="172022" y="149597"/>
                  </a:cubicBezTo>
                  <a:cubicBezTo>
                    <a:pt x="172034" y="149597"/>
                    <a:pt x="172010" y="149335"/>
                    <a:pt x="171939" y="148930"/>
                  </a:cubicBezTo>
                  <a:cubicBezTo>
                    <a:pt x="171867" y="148513"/>
                    <a:pt x="171748" y="147954"/>
                    <a:pt x="171582" y="147323"/>
                  </a:cubicBezTo>
                  <a:cubicBezTo>
                    <a:pt x="171415" y="146704"/>
                    <a:pt x="171177" y="146037"/>
                    <a:pt x="170927" y="145406"/>
                  </a:cubicBezTo>
                  <a:cubicBezTo>
                    <a:pt x="170796" y="145084"/>
                    <a:pt x="170665" y="144787"/>
                    <a:pt x="170534" y="144501"/>
                  </a:cubicBezTo>
                  <a:cubicBezTo>
                    <a:pt x="170403" y="144215"/>
                    <a:pt x="170260" y="143965"/>
                    <a:pt x="170141" y="143727"/>
                  </a:cubicBezTo>
                  <a:lnTo>
                    <a:pt x="170141" y="143727"/>
                  </a:lnTo>
                  <a:lnTo>
                    <a:pt x="170189" y="143787"/>
                  </a:lnTo>
                  <a:cubicBezTo>
                    <a:pt x="169820" y="143120"/>
                    <a:pt x="169439" y="142489"/>
                    <a:pt x="169022" y="141905"/>
                  </a:cubicBezTo>
                  <a:cubicBezTo>
                    <a:pt x="168605" y="141322"/>
                    <a:pt x="168176" y="140774"/>
                    <a:pt x="167724" y="140274"/>
                  </a:cubicBezTo>
                  <a:cubicBezTo>
                    <a:pt x="167272" y="139774"/>
                    <a:pt x="166795" y="139310"/>
                    <a:pt x="166319" y="138869"/>
                  </a:cubicBezTo>
                  <a:cubicBezTo>
                    <a:pt x="165843" y="138429"/>
                    <a:pt x="165343" y="138036"/>
                    <a:pt x="164831" y="137655"/>
                  </a:cubicBezTo>
                  <a:cubicBezTo>
                    <a:pt x="162795" y="136131"/>
                    <a:pt x="160568" y="134988"/>
                    <a:pt x="157925" y="134011"/>
                  </a:cubicBezTo>
                  <a:cubicBezTo>
                    <a:pt x="157104" y="133690"/>
                    <a:pt x="155984" y="133309"/>
                    <a:pt x="154675" y="132952"/>
                  </a:cubicBezTo>
                  <a:cubicBezTo>
                    <a:pt x="153353" y="132607"/>
                    <a:pt x="151841" y="132273"/>
                    <a:pt x="150246" y="132035"/>
                  </a:cubicBezTo>
                  <a:cubicBezTo>
                    <a:pt x="149436" y="131916"/>
                    <a:pt x="148626" y="131821"/>
                    <a:pt x="147805" y="131749"/>
                  </a:cubicBezTo>
                  <a:cubicBezTo>
                    <a:pt x="147388" y="131714"/>
                    <a:pt x="146971" y="131678"/>
                    <a:pt x="146567" y="131654"/>
                  </a:cubicBezTo>
                  <a:lnTo>
                    <a:pt x="146257" y="131642"/>
                  </a:lnTo>
                  <a:lnTo>
                    <a:pt x="146102" y="131630"/>
                  </a:lnTo>
                  <a:lnTo>
                    <a:pt x="145936" y="131630"/>
                  </a:lnTo>
                  <a:cubicBezTo>
                    <a:pt x="145721" y="131642"/>
                    <a:pt x="145519" y="131654"/>
                    <a:pt x="145316" y="131678"/>
                  </a:cubicBezTo>
                  <a:cubicBezTo>
                    <a:pt x="143697" y="131773"/>
                    <a:pt x="142138" y="131868"/>
                    <a:pt x="140733" y="131952"/>
                  </a:cubicBezTo>
                  <a:cubicBezTo>
                    <a:pt x="140880" y="131944"/>
                    <a:pt x="140973" y="131940"/>
                    <a:pt x="141021" y="131940"/>
                  </a:cubicBezTo>
                  <a:cubicBezTo>
                    <a:pt x="141249" y="131940"/>
                    <a:pt x="140430" y="132024"/>
                    <a:pt x="139601" y="132083"/>
                  </a:cubicBezTo>
                  <a:cubicBezTo>
                    <a:pt x="138475" y="132144"/>
                    <a:pt x="136607" y="132311"/>
                    <a:pt x="136237" y="132311"/>
                  </a:cubicBezTo>
                  <a:cubicBezTo>
                    <a:pt x="136177" y="132311"/>
                    <a:pt x="136156" y="132307"/>
                    <a:pt x="136184" y="132297"/>
                  </a:cubicBezTo>
                  <a:cubicBezTo>
                    <a:pt x="136184" y="132297"/>
                    <a:pt x="136303" y="132297"/>
                    <a:pt x="136423" y="132285"/>
                  </a:cubicBezTo>
                  <a:cubicBezTo>
                    <a:pt x="136530" y="132273"/>
                    <a:pt x="136649" y="132261"/>
                    <a:pt x="136649" y="132261"/>
                  </a:cubicBezTo>
                  <a:lnTo>
                    <a:pt x="136649" y="132261"/>
                  </a:lnTo>
                  <a:cubicBezTo>
                    <a:pt x="135661" y="132285"/>
                    <a:pt x="132970" y="132547"/>
                    <a:pt x="130862" y="132738"/>
                  </a:cubicBezTo>
                  <a:lnTo>
                    <a:pt x="130529" y="132845"/>
                  </a:lnTo>
                  <a:cubicBezTo>
                    <a:pt x="129838" y="132892"/>
                    <a:pt x="129100" y="132940"/>
                    <a:pt x="128314" y="133011"/>
                  </a:cubicBezTo>
                  <a:cubicBezTo>
                    <a:pt x="127933" y="133035"/>
                    <a:pt x="127529" y="133071"/>
                    <a:pt x="127136" y="133107"/>
                  </a:cubicBezTo>
                  <a:cubicBezTo>
                    <a:pt x="126731" y="133142"/>
                    <a:pt x="126314" y="133190"/>
                    <a:pt x="125909" y="133238"/>
                  </a:cubicBezTo>
                  <a:cubicBezTo>
                    <a:pt x="124254" y="133416"/>
                    <a:pt x="122540" y="133619"/>
                    <a:pt x="120897" y="133797"/>
                  </a:cubicBezTo>
                  <a:cubicBezTo>
                    <a:pt x="120075" y="133892"/>
                    <a:pt x="119278" y="133988"/>
                    <a:pt x="118516" y="134071"/>
                  </a:cubicBezTo>
                  <a:cubicBezTo>
                    <a:pt x="117742" y="134166"/>
                    <a:pt x="117015" y="134238"/>
                    <a:pt x="116349" y="134333"/>
                  </a:cubicBezTo>
                  <a:cubicBezTo>
                    <a:pt x="115015" y="134512"/>
                    <a:pt x="113896" y="134654"/>
                    <a:pt x="113146" y="134726"/>
                  </a:cubicBezTo>
                  <a:cubicBezTo>
                    <a:pt x="111836" y="134916"/>
                    <a:pt x="110193" y="135143"/>
                    <a:pt x="108895" y="135333"/>
                  </a:cubicBezTo>
                  <a:lnTo>
                    <a:pt x="108955" y="135274"/>
                  </a:lnTo>
                  <a:lnTo>
                    <a:pt x="108955" y="135274"/>
                  </a:lnTo>
                  <a:cubicBezTo>
                    <a:pt x="108038" y="135405"/>
                    <a:pt x="107240" y="135500"/>
                    <a:pt x="106490" y="135607"/>
                  </a:cubicBezTo>
                  <a:cubicBezTo>
                    <a:pt x="105728" y="135726"/>
                    <a:pt x="105014" y="135833"/>
                    <a:pt x="104276" y="135940"/>
                  </a:cubicBezTo>
                  <a:cubicBezTo>
                    <a:pt x="102811" y="136167"/>
                    <a:pt x="101228" y="136417"/>
                    <a:pt x="98965" y="136762"/>
                  </a:cubicBezTo>
                  <a:lnTo>
                    <a:pt x="99882" y="136583"/>
                  </a:lnTo>
                  <a:lnTo>
                    <a:pt x="99882" y="136583"/>
                  </a:lnTo>
                  <a:cubicBezTo>
                    <a:pt x="97346" y="136988"/>
                    <a:pt x="96691" y="137179"/>
                    <a:pt x="94346" y="137595"/>
                  </a:cubicBezTo>
                  <a:lnTo>
                    <a:pt x="93643" y="137655"/>
                  </a:lnTo>
                  <a:cubicBezTo>
                    <a:pt x="91429" y="138036"/>
                    <a:pt x="89202" y="138405"/>
                    <a:pt x="86976" y="138786"/>
                  </a:cubicBezTo>
                  <a:cubicBezTo>
                    <a:pt x="86428" y="138881"/>
                    <a:pt x="85869" y="138976"/>
                    <a:pt x="85309" y="139060"/>
                  </a:cubicBezTo>
                  <a:cubicBezTo>
                    <a:pt x="84761" y="139167"/>
                    <a:pt x="84214" y="139274"/>
                    <a:pt x="83666" y="139381"/>
                  </a:cubicBezTo>
                  <a:cubicBezTo>
                    <a:pt x="82559" y="139596"/>
                    <a:pt x="81463" y="139810"/>
                    <a:pt x="80380" y="140024"/>
                  </a:cubicBezTo>
                  <a:cubicBezTo>
                    <a:pt x="80451" y="140000"/>
                    <a:pt x="80570" y="139965"/>
                    <a:pt x="81285" y="139822"/>
                  </a:cubicBezTo>
                  <a:lnTo>
                    <a:pt x="81285" y="139822"/>
                  </a:lnTo>
                  <a:cubicBezTo>
                    <a:pt x="79278" y="140202"/>
                    <a:pt x="73617" y="141231"/>
                    <a:pt x="73969" y="141252"/>
                  </a:cubicBezTo>
                  <a:lnTo>
                    <a:pt x="73969" y="141252"/>
                  </a:lnTo>
                  <a:cubicBezTo>
                    <a:pt x="73862" y="141263"/>
                    <a:pt x="73604" y="141308"/>
                    <a:pt x="73248" y="141381"/>
                  </a:cubicBezTo>
                  <a:cubicBezTo>
                    <a:pt x="72784" y="141477"/>
                    <a:pt x="72141" y="141608"/>
                    <a:pt x="71438" y="141762"/>
                  </a:cubicBezTo>
                  <a:cubicBezTo>
                    <a:pt x="70009" y="142060"/>
                    <a:pt x="68295" y="142429"/>
                    <a:pt x="67116" y="142691"/>
                  </a:cubicBezTo>
                  <a:lnTo>
                    <a:pt x="67473" y="142572"/>
                  </a:lnTo>
                  <a:lnTo>
                    <a:pt x="67473" y="142572"/>
                  </a:lnTo>
                  <a:cubicBezTo>
                    <a:pt x="65485" y="143036"/>
                    <a:pt x="65426" y="143060"/>
                    <a:pt x="62628" y="143656"/>
                  </a:cubicBezTo>
                  <a:cubicBezTo>
                    <a:pt x="62366" y="143707"/>
                    <a:pt x="62218" y="143731"/>
                    <a:pt x="62189" y="143731"/>
                  </a:cubicBezTo>
                  <a:cubicBezTo>
                    <a:pt x="62159" y="143731"/>
                    <a:pt x="62249" y="143707"/>
                    <a:pt x="62463" y="143663"/>
                  </a:cubicBezTo>
                  <a:lnTo>
                    <a:pt x="62463" y="143663"/>
                  </a:lnTo>
                  <a:cubicBezTo>
                    <a:pt x="61686" y="143816"/>
                    <a:pt x="61315" y="143898"/>
                    <a:pt x="60901" y="143989"/>
                  </a:cubicBezTo>
                  <a:cubicBezTo>
                    <a:pt x="60651" y="144048"/>
                    <a:pt x="60401" y="144096"/>
                    <a:pt x="60032" y="144179"/>
                  </a:cubicBezTo>
                  <a:cubicBezTo>
                    <a:pt x="59663" y="144251"/>
                    <a:pt x="59199" y="144358"/>
                    <a:pt x="58520" y="144465"/>
                  </a:cubicBezTo>
                  <a:cubicBezTo>
                    <a:pt x="58520" y="144465"/>
                    <a:pt x="58770" y="144418"/>
                    <a:pt x="59020" y="144370"/>
                  </a:cubicBezTo>
                  <a:cubicBezTo>
                    <a:pt x="59270" y="144310"/>
                    <a:pt x="59520" y="144251"/>
                    <a:pt x="59520" y="144251"/>
                  </a:cubicBezTo>
                  <a:lnTo>
                    <a:pt x="59520" y="144251"/>
                  </a:lnTo>
                  <a:cubicBezTo>
                    <a:pt x="58949" y="144370"/>
                    <a:pt x="58532" y="144441"/>
                    <a:pt x="58210" y="144501"/>
                  </a:cubicBezTo>
                  <a:cubicBezTo>
                    <a:pt x="57889" y="144560"/>
                    <a:pt x="57651" y="144608"/>
                    <a:pt x="57460" y="144644"/>
                  </a:cubicBezTo>
                  <a:cubicBezTo>
                    <a:pt x="57055" y="144727"/>
                    <a:pt x="56794" y="144775"/>
                    <a:pt x="56162" y="144906"/>
                  </a:cubicBezTo>
                  <a:cubicBezTo>
                    <a:pt x="55448" y="145049"/>
                    <a:pt x="54365" y="145203"/>
                    <a:pt x="53412" y="145346"/>
                  </a:cubicBezTo>
                  <a:cubicBezTo>
                    <a:pt x="53174" y="145370"/>
                    <a:pt x="52948" y="145406"/>
                    <a:pt x="52733" y="145441"/>
                  </a:cubicBezTo>
                  <a:cubicBezTo>
                    <a:pt x="52519" y="145465"/>
                    <a:pt x="52317" y="145489"/>
                    <a:pt x="52150" y="145501"/>
                  </a:cubicBezTo>
                  <a:cubicBezTo>
                    <a:pt x="51805" y="145549"/>
                    <a:pt x="51555" y="145561"/>
                    <a:pt x="51471" y="145572"/>
                  </a:cubicBezTo>
                  <a:cubicBezTo>
                    <a:pt x="51317" y="145596"/>
                    <a:pt x="50924" y="145668"/>
                    <a:pt x="50400" y="145739"/>
                  </a:cubicBezTo>
                  <a:cubicBezTo>
                    <a:pt x="50150" y="145775"/>
                    <a:pt x="49852" y="145822"/>
                    <a:pt x="49543" y="145858"/>
                  </a:cubicBezTo>
                  <a:cubicBezTo>
                    <a:pt x="49221" y="145894"/>
                    <a:pt x="48888" y="145930"/>
                    <a:pt x="48554" y="145965"/>
                  </a:cubicBezTo>
                  <a:cubicBezTo>
                    <a:pt x="48378" y="145965"/>
                    <a:pt x="48784" y="145914"/>
                    <a:pt x="49043" y="145888"/>
                  </a:cubicBezTo>
                  <a:lnTo>
                    <a:pt x="49043" y="145888"/>
                  </a:lnTo>
                  <a:cubicBezTo>
                    <a:pt x="48104" y="145981"/>
                    <a:pt x="47289" y="146062"/>
                    <a:pt x="46542" y="146132"/>
                  </a:cubicBezTo>
                  <a:cubicBezTo>
                    <a:pt x="45780" y="146203"/>
                    <a:pt x="45102" y="146263"/>
                    <a:pt x="44459" y="146311"/>
                  </a:cubicBezTo>
                  <a:cubicBezTo>
                    <a:pt x="43816" y="146370"/>
                    <a:pt x="43208" y="146394"/>
                    <a:pt x="42601" y="146430"/>
                  </a:cubicBezTo>
                  <a:cubicBezTo>
                    <a:pt x="42292" y="146442"/>
                    <a:pt x="41982" y="146453"/>
                    <a:pt x="41673" y="146477"/>
                  </a:cubicBezTo>
                  <a:cubicBezTo>
                    <a:pt x="41351" y="146489"/>
                    <a:pt x="41030" y="146501"/>
                    <a:pt x="40696" y="146501"/>
                  </a:cubicBezTo>
                  <a:cubicBezTo>
                    <a:pt x="40649" y="146489"/>
                    <a:pt x="40470" y="146477"/>
                    <a:pt x="40244" y="146477"/>
                  </a:cubicBezTo>
                  <a:cubicBezTo>
                    <a:pt x="41018" y="146477"/>
                    <a:pt x="41756" y="146430"/>
                    <a:pt x="42411" y="146406"/>
                  </a:cubicBezTo>
                  <a:cubicBezTo>
                    <a:pt x="42744" y="146382"/>
                    <a:pt x="43054" y="146370"/>
                    <a:pt x="43351" y="146358"/>
                  </a:cubicBezTo>
                  <a:cubicBezTo>
                    <a:pt x="43637" y="146346"/>
                    <a:pt x="43911" y="146334"/>
                    <a:pt x="44149" y="146311"/>
                  </a:cubicBezTo>
                  <a:cubicBezTo>
                    <a:pt x="44949" y="146252"/>
                    <a:pt x="45469" y="146210"/>
                    <a:pt x="45565" y="146203"/>
                  </a:cubicBezTo>
                  <a:lnTo>
                    <a:pt x="45565" y="146203"/>
                  </a:lnTo>
                  <a:cubicBezTo>
                    <a:pt x="45566" y="146203"/>
                    <a:pt x="45566" y="146203"/>
                    <a:pt x="45566" y="146203"/>
                  </a:cubicBezTo>
                  <a:cubicBezTo>
                    <a:pt x="45578" y="146202"/>
                    <a:pt x="45583" y="146202"/>
                    <a:pt x="45581" y="146202"/>
                  </a:cubicBezTo>
                  <a:cubicBezTo>
                    <a:pt x="45580" y="146202"/>
                    <a:pt x="45575" y="146202"/>
                    <a:pt x="45565" y="146203"/>
                  </a:cubicBezTo>
                  <a:lnTo>
                    <a:pt x="45565" y="146203"/>
                  </a:lnTo>
                  <a:cubicBezTo>
                    <a:pt x="45562" y="146200"/>
                    <a:pt x="45543" y="146199"/>
                    <a:pt x="45510" y="146199"/>
                  </a:cubicBezTo>
                  <a:cubicBezTo>
                    <a:pt x="45301" y="146199"/>
                    <a:pt x="44558" y="146248"/>
                    <a:pt x="44351" y="146248"/>
                  </a:cubicBezTo>
                  <a:cubicBezTo>
                    <a:pt x="44206" y="146248"/>
                    <a:pt x="44320" y="146224"/>
                    <a:pt x="45054" y="146144"/>
                  </a:cubicBezTo>
                  <a:lnTo>
                    <a:pt x="45054" y="146144"/>
                  </a:lnTo>
                  <a:cubicBezTo>
                    <a:pt x="44804" y="146168"/>
                    <a:pt x="44530" y="146192"/>
                    <a:pt x="44244" y="146227"/>
                  </a:cubicBezTo>
                  <a:cubicBezTo>
                    <a:pt x="44101" y="146239"/>
                    <a:pt x="43959" y="146251"/>
                    <a:pt x="43804" y="146263"/>
                  </a:cubicBezTo>
                  <a:cubicBezTo>
                    <a:pt x="43649" y="146275"/>
                    <a:pt x="43494" y="146287"/>
                    <a:pt x="43339" y="146287"/>
                  </a:cubicBezTo>
                  <a:cubicBezTo>
                    <a:pt x="42697" y="146334"/>
                    <a:pt x="42006" y="146370"/>
                    <a:pt x="41303" y="146418"/>
                  </a:cubicBezTo>
                  <a:cubicBezTo>
                    <a:pt x="40601" y="146453"/>
                    <a:pt x="39887" y="146465"/>
                    <a:pt x="39196" y="146477"/>
                  </a:cubicBezTo>
                  <a:cubicBezTo>
                    <a:pt x="38851" y="146489"/>
                    <a:pt x="38517" y="146501"/>
                    <a:pt x="38184" y="146501"/>
                  </a:cubicBezTo>
                  <a:cubicBezTo>
                    <a:pt x="37851" y="146489"/>
                    <a:pt x="37541" y="146489"/>
                    <a:pt x="37232" y="146477"/>
                  </a:cubicBezTo>
                  <a:cubicBezTo>
                    <a:pt x="37112" y="146477"/>
                    <a:pt x="37005" y="146477"/>
                    <a:pt x="36910" y="146465"/>
                  </a:cubicBezTo>
                  <a:lnTo>
                    <a:pt x="37160" y="146465"/>
                  </a:lnTo>
                  <a:cubicBezTo>
                    <a:pt x="36601" y="146453"/>
                    <a:pt x="36100" y="146442"/>
                    <a:pt x="35636" y="146430"/>
                  </a:cubicBezTo>
                  <a:cubicBezTo>
                    <a:pt x="34862" y="146406"/>
                    <a:pt x="34374" y="146370"/>
                    <a:pt x="33636" y="146323"/>
                  </a:cubicBezTo>
                  <a:cubicBezTo>
                    <a:pt x="33564" y="146311"/>
                    <a:pt x="33350" y="146299"/>
                    <a:pt x="33052" y="146275"/>
                  </a:cubicBezTo>
                  <a:cubicBezTo>
                    <a:pt x="32755" y="146239"/>
                    <a:pt x="32362" y="146215"/>
                    <a:pt x="31945" y="146180"/>
                  </a:cubicBezTo>
                  <a:cubicBezTo>
                    <a:pt x="31540" y="146144"/>
                    <a:pt x="31100" y="146096"/>
                    <a:pt x="30683" y="146049"/>
                  </a:cubicBezTo>
                  <a:cubicBezTo>
                    <a:pt x="30266" y="146001"/>
                    <a:pt x="29873" y="145965"/>
                    <a:pt x="29564" y="145918"/>
                  </a:cubicBezTo>
                  <a:lnTo>
                    <a:pt x="29564" y="145918"/>
                  </a:lnTo>
                  <a:cubicBezTo>
                    <a:pt x="29576" y="145925"/>
                    <a:pt x="29561" y="145928"/>
                    <a:pt x="29530" y="145928"/>
                  </a:cubicBezTo>
                  <a:cubicBezTo>
                    <a:pt x="29399" y="145928"/>
                    <a:pt x="28979" y="145878"/>
                    <a:pt x="28917" y="145878"/>
                  </a:cubicBezTo>
                  <a:cubicBezTo>
                    <a:pt x="28873" y="145878"/>
                    <a:pt x="29008" y="145903"/>
                    <a:pt x="29552" y="145989"/>
                  </a:cubicBezTo>
                  <a:cubicBezTo>
                    <a:pt x="29517" y="145983"/>
                    <a:pt x="29503" y="145980"/>
                    <a:pt x="29508" y="145980"/>
                  </a:cubicBezTo>
                  <a:cubicBezTo>
                    <a:pt x="29530" y="145980"/>
                    <a:pt x="29939" y="146040"/>
                    <a:pt x="30612" y="146108"/>
                  </a:cubicBezTo>
                  <a:cubicBezTo>
                    <a:pt x="30790" y="146120"/>
                    <a:pt x="31016" y="146144"/>
                    <a:pt x="31136" y="146156"/>
                  </a:cubicBezTo>
                  <a:lnTo>
                    <a:pt x="31052" y="146156"/>
                  </a:lnTo>
                  <a:cubicBezTo>
                    <a:pt x="31457" y="146203"/>
                    <a:pt x="31921" y="146239"/>
                    <a:pt x="32433" y="146275"/>
                  </a:cubicBezTo>
                  <a:cubicBezTo>
                    <a:pt x="32695" y="146299"/>
                    <a:pt x="32969" y="146323"/>
                    <a:pt x="33243" y="146346"/>
                  </a:cubicBezTo>
                  <a:cubicBezTo>
                    <a:pt x="33529" y="146358"/>
                    <a:pt x="33814" y="146370"/>
                    <a:pt x="34124" y="146394"/>
                  </a:cubicBezTo>
                  <a:cubicBezTo>
                    <a:pt x="33636" y="146370"/>
                    <a:pt x="33136" y="146358"/>
                    <a:pt x="32588" y="146311"/>
                  </a:cubicBezTo>
                  <a:cubicBezTo>
                    <a:pt x="32314" y="146287"/>
                    <a:pt x="32017" y="146263"/>
                    <a:pt x="31719" y="146239"/>
                  </a:cubicBezTo>
                  <a:cubicBezTo>
                    <a:pt x="31421" y="146215"/>
                    <a:pt x="31100" y="146180"/>
                    <a:pt x="30755" y="146132"/>
                  </a:cubicBezTo>
                  <a:cubicBezTo>
                    <a:pt x="30445" y="146108"/>
                    <a:pt x="30112" y="146096"/>
                    <a:pt x="29802" y="146061"/>
                  </a:cubicBezTo>
                  <a:cubicBezTo>
                    <a:pt x="29504" y="146037"/>
                    <a:pt x="29231" y="146013"/>
                    <a:pt x="29028" y="145989"/>
                  </a:cubicBezTo>
                  <a:cubicBezTo>
                    <a:pt x="28826" y="145953"/>
                    <a:pt x="28588" y="145918"/>
                    <a:pt x="28338" y="145870"/>
                  </a:cubicBezTo>
                  <a:cubicBezTo>
                    <a:pt x="28088" y="145822"/>
                    <a:pt x="27826" y="145775"/>
                    <a:pt x="27552" y="145727"/>
                  </a:cubicBezTo>
                  <a:cubicBezTo>
                    <a:pt x="27278" y="145668"/>
                    <a:pt x="27004" y="145620"/>
                    <a:pt x="26730" y="145561"/>
                  </a:cubicBezTo>
                  <a:cubicBezTo>
                    <a:pt x="26456" y="145501"/>
                    <a:pt x="26171" y="145441"/>
                    <a:pt x="25909" y="145382"/>
                  </a:cubicBezTo>
                  <a:cubicBezTo>
                    <a:pt x="25373" y="145275"/>
                    <a:pt x="24897" y="145144"/>
                    <a:pt x="24504" y="145049"/>
                  </a:cubicBezTo>
                  <a:cubicBezTo>
                    <a:pt x="24313" y="145001"/>
                    <a:pt x="24147" y="144965"/>
                    <a:pt x="24016" y="144930"/>
                  </a:cubicBezTo>
                  <a:cubicBezTo>
                    <a:pt x="23885" y="144894"/>
                    <a:pt x="23789" y="144858"/>
                    <a:pt x="23742" y="144834"/>
                  </a:cubicBezTo>
                  <a:cubicBezTo>
                    <a:pt x="21896" y="144394"/>
                    <a:pt x="19777" y="143703"/>
                    <a:pt x="17896" y="142882"/>
                  </a:cubicBezTo>
                  <a:cubicBezTo>
                    <a:pt x="17789" y="142834"/>
                    <a:pt x="17670" y="142786"/>
                    <a:pt x="17551" y="142739"/>
                  </a:cubicBezTo>
                  <a:cubicBezTo>
                    <a:pt x="17431" y="142679"/>
                    <a:pt x="17324" y="142632"/>
                    <a:pt x="17205" y="142572"/>
                  </a:cubicBezTo>
                  <a:cubicBezTo>
                    <a:pt x="16979" y="142465"/>
                    <a:pt x="16765" y="142370"/>
                    <a:pt x="16538" y="142263"/>
                  </a:cubicBezTo>
                  <a:cubicBezTo>
                    <a:pt x="16110" y="142048"/>
                    <a:pt x="15705" y="141834"/>
                    <a:pt x="15312" y="141631"/>
                  </a:cubicBezTo>
                  <a:cubicBezTo>
                    <a:pt x="14550" y="141215"/>
                    <a:pt x="13895" y="140822"/>
                    <a:pt x="13395" y="140500"/>
                  </a:cubicBezTo>
                  <a:cubicBezTo>
                    <a:pt x="12943" y="140203"/>
                    <a:pt x="12705" y="140000"/>
                    <a:pt x="12526" y="139869"/>
                  </a:cubicBezTo>
                  <a:cubicBezTo>
                    <a:pt x="12347" y="139726"/>
                    <a:pt x="12252" y="139631"/>
                    <a:pt x="12097" y="139500"/>
                  </a:cubicBezTo>
                  <a:lnTo>
                    <a:pt x="12097" y="139500"/>
                  </a:lnTo>
                  <a:cubicBezTo>
                    <a:pt x="12586" y="139881"/>
                    <a:pt x="13181" y="140310"/>
                    <a:pt x="13467" y="140488"/>
                  </a:cubicBezTo>
                  <a:cubicBezTo>
                    <a:pt x="13240" y="140334"/>
                    <a:pt x="12990" y="140167"/>
                    <a:pt x="12740" y="139977"/>
                  </a:cubicBezTo>
                  <a:cubicBezTo>
                    <a:pt x="12609" y="139881"/>
                    <a:pt x="12467" y="139786"/>
                    <a:pt x="12336" y="139679"/>
                  </a:cubicBezTo>
                  <a:cubicBezTo>
                    <a:pt x="12205" y="139584"/>
                    <a:pt x="12074" y="139476"/>
                    <a:pt x="11931" y="139357"/>
                  </a:cubicBezTo>
                  <a:cubicBezTo>
                    <a:pt x="11383" y="138917"/>
                    <a:pt x="10823" y="138429"/>
                    <a:pt x="10335" y="137929"/>
                  </a:cubicBezTo>
                  <a:cubicBezTo>
                    <a:pt x="9859" y="137440"/>
                    <a:pt x="9442" y="136952"/>
                    <a:pt x="9133" y="136559"/>
                  </a:cubicBezTo>
                  <a:cubicBezTo>
                    <a:pt x="8978" y="136369"/>
                    <a:pt x="8859" y="136190"/>
                    <a:pt x="8764" y="136059"/>
                  </a:cubicBezTo>
                  <a:cubicBezTo>
                    <a:pt x="8716" y="135988"/>
                    <a:pt x="8680" y="135928"/>
                    <a:pt x="8633" y="135869"/>
                  </a:cubicBezTo>
                  <a:cubicBezTo>
                    <a:pt x="8597" y="135821"/>
                    <a:pt x="8561" y="135786"/>
                    <a:pt x="8537" y="135762"/>
                  </a:cubicBezTo>
                  <a:cubicBezTo>
                    <a:pt x="8442" y="135631"/>
                    <a:pt x="8347" y="135512"/>
                    <a:pt x="8276" y="135428"/>
                  </a:cubicBezTo>
                  <a:cubicBezTo>
                    <a:pt x="8216" y="135333"/>
                    <a:pt x="8156" y="135250"/>
                    <a:pt x="8121" y="135190"/>
                  </a:cubicBezTo>
                  <a:cubicBezTo>
                    <a:pt x="8037" y="135059"/>
                    <a:pt x="7990" y="135000"/>
                    <a:pt x="7990" y="134976"/>
                  </a:cubicBezTo>
                  <a:cubicBezTo>
                    <a:pt x="7987" y="134972"/>
                    <a:pt x="7986" y="134970"/>
                    <a:pt x="7986" y="134970"/>
                  </a:cubicBezTo>
                  <a:lnTo>
                    <a:pt x="7986" y="134970"/>
                  </a:lnTo>
                  <a:cubicBezTo>
                    <a:pt x="7988" y="134970"/>
                    <a:pt x="8069" y="135082"/>
                    <a:pt x="8133" y="135166"/>
                  </a:cubicBezTo>
                  <a:cubicBezTo>
                    <a:pt x="8184" y="135232"/>
                    <a:pt x="8226" y="135285"/>
                    <a:pt x="8229" y="135285"/>
                  </a:cubicBezTo>
                  <a:cubicBezTo>
                    <a:pt x="8231" y="135285"/>
                    <a:pt x="8217" y="135264"/>
                    <a:pt x="8180" y="135214"/>
                  </a:cubicBezTo>
                  <a:cubicBezTo>
                    <a:pt x="8085" y="135071"/>
                    <a:pt x="7811" y="134726"/>
                    <a:pt x="7347" y="133928"/>
                  </a:cubicBezTo>
                  <a:lnTo>
                    <a:pt x="7347" y="133928"/>
                  </a:lnTo>
                  <a:lnTo>
                    <a:pt x="7621" y="134345"/>
                  </a:lnTo>
                  <a:cubicBezTo>
                    <a:pt x="7156" y="133559"/>
                    <a:pt x="6775" y="132785"/>
                    <a:pt x="6430" y="132011"/>
                  </a:cubicBezTo>
                  <a:cubicBezTo>
                    <a:pt x="6097" y="131249"/>
                    <a:pt x="5799" y="130487"/>
                    <a:pt x="5525" y="129749"/>
                  </a:cubicBezTo>
                  <a:cubicBezTo>
                    <a:pt x="5001" y="128249"/>
                    <a:pt x="4573" y="126796"/>
                    <a:pt x="4180" y="125308"/>
                  </a:cubicBezTo>
                  <a:cubicBezTo>
                    <a:pt x="3418" y="122320"/>
                    <a:pt x="2822" y="119188"/>
                    <a:pt x="2346" y="115152"/>
                  </a:cubicBezTo>
                  <a:lnTo>
                    <a:pt x="2346" y="115152"/>
                  </a:lnTo>
                  <a:cubicBezTo>
                    <a:pt x="2406" y="115712"/>
                    <a:pt x="2441" y="115985"/>
                    <a:pt x="2453" y="116105"/>
                  </a:cubicBezTo>
                  <a:cubicBezTo>
                    <a:pt x="1846" y="111509"/>
                    <a:pt x="1394" y="106746"/>
                    <a:pt x="1084" y="101984"/>
                  </a:cubicBezTo>
                  <a:cubicBezTo>
                    <a:pt x="1025" y="100793"/>
                    <a:pt x="953" y="99603"/>
                    <a:pt x="882" y="98424"/>
                  </a:cubicBezTo>
                  <a:cubicBezTo>
                    <a:pt x="846" y="97828"/>
                    <a:pt x="810" y="97233"/>
                    <a:pt x="787" y="96650"/>
                  </a:cubicBezTo>
                  <a:cubicBezTo>
                    <a:pt x="751" y="96054"/>
                    <a:pt x="739" y="95471"/>
                    <a:pt x="715" y="94876"/>
                  </a:cubicBezTo>
                  <a:cubicBezTo>
                    <a:pt x="632" y="92518"/>
                    <a:pt x="525" y="90197"/>
                    <a:pt x="501" y="87899"/>
                  </a:cubicBezTo>
                  <a:cubicBezTo>
                    <a:pt x="453" y="85303"/>
                    <a:pt x="417" y="85017"/>
                    <a:pt x="346" y="83434"/>
                  </a:cubicBezTo>
                  <a:lnTo>
                    <a:pt x="394" y="82862"/>
                  </a:lnTo>
                  <a:lnTo>
                    <a:pt x="298" y="80148"/>
                  </a:lnTo>
                  <a:cubicBezTo>
                    <a:pt x="263" y="78219"/>
                    <a:pt x="263" y="76552"/>
                    <a:pt x="286" y="74766"/>
                  </a:cubicBezTo>
                  <a:cubicBezTo>
                    <a:pt x="298" y="73861"/>
                    <a:pt x="310" y="72933"/>
                    <a:pt x="310" y="71921"/>
                  </a:cubicBezTo>
                  <a:cubicBezTo>
                    <a:pt x="298" y="70908"/>
                    <a:pt x="298" y="69825"/>
                    <a:pt x="286" y="68599"/>
                  </a:cubicBezTo>
                  <a:lnTo>
                    <a:pt x="251" y="69230"/>
                  </a:lnTo>
                  <a:cubicBezTo>
                    <a:pt x="262" y="67545"/>
                    <a:pt x="263" y="63963"/>
                    <a:pt x="294" y="63963"/>
                  </a:cubicBezTo>
                  <a:cubicBezTo>
                    <a:pt x="296" y="63963"/>
                    <a:pt x="297" y="63968"/>
                    <a:pt x="298" y="63979"/>
                  </a:cubicBezTo>
                  <a:cubicBezTo>
                    <a:pt x="286" y="63800"/>
                    <a:pt x="263" y="63396"/>
                    <a:pt x="286" y="62717"/>
                  </a:cubicBezTo>
                  <a:lnTo>
                    <a:pt x="310" y="62657"/>
                  </a:lnTo>
                  <a:lnTo>
                    <a:pt x="322" y="58359"/>
                  </a:lnTo>
                  <a:cubicBezTo>
                    <a:pt x="370" y="55026"/>
                    <a:pt x="394" y="58883"/>
                    <a:pt x="465" y="54014"/>
                  </a:cubicBezTo>
                  <a:cubicBezTo>
                    <a:pt x="487" y="52367"/>
                    <a:pt x="479" y="49447"/>
                    <a:pt x="459" y="49447"/>
                  </a:cubicBezTo>
                  <a:cubicBezTo>
                    <a:pt x="457" y="49447"/>
                    <a:pt x="455" y="49476"/>
                    <a:pt x="453" y="49537"/>
                  </a:cubicBezTo>
                  <a:cubicBezTo>
                    <a:pt x="441" y="50275"/>
                    <a:pt x="406" y="51406"/>
                    <a:pt x="382" y="51466"/>
                  </a:cubicBezTo>
                  <a:lnTo>
                    <a:pt x="394" y="49811"/>
                  </a:lnTo>
                  <a:cubicBezTo>
                    <a:pt x="368" y="49680"/>
                    <a:pt x="343" y="49377"/>
                    <a:pt x="315" y="49377"/>
                  </a:cubicBezTo>
                  <a:cubicBezTo>
                    <a:pt x="275" y="49377"/>
                    <a:pt x="229" y="49943"/>
                    <a:pt x="167" y="52287"/>
                  </a:cubicBezTo>
                  <a:lnTo>
                    <a:pt x="167" y="55121"/>
                  </a:lnTo>
                  <a:lnTo>
                    <a:pt x="132" y="56038"/>
                  </a:lnTo>
                  <a:lnTo>
                    <a:pt x="155" y="53656"/>
                  </a:lnTo>
                  <a:lnTo>
                    <a:pt x="155" y="53656"/>
                  </a:lnTo>
                  <a:cubicBezTo>
                    <a:pt x="108" y="55002"/>
                    <a:pt x="120" y="55859"/>
                    <a:pt x="132" y="56823"/>
                  </a:cubicBezTo>
                  <a:cubicBezTo>
                    <a:pt x="108" y="57050"/>
                    <a:pt x="96" y="57443"/>
                    <a:pt x="84" y="58002"/>
                  </a:cubicBezTo>
                  <a:lnTo>
                    <a:pt x="120" y="60788"/>
                  </a:lnTo>
                  <a:cubicBezTo>
                    <a:pt x="116" y="60822"/>
                    <a:pt x="113" y="60836"/>
                    <a:pt x="110" y="60836"/>
                  </a:cubicBezTo>
                  <a:cubicBezTo>
                    <a:pt x="94" y="60836"/>
                    <a:pt x="83" y="60477"/>
                    <a:pt x="73" y="60477"/>
                  </a:cubicBezTo>
                  <a:cubicBezTo>
                    <a:pt x="65" y="60477"/>
                    <a:pt x="58" y="60683"/>
                    <a:pt x="48" y="61407"/>
                  </a:cubicBezTo>
                  <a:cubicBezTo>
                    <a:pt x="51" y="61699"/>
                    <a:pt x="56" y="61797"/>
                    <a:pt x="62" y="61797"/>
                  </a:cubicBezTo>
                  <a:cubicBezTo>
                    <a:pt x="75" y="61797"/>
                    <a:pt x="92" y="61408"/>
                    <a:pt x="105" y="61408"/>
                  </a:cubicBezTo>
                  <a:cubicBezTo>
                    <a:pt x="113" y="61408"/>
                    <a:pt x="120" y="61611"/>
                    <a:pt x="120" y="62312"/>
                  </a:cubicBezTo>
                  <a:cubicBezTo>
                    <a:pt x="72" y="63670"/>
                    <a:pt x="48" y="63277"/>
                    <a:pt x="72" y="64860"/>
                  </a:cubicBezTo>
                  <a:cubicBezTo>
                    <a:pt x="67" y="64908"/>
                    <a:pt x="63" y="64931"/>
                    <a:pt x="59" y="64931"/>
                  </a:cubicBezTo>
                  <a:cubicBezTo>
                    <a:pt x="49" y="64931"/>
                    <a:pt x="42" y="64795"/>
                    <a:pt x="39" y="64559"/>
                  </a:cubicBezTo>
                  <a:lnTo>
                    <a:pt x="39" y="64559"/>
                  </a:lnTo>
                  <a:cubicBezTo>
                    <a:pt x="44" y="65976"/>
                    <a:pt x="28" y="67932"/>
                    <a:pt x="60" y="68599"/>
                  </a:cubicBezTo>
                  <a:cubicBezTo>
                    <a:pt x="2" y="69975"/>
                    <a:pt x="69" y="73235"/>
                    <a:pt x="5" y="73235"/>
                  </a:cubicBezTo>
                  <a:cubicBezTo>
                    <a:pt x="4" y="73235"/>
                    <a:pt x="2" y="73233"/>
                    <a:pt x="1" y="73230"/>
                  </a:cubicBezTo>
                  <a:lnTo>
                    <a:pt x="1" y="73230"/>
                  </a:lnTo>
                  <a:cubicBezTo>
                    <a:pt x="25" y="73683"/>
                    <a:pt x="60" y="75731"/>
                    <a:pt x="72" y="77028"/>
                  </a:cubicBezTo>
                  <a:cubicBezTo>
                    <a:pt x="57" y="76690"/>
                    <a:pt x="47" y="76546"/>
                    <a:pt x="41" y="76546"/>
                  </a:cubicBezTo>
                  <a:cubicBezTo>
                    <a:pt x="9" y="76546"/>
                    <a:pt x="108" y="81305"/>
                    <a:pt x="47" y="81305"/>
                  </a:cubicBezTo>
                  <a:cubicBezTo>
                    <a:pt x="44" y="81305"/>
                    <a:pt x="40" y="81292"/>
                    <a:pt x="36" y="81267"/>
                  </a:cubicBezTo>
                  <a:lnTo>
                    <a:pt x="36" y="81267"/>
                  </a:lnTo>
                  <a:cubicBezTo>
                    <a:pt x="60" y="81707"/>
                    <a:pt x="72" y="82315"/>
                    <a:pt x="96" y="83041"/>
                  </a:cubicBezTo>
                  <a:cubicBezTo>
                    <a:pt x="108" y="83767"/>
                    <a:pt x="132" y="84613"/>
                    <a:pt x="155" y="85482"/>
                  </a:cubicBezTo>
                  <a:cubicBezTo>
                    <a:pt x="179" y="86363"/>
                    <a:pt x="203" y="87280"/>
                    <a:pt x="227" y="88184"/>
                  </a:cubicBezTo>
                  <a:cubicBezTo>
                    <a:pt x="263" y="89077"/>
                    <a:pt x="275" y="89947"/>
                    <a:pt x="322" y="90720"/>
                  </a:cubicBezTo>
                  <a:cubicBezTo>
                    <a:pt x="314" y="90609"/>
                    <a:pt x="296" y="90417"/>
                    <a:pt x="284" y="90221"/>
                  </a:cubicBezTo>
                  <a:lnTo>
                    <a:pt x="284" y="90221"/>
                  </a:lnTo>
                  <a:cubicBezTo>
                    <a:pt x="334" y="91745"/>
                    <a:pt x="336" y="92260"/>
                    <a:pt x="370" y="93316"/>
                  </a:cubicBezTo>
                  <a:cubicBezTo>
                    <a:pt x="394" y="93435"/>
                    <a:pt x="441" y="94173"/>
                    <a:pt x="489" y="95066"/>
                  </a:cubicBezTo>
                  <a:cubicBezTo>
                    <a:pt x="525" y="95507"/>
                    <a:pt x="548" y="95995"/>
                    <a:pt x="572" y="96459"/>
                  </a:cubicBezTo>
                  <a:cubicBezTo>
                    <a:pt x="608" y="96924"/>
                    <a:pt x="644" y="97376"/>
                    <a:pt x="667" y="97733"/>
                  </a:cubicBezTo>
                  <a:cubicBezTo>
                    <a:pt x="682" y="98258"/>
                    <a:pt x="681" y="98451"/>
                    <a:pt x="671" y="98451"/>
                  </a:cubicBezTo>
                  <a:cubicBezTo>
                    <a:pt x="643" y="98451"/>
                    <a:pt x="549" y="97024"/>
                    <a:pt x="520" y="97024"/>
                  </a:cubicBezTo>
                  <a:cubicBezTo>
                    <a:pt x="516" y="97024"/>
                    <a:pt x="514" y="97052"/>
                    <a:pt x="513" y="97114"/>
                  </a:cubicBezTo>
                  <a:cubicBezTo>
                    <a:pt x="513" y="97113"/>
                    <a:pt x="514" y="97112"/>
                    <a:pt x="514" y="97112"/>
                  </a:cubicBezTo>
                  <a:cubicBezTo>
                    <a:pt x="551" y="97112"/>
                    <a:pt x="727" y="100197"/>
                    <a:pt x="758" y="100197"/>
                  </a:cubicBezTo>
                  <a:cubicBezTo>
                    <a:pt x="761" y="100197"/>
                    <a:pt x="763" y="100167"/>
                    <a:pt x="763" y="100103"/>
                  </a:cubicBezTo>
                  <a:cubicBezTo>
                    <a:pt x="822" y="101746"/>
                    <a:pt x="822" y="101519"/>
                    <a:pt x="822" y="102377"/>
                  </a:cubicBezTo>
                  <a:cubicBezTo>
                    <a:pt x="917" y="102650"/>
                    <a:pt x="941" y="103901"/>
                    <a:pt x="1096" y="105258"/>
                  </a:cubicBezTo>
                  <a:cubicBezTo>
                    <a:pt x="1168" y="106437"/>
                    <a:pt x="1168" y="106591"/>
                    <a:pt x="1168" y="106782"/>
                  </a:cubicBezTo>
                  <a:cubicBezTo>
                    <a:pt x="1179" y="106961"/>
                    <a:pt x="1191" y="107175"/>
                    <a:pt x="1322" y="108473"/>
                  </a:cubicBezTo>
                  <a:cubicBezTo>
                    <a:pt x="1340" y="108734"/>
                    <a:pt x="1343" y="108838"/>
                    <a:pt x="1337" y="108838"/>
                  </a:cubicBezTo>
                  <a:cubicBezTo>
                    <a:pt x="1316" y="108838"/>
                    <a:pt x="1168" y="107402"/>
                    <a:pt x="1168" y="107401"/>
                  </a:cubicBezTo>
                  <a:lnTo>
                    <a:pt x="1168" y="107401"/>
                  </a:lnTo>
                  <a:cubicBezTo>
                    <a:pt x="1299" y="108872"/>
                    <a:pt x="1340" y="109093"/>
                    <a:pt x="1362" y="109093"/>
                  </a:cubicBezTo>
                  <a:cubicBezTo>
                    <a:pt x="1372" y="109093"/>
                    <a:pt x="1378" y="109052"/>
                    <a:pt x="1386" y="109052"/>
                  </a:cubicBezTo>
                  <a:cubicBezTo>
                    <a:pt x="1394" y="109052"/>
                    <a:pt x="1403" y="109083"/>
                    <a:pt x="1418" y="109199"/>
                  </a:cubicBezTo>
                  <a:cubicBezTo>
                    <a:pt x="1751" y="112354"/>
                    <a:pt x="1537" y="110663"/>
                    <a:pt x="1608" y="111747"/>
                  </a:cubicBezTo>
                  <a:cubicBezTo>
                    <a:pt x="1846" y="113711"/>
                    <a:pt x="2096" y="115223"/>
                    <a:pt x="2299" y="116688"/>
                  </a:cubicBezTo>
                  <a:cubicBezTo>
                    <a:pt x="2306" y="116758"/>
                    <a:pt x="2324" y="116904"/>
                    <a:pt x="2319" y="116904"/>
                  </a:cubicBezTo>
                  <a:cubicBezTo>
                    <a:pt x="2317" y="116904"/>
                    <a:pt x="2307" y="116863"/>
                    <a:pt x="2287" y="116747"/>
                  </a:cubicBezTo>
                  <a:lnTo>
                    <a:pt x="2287" y="116747"/>
                  </a:lnTo>
                  <a:cubicBezTo>
                    <a:pt x="2453" y="117783"/>
                    <a:pt x="2692" y="119319"/>
                    <a:pt x="2977" y="120891"/>
                  </a:cubicBezTo>
                  <a:cubicBezTo>
                    <a:pt x="3275" y="122462"/>
                    <a:pt x="3620" y="124070"/>
                    <a:pt x="3942" y="125260"/>
                  </a:cubicBezTo>
                  <a:cubicBezTo>
                    <a:pt x="3955" y="125326"/>
                    <a:pt x="3966" y="125378"/>
                    <a:pt x="3975" y="125421"/>
                  </a:cubicBezTo>
                  <a:lnTo>
                    <a:pt x="3975" y="125421"/>
                  </a:lnTo>
                  <a:cubicBezTo>
                    <a:pt x="3945" y="125232"/>
                    <a:pt x="3945" y="125163"/>
                    <a:pt x="3963" y="125163"/>
                  </a:cubicBezTo>
                  <a:cubicBezTo>
                    <a:pt x="3969" y="125163"/>
                    <a:pt x="3978" y="125172"/>
                    <a:pt x="3989" y="125189"/>
                  </a:cubicBezTo>
                  <a:cubicBezTo>
                    <a:pt x="4263" y="126344"/>
                    <a:pt x="4585" y="127320"/>
                    <a:pt x="4668" y="127761"/>
                  </a:cubicBezTo>
                  <a:cubicBezTo>
                    <a:pt x="4466" y="127058"/>
                    <a:pt x="4442" y="126999"/>
                    <a:pt x="4346" y="126677"/>
                  </a:cubicBezTo>
                  <a:lnTo>
                    <a:pt x="4346" y="126677"/>
                  </a:lnTo>
                  <a:cubicBezTo>
                    <a:pt x="4346" y="126677"/>
                    <a:pt x="4358" y="126749"/>
                    <a:pt x="4394" y="126868"/>
                  </a:cubicBezTo>
                  <a:cubicBezTo>
                    <a:pt x="4430" y="126975"/>
                    <a:pt x="4466" y="127130"/>
                    <a:pt x="4513" y="127273"/>
                  </a:cubicBezTo>
                  <a:lnTo>
                    <a:pt x="4692" y="127868"/>
                  </a:lnTo>
                  <a:cubicBezTo>
                    <a:pt x="4740" y="128052"/>
                    <a:pt x="4757" y="128128"/>
                    <a:pt x="4753" y="128128"/>
                  </a:cubicBezTo>
                  <a:cubicBezTo>
                    <a:pt x="4744" y="128128"/>
                    <a:pt x="4652" y="127827"/>
                    <a:pt x="4549" y="127463"/>
                  </a:cubicBezTo>
                  <a:cubicBezTo>
                    <a:pt x="4466" y="127201"/>
                    <a:pt x="4382" y="126892"/>
                    <a:pt x="4311" y="126653"/>
                  </a:cubicBezTo>
                  <a:cubicBezTo>
                    <a:pt x="4242" y="126423"/>
                    <a:pt x="4195" y="126248"/>
                    <a:pt x="4181" y="126248"/>
                  </a:cubicBezTo>
                  <a:cubicBezTo>
                    <a:pt x="4181" y="126248"/>
                    <a:pt x="4180" y="126248"/>
                    <a:pt x="4180" y="126249"/>
                  </a:cubicBezTo>
                  <a:cubicBezTo>
                    <a:pt x="4501" y="127427"/>
                    <a:pt x="4894" y="128689"/>
                    <a:pt x="5323" y="129856"/>
                  </a:cubicBezTo>
                  <a:cubicBezTo>
                    <a:pt x="5751" y="131035"/>
                    <a:pt x="6216" y="132118"/>
                    <a:pt x="6621" y="132964"/>
                  </a:cubicBezTo>
                  <a:cubicBezTo>
                    <a:pt x="6627" y="132980"/>
                    <a:pt x="6629" y="132987"/>
                    <a:pt x="6627" y="132987"/>
                  </a:cubicBezTo>
                  <a:cubicBezTo>
                    <a:pt x="6619" y="132987"/>
                    <a:pt x="6523" y="132802"/>
                    <a:pt x="6394" y="132535"/>
                  </a:cubicBezTo>
                  <a:cubicBezTo>
                    <a:pt x="6311" y="132380"/>
                    <a:pt x="6228" y="132190"/>
                    <a:pt x="6132" y="131999"/>
                  </a:cubicBezTo>
                  <a:cubicBezTo>
                    <a:pt x="6049" y="131797"/>
                    <a:pt x="5966" y="131595"/>
                    <a:pt x="5882" y="131392"/>
                  </a:cubicBezTo>
                  <a:cubicBezTo>
                    <a:pt x="5703" y="130951"/>
                    <a:pt x="5560" y="130585"/>
                    <a:pt x="5554" y="130585"/>
                  </a:cubicBezTo>
                  <a:cubicBezTo>
                    <a:pt x="5550" y="130585"/>
                    <a:pt x="5619" y="130777"/>
                    <a:pt x="5799" y="131273"/>
                  </a:cubicBezTo>
                  <a:cubicBezTo>
                    <a:pt x="5799" y="131273"/>
                    <a:pt x="5728" y="131106"/>
                    <a:pt x="5632" y="130844"/>
                  </a:cubicBezTo>
                  <a:cubicBezTo>
                    <a:pt x="5585" y="130725"/>
                    <a:pt x="5525" y="130571"/>
                    <a:pt x="5466" y="130416"/>
                  </a:cubicBezTo>
                  <a:cubicBezTo>
                    <a:pt x="5418" y="130249"/>
                    <a:pt x="5359" y="130082"/>
                    <a:pt x="5299" y="129916"/>
                  </a:cubicBezTo>
                  <a:cubicBezTo>
                    <a:pt x="5168" y="129570"/>
                    <a:pt x="5061" y="129225"/>
                    <a:pt x="4978" y="128963"/>
                  </a:cubicBezTo>
                  <a:cubicBezTo>
                    <a:pt x="4930" y="128832"/>
                    <a:pt x="4906" y="128725"/>
                    <a:pt x="4882" y="128654"/>
                  </a:cubicBezTo>
                  <a:cubicBezTo>
                    <a:pt x="4874" y="128629"/>
                    <a:pt x="4867" y="128607"/>
                    <a:pt x="4862" y="128589"/>
                  </a:cubicBezTo>
                  <a:lnTo>
                    <a:pt x="4862" y="128589"/>
                  </a:lnTo>
                  <a:cubicBezTo>
                    <a:pt x="4988" y="129041"/>
                    <a:pt x="5031" y="129201"/>
                    <a:pt x="5026" y="129201"/>
                  </a:cubicBezTo>
                  <a:cubicBezTo>
                    <a:pt x="5020" y="129201"/>
                    <a:pt x="4947" y="128973"/>
                    <a:pt x="4870" y="128737"/>
                  </a:cubicBezTo>
                  <a:cubicBezTo>
                    <a:pt x="4790" y="128489"/>
                    <a:pt x="4710" y="128234"/>
                    <a:pt x="4701" y="128234"/>
                  </a:cubicBezTo>
                  <a:cubicBezTo>
                    <a:pt x="4695" y="128234"/>
                    <a:pt x="4732" y="128388"/>
                    <a:pt x="4847" y="128820"/>
                  </a:cubicBezTo>
                  <a:cubicBezTo>
                    <a:pt x="5442" y="130642"/>
                    <a:pt x="5859" y="131618"/>
                    <a:pt x="6311" y="132595"/>
                  </a:cubicBezTo>
                  <a:cubicBezTo>
                    <a:pt x="6430" y="132833"/>
                    <a:pt x="6549" y="133071"/>
                    <a:pt x="6680" y="133321"/>
                  </a:cubicBezTo>
                  <a:cubicBezTo>
                    <a:pt x="6811" y="133571"/>
                    <a:pt x="6942" y="133833"/>
                    <a:pt x="7109" y="134107"/>
                  </a:cubicBezTo>
                  <a:cubicBezTo>
                    <a:pt x="7192" y="134250"/>
                    <a:pt x="7275" y="134392"/>
                    <a:pt x="7371" y="134535"/>
                  </a:cubicBezTo>
                  <a:cubicBezTo>
                    <a:pt x="7466" y="134690"/>
                    <a:pt x="7561" y="134845"/>
                    <a:pt x="7668" y="135000"/>
                  </a:cubicBezTo>
                  <a:cubicBezTo>
                    <a:pt x="7775" y="135166"/>
                    <a:pt x="7895" y="135333"/>
                    <a:pt x="8014" y="135512"/>
                  </a:cubicBezTo>
                  <a:cubicBezTo>
                    <a:pt x="8145" y="135678"/>
                    <a:pt x="8276" y="135857"/>
                    <a:pt x="8418" y="136047"/>
                  </a:cubicBezTo>
                  <a:cubicBezTo>
                    <a:pt x="8442" y="136071"/>
                    <a:pt x="8466" y="136107"/>
                    <a:pt x="8490" y="136143"/>
                  </a:cubicBezTo>
                  <a:cubicBezTo>
                    <a:pt x="8514" y="136178"/>
                    <a:pt x="8537" y="136202"/>
                    <a:pt x="8549" y="136226"/>
                  </a:cubicBezTo>
                  <a:cubicBezTo>
                    <a:pt x="8585" y="136274"/>
                    <a:pt x="8597" y="136297"/>
                    <a:pt x="8609" y="136297"/>
                  </a:cubicBezTo>
                  <a:cubicBezTo>
                    <a:pt x="8614" y="136303"/>
                    <a:pt x="8618" y="136305"/>
                    <a:pt x="8620" y="136305"/>
                  </a:cubicBezTo>
                  <a:cubicBezTo>
                    <a:pt x="8627" y="136305"/>
                    <a:pt x="8615" y="136280"/>
                    <a:pt x="8597" y="136262"/>
                  </a:cubicBezTo>
                  <a:cubicBezTo>
                    <a:pt x="8588" y="136233"/>
                    <a:pt x="8576" y="136207"/>
                    <a:pt x="8582" y="136207"/>
                  </a:cubicBezTo>
                  <a:cubicBezTo>
                    <a:pt x="8592" y="136207"/>
                    <a:pt x="8642" y="136268"/>
                    <a:pt x="8799" y="136476"/>
                  </a:cubicBezTo>
                  <a:cubicBezTo>
                    <a:pt x="9609" y="137571"/>
                    <a:pt x="10300" y="138226"/>
                    <a:pt x="10812" y="138714"/>
                  </a:cubicBezTo>
                  <a:cubicBezTo>
                    <a:pt x="10943" y="138845"/>
                    <a:pt x="11062" y="138953"/>
                    <a:pt x="11181" y="139060"/>
                  </a:cubicBezTo>
                  <a:cubicBezTo>
                    <a:pt x="11288" y="139167"/>
                    <a:pt x="11395" y="139250"/>
                    <a:pt x="11502" y="139345"/>
                  </a:cubicBezTo>
                  <a:cubicBezTo>
                    <a:pt x="11693" y="139524"/>
                    <a:pt x="11883" y="139667"/>
                    <a:pt x="12050" y="139810"/>
                  </a:cubicBezTo>
                  <a:cubicBezTo>
                    <a:pt x="12217" y="139965"/>
                    <a:pt x="12383" y="140096"/>
                    <a:pt x="12562" y="140227"/>
                  </a:cubicBezTo>
                  <a:cubicBezTo>
                    <a:pt x="12645" y="140298"/>
                    <a:pt x="12740" y="140369"/>
                    <a:pt x="12836" y="140441"/>
                  </a:cubicBezTo>
                  <a:cubicBezTo>
                    <a:pt x="12931" y="140512"/>
                    <a:pt x="13026" y="140584"/>
                    <a:pt x="13145" y="140655"/>
                  </a:cubicBezTo>
                  <a:cubicBezTo>
                    <a:pt x="13252" y="140739"/>
                    <a:pt x="13371" y="140822"/>
                    <a:pt x="13490" y="140905"/>
                  </a:cubicBezTo>
                  <a:cubicBezTo>
                    <a:pt x="13621" y="140989"/>
                    <a:pt x="13764" y="141084"/>
                    <a:pt x="13919" y="141179"/>
                  </a:cubicBezTo>
                  <a:cubicBezTo>
                    <a:pt x="14217" y="141370"/>
                    <a:pt x="14586" y="141584"/>
                    <a:pt x="15026" y="141822"/>
                  </a:cubicBezTo>
                  <a:cubicBezTo>
                    <a:pt x="15479" y="142060"/>
                    <a:pt x="15812" y="142203"/>
                    <a:pt x="16336" y="142453"/>
                  </a:cubicBezTo>
                  <a:cubicBezTo>
                    <a:pt x="16598" y="142572"/>
                    <a:pt x="16919" y="142715"/>
                    <a:pt x="17324" y="142917"/>
                  </a:cubicBezTo>
                  <a:cubicBezTo>
                    <a:pt x="17527" y="143013"/>
                    <a:pt x="17765" y="143108"/>
                    <a:pt x="18015" y="143215"/>
                  </a:cubicBezTo>
                  <a:cubicBezTo>
                    <a:pt x="18146" y="143275"/>
                    <a:pt x="18289" y="143334"/>
                    <a:pt x="18432" y="143406"/>
                  </a:cubicBezTo>
                  <a:cubicBezTo>
                    <a:pt x="18503" y="143429"/>
                    <a:pt x="18574" y="143465"/>
                    <a:pt x="18658" y="143501"/>
                  </a:cubicBezTo>
                  <a:cubicBezTo>
                    <a:pt x="18729" y="143525"/>
                    <a:pt x="18813" y="143560"/>
                    <a:pt x="18896" y="143596"/>
                  </a:cubicBezTo>
                  <a:cubicBezTo>
                    <a:pt x="18896" y="143596"/>
                    <a:pt x="18670" y="143525"/>
                    <a:pt x="18443" y="143441"/>
                  </a:cubicBezTo>
                  <a:lnTo>
                    <a:pt x="17979" y="143275"/>
                  </a:lnTo>
                  <a:lnTo>
                    <a:pt x="17979" y="143275"/>
                  </a:lnTo>
                  <a:cubicBezTo>
                    <a:pt x="19682" y="144001"/>
                    <a:pt x="20206" y="144120"/>
                    <a:pt x="20729" y="144287"/>
                  </a:cubicBezTo>
                  <a:cubicBezTo>
                    <a:pt x="20860" y="144322"/>
                    <a:pt x="20991" y="144370"/>
                    <a:pt x="21146" y="144418"/>
                  </a:cubicBezTo>
                  <a:cubicBezTo>
                    <a:pt x="21301" y="144465"/>
                    <a:pt x="21480" y="144513"/>
                    <a:pt x="21694" y="144572"/>
                  </a:cubicBezTo>
                  <a:cubicBezTo>
                    <a:pt x="21908" y="144644"/>
                    <a:pt x="22170" y="144715"/>
                    <a:pt x="22480" y="144810"/>
                  </a:cubicBezTo>
                  <a:cubicBezTo>
                    <a:pt x="22813" y="144906"/>
                    <a:pt x="23194" y="145013"/>
                    <a:pt x="23658" y="145132"/>
                  </a:cubicBezTo>
                  <a:cubicBezTo>
                    <a:pt x="23492" y="145096"/>
                    <a:pt x="23230" y="145037"/>
                    <a:pt x="22944" y="144965"/>
                  </a:cubicBezTo>
                  <a:cubicBezTo>
                    <a:pt x="22801" y="144930"/>
                    <a:pt x="22646" y="144894"/>
                    <a:pt x="22504" y="144846"/>
                  </a:cubicBezTo>
                  <a:cubicBezTo>
                    <a:pt x="22361" y="144799"/>
                    <a:pt x="22206" y="144763"/>
                    <a:pt x="22075" y="144715"/>
                  </a:cubicBezTo>
                  <a:cubicBezTo>
                    <a:pt x="21652" y="144596"/>
                    <a:pt x="21321" y="144497"/>
                    <a:pt x="21313" y="144497"/>
                  </a:cubicBezTo>
                  <a:cubicBezTo>
                    <a:pt x="21311" y="144497"/>
                    <a:pt x="21337" y="144506"/>
                    <a:pt x="21396" y="144525"/>
                  </a:cubicBezTo>
                  <a:cubicBezTo>
                    <a:pt x="21992" y="144715"/>
                    <a:pt x="22396" y="144846"/>
                    <a:pt x="22706" y="144930"/>
                  </a:cubicBezTo>
                  <a:cubicBezTo>
                    <a:pt x="23004" y="145001"/>
                    <a:pt x="23206" y="145049"/>
                    <a:pt x="23385" y="145096"/>
                  </a:cubicBezTo>
                  <a:cubicBezTo>
                    <a:pt x="23742" y="145168"/>
                    <a:pt x="24039" y="145239"/>
                    <a:pt x="24980" y="145441"/>
                  </a:cubicBezTo>
                  <a:lnTo>
                    <a:pt x="25349" y="145584"/>
                  </a:lnTo>
                  <a:cubicBezTo>
                    <a:pt x="29207" y="146394"/>
                    <a:pt x="33529" y="146751"/>
                    <a:pt x="37874" y="146763"/>
                  </a:cubicBezTo>
                  <a:cubicBezTo>
                    <a:pt x="37636" y="146775"/>
                    <a:pt x="36886" y="146787"/>
                    <a:pt x="37910" y="146811"/>
                  </a:cubicBezTo>
                  <a:cubicBezTo>
                    <a:pt x="40649" y="146799"/>
                    <a:pt x="43578" y="146680"/>
                    <a:pt x="46459" y="146430"/>
                  </a:cubicBezTo>
                  <a:cubicBezTo>
                    <a:pt x="47185" y="146370"/>
                    <a:pt x="47900" y="146287"/>
                    <a:pt x="48614" y="146215"/>
                  </a:cubicBezTo>
                  <a:cubicBezTo>
                    <a:pt x="48971" y="146180"/>
                    <a:pt x="49328" y="146144"/>
                    <a:pt x="49685" y="146108"/>
                  </a:cubicBezTo>
                  <a:cubicBezTo>
                    <a:pt x="50043" y="146072"/>
                    <a:pt x="50388" y="146025"/>
                    <a:pt x="50745" y="145977"/>
                  </a:cubicBezTo>
                  <a:cubicBezTo>
                    <a:pt x="51448" y="145894"/>
                    <a:pt x="52138" y="145799"/>
                    <a:pt x="52817" y="145715"/>
                  </a:cubicBezTo>
                  <a:cubicBezTo>
                    <a:pt x="53495" y="145620"/>
                    <a:pt x="54162" y="145513"/>
                    <a:pt x="54817" y="145418"/>
                  </a:cubicBezTo>
                  <a:cubicBezTo>
                    <a:pt x="54817" y="145418"/>
                    <a:pt x="55317" y="145334"/>
                    <a:pt x="55805" y="145239"/>
                  </a:cubicBezTo>
                  <a:cubicBezTo>
                    <a:pt x="56305" y="145144"/>
                    <a:pt x="56805" y="145037"/>
                    <a:pt x="56805" y="145037"/>
                  </a:cubicBezTo>
                  <a:cubicBezTo>
                    <a:pt x="57090" y="144992"/>
                    <a:pt x="57355" y="144952"/>
                    <a:pt x="57389" y="144952"/>
                  </a:cubicBezTo>
                  <a:cubicBezTo>
                    <a:pt x="57409" y="144952"/>
                    <a:pt x="57348" y="144966"/>
                    <a:pt x="57163" y="145001"/>
                  </a:cubicBezTo>
                  <a:cubicBezTo>
                    <a:pt x="58019" y="144855"/>
                    <a:pt x="58168" y="144826"/>
                    <a:pt x="58128" y="144826"/>
                  </a:cubicBezTo>
                  <a:cubicBezTo>
                    <a:pt x="58103" y="144826"/>
                    <a:pt x="57997" y="144838"/>
                    <a:pt x="57955" y="144838"/>
                  </a:cubicBezTo>
                  <a:cubicBezTo>
                    <a:pt x="57910" y="144838"/>
                    <a:pt x="57941" y="144824"/>
                    <a:pt x="58234" y="144763"/>
                  </a:cubicBezTo>
                  <a:cubicBezTo>
                    <a:pt x="58930" y="144641"/>
                    <a:pt x="59341" y="144571"/>
                    <a:pt x="59398" y="144571"/>
                  </a:cubicBezTo>
                  <a:cubicBezTo>
                    <a:pt x="59436" y="144571"/>
                    <a:pt x="59321" y="144601"/>
                    <a:pt x="59032" y="144668"/>
                  </a:cubicBezTo>
                  <a:cubicBezTo>
                    <a:pt x="60806" y="144287"/>
                    <a:pt x="63342" y="143751"/>
                    <a:pt x="65890" y="143215"/>
                  </a:cubicBezTo>
                  <a:cubicBezTo>
                    <a:pt x="68450" y="142679"/>
                    <a:pt x="71021" y="142143"/>
                    <a:pt x="72903" y="141786"/>
                  </a:cubicBezTo>
                  <a:lnTo>
                    <a:pt x="72903" y="141786"/>
                  </a:lnTo>
                  <a:lnTo>
                    <a:pt x="72176" y="141953"/>
                  </a:lnTo>
                  <a:cubicBezTo>
                    <a:pt x="72903" y="141798"/>
                    <a:pt x="73474" y="141679"/>
                    <a:pt x="73962" y="141572"/>
                  </a:cubicBezTo>
                  <a:cubicBezTo>
                    <a:pt x="74450" y="141477"/>
                    <a:pt x="74855" y="141381"/>
                    <a:pt x="75248" y="141298"/>
                  </a:cubicBezTo>
                  <a:cubicBezTo>
                    <a:pt x="76046" y="141131"/>
                    <a:pt x="76808" y="140965"/>
                    <a:pt x="78177" y="140727"/>
                  </a:cubicBezTo>
                  <a:lnTo>
                    <a:pt x="78177" y="140727"/>
                  </a:lnTo>
                  <a:lnTo>
                    <a:pt x="77653" y="140834"/>
                  </a:lnTo>
                  <a:cubicBezTo>
                    <a:pt x="79237" y="140536"/>
                    <a:pt x="80868" y="140227"/>
                    <a:pt x="82499" y="139929"/>
                  </a:cubicBezTo>
                  <a:cubicBezTo>
                    <a:pt x="83309" y="139774"/>
                    <a:pt x="84118" y="139619"/>
                    <a:pt x="84928" y="139465"/>
                  </a:cubicBezTo>
                  <a:cubicBezTo>
                    <a:pt x="85738" y="139310"/>
                    <a:pt x="86535" y="139179"/>
                    <a:pt x="87321" y="139048"/>
                  </a:cubicBezTo>
                  <a:cubicBezTo>
                    <a:pt x="90488" y="138500"/>
                    <a:pt x="93465" y="138000"/>
                    <a:pt x="95894" y="137607"/>
                  </a:cubicBezTo>
                  <a:cubicBezTo>
                    <a:pt x="96810" y="137393"/>
                    <a:pt x="102228" y="136667"/>
                    <a:pt x="102621" y="136512"/>
                  </a:cubicBezTo>
                  <a:cubicBezTo>
                    <a:pt x="104442" y="136262"/>
                    <a:pt x="105097" y="136167"/>
                    <a:pt x="105943" y="136059"/>
                  </a:cubicBezTo>
                  <a:cubicBezTo>
                    <a:pt x="106776" y="135928"/>
                    <a:pt x="107800" y="135809"/>
                    <a:pt x="110384" y="135488"/>
                  </a:cubicBezTo>
                  <a:cubicBezTo>
                    <a:pt x="111753" y="135309"/>
                    <a:pt x="112420" y="135154"/>
                    <a:pt x="114122" y="134916"/>
                  </a:cubicBezTo>
                  <a:lnTo>
                    <a:pt x="114170" y="134964"/>
                  </a:lnTo>
                  <a:lnTo>
                    <a:pt x="116468" y="134607"/>
                  </a:lnTo>
                  <a:cubicBezTo>
                    <a:pt x="116468" y="134607"/>
                    <a:pt x="116777" y="134583"/>
                    <a:pt x="117087" y="134547"/>
                  </a:cubicBezTo>
                  <a:cubicBezTo>
                    <a:pt x="117396" y="134535"/>
                    <a:pt x="117706" y="134512"/>
                    <a:pt x="117706" y="134512"/>
                  </a:cubicBezTo>
                  <a:lnTo>
                    <a:pt x="119301" y="134321"/>
                  </a:lnTo>
                  <a:lnTo>
                    <a:pt x="119301" y="134321"/>
                  </a:lnTo>
                  <a:cubicBezTo>
                    <a:pt x="118767" y="134382"/>
                    <a:pt x="118164" y="134434"/>
                    <a:pt x="118050" y="134434"/>
                  </a:cubicBezTo>
                  <a:cubicBezTo>
                    <a:pt x="118029" y="134434"/>
                    <a:pt x="118025" y="134432"/>
                    <a:pt x="118039" y="134428"/>
                  </a:cubicBezTo>
                  <a:cubicBezTo>
                    <a:pt x="119289" y="134273"/>
                    <a:pt x="120813" y="134119"/>
                    <a:pt x="122028" y="133988"/>
                  </a:cubicBezTo>
                  <a:cubicBezTo>
                    <a:pt x="122647" y="133928"/>
                    <a:pt x="123183" y="133881"/>
                    <a:pt x="123564" y="133845"/>
                  </a:cubicBezTo>
                  <a:cubicBezTo>
                    <a:pt x="123877" y="133815"/>
                    <a:pt x="124094" y="133794"/>
                    <a:pt x="124168" y="133794"/>
                  </a:cubicBezTo>
                  <a:cubicBezTo>
                    <a:pt x="124183" y="133794"/>
                    <a:pt x="124193" y="133795"/>
                    <a:pt x="124195" y="133797"/>
                  </a:cubicBezTo>
                  <a:cubicBezTo>
                    <a:pt x="124195" y="133797"/>
                    <a:pt x="125671" y="133619"/>
                    <a:pt x="127148" y="133452"/>
                  </a:cubicBezTo>
                  <a:cubicBezTo>
                    <a:pt x="128636" y="133309"/>
                    <a:pt x="130112" y="133166"/>
                    <a:pt x="130112" y="133166"/>
                  </a:cubicBezTo>
                  <a:lnTo>
                    <a:pt x="130112" y="133166"/>
                  </a:lnTo>
                  <a:cubicBezTo>
                    <a:pt x="129981" y="133202"/>
                    <a:pt x="128993" y="133285"/>
                    <a:pt x="128207" y="133369"/>
                  </a:cubicBezTo>
                  <a:cubicBezTo>
                    <a:pt x="129596" y="133227"/>
                    <a:pt x="129875" y="133210"/>
                    <a:pt x="129999" y="133210"/>
                  </a:cubicBezTo>
                  <a:cubicBezTo>
                    <a:pt x="130038" y="133210"/>
                    <a:pt x="130062" y="133212"/>
                    <a:pt x="130100" y="133212"/>
                  </a:cubicBezTo>
                  <a:cubicBezTo>
                    <a:pt x="130216" y="133212"/>
                    <a:pt x="130465" y="133196"/>
                    <a:pt x="131684" y="133071"/>
                  </a:cubicBezTo>
                  <a:lnTo>
                    <a:pt x="131684" y="133071"/>
                  </a:lnTo>
                  <a:cubicBezTo>
                    <a:pt x="131628" y="133074"/>
                    <a:pt x="131593" y="133076"/>
                    <a:pt x="131572" y="133076"/>
                  </a:cubicBezTo>
                  <a:cubicBezTo>
                    <a:pt x="131448" y="133076"/>
                    <a:pt x="131895" y="133022"/>
                    <a:pt x="131946" y="133011"/>
                  </a:cubicBezTo>
                  <a:cubicBezTo>
                    <a:pt x="133398" y="132916"/>
                    <a:pt x="136684" y="132583"/>
                    <a:pt x="139125" y="132440"/>
                  </a:cubicBezTo>
                  <a:lnTo>
                    <a:pt x="139125" y="132440"/>
                  </a:lnTo>
                  <a:lnTo>
                    <a:pt x="138649" y="132511"/>
                  </a:lnTo>
                  <a:cubicBezTo>
                    <a:pt x="140852" y="132368"/>
                    <a:pt x="143173" y="132214"/>
                    <a:pt x="145555" y="132059"/>
                  </a:cubicBezTo>
                  <a:cubicBezTo>
                    <a:pt x="145709" y="132047"/>
                    <a:pt x="145852" y="132035"/>
                    <a:pt x="145995" y="132023"/>
                  </a:cubicBezTo>
                  <a:lnTo>
                    <a:pt x="146436" y="132047"/>
                  </a:lnTo>
                  <a:cubicBezTo>
                    <a:pt x="146733" y="132059"/>
                    <a:pt x="147031" y="132071"/>
                    <a:pt x="147341" y="132095"/>
                  </a:cubicBezTo>
                  <a:cubicBezTo>
                    <a:pt x="147936" y="132142"/>
                    <a:pt x="148543" y="132202"/>
                    <a:pt x="149138" y="132273"/>
                  </a:cubicBezTo>
                  <a:cubicBezTo>
                    <a:pt x="150353" y="132428"/>
                    <a:pt x="151567" y="132618"/>
                    <a:pt x="152770" y="132880"/>
                  </a:cubicBezTo>
                  <a:cubicBezTo>
                    <a:pt x="151913" y="132690"/>
                    <a:pt x="151567" y="132618"/>
                    <a:pt x="151639" y="132618"/>
                  </a:cubicBezTo>
                  <a:cubicBezTo>
                    <a:pt x="151643" y="132618"/>
                    <a:pt x="151649" y="132617"/>
                    <a:pt x="151658" y="132617"/>
                  </a:cubicBezTo>
                  <a:cubicBezTo>
                    <a:pt x="151766" y="132617"/>
                    <a:pt x="152213" y="132688"/>
                    <a:pt x="152865" y="132821"/>
                  </a:cubicBezTo>
                  <a:lnTo>
                    <a:pt x="153425" y="132999"/>
                  </a:lnTo>
                  <a:cubicBezTo>
                    <a:pt x="153563" y="133026"/>
                    <a:pt x="153626" y="133037"/>
                    <a:pt x="153640" y="133037"/>
                  </a:cubicBezTo>
                  <a:cubicBezTo>
                    <a:pt x="153690" y="133037"/>
                    <a:pt x="153045" y="132887"/>
                    <a:pt x="153088" y="132887"/>
                  </a:cubicBezTo>
                  <a:cubicBezTo>
                    <a:pt x="153109" y="132887"/>
                    <a:pt x="153299" y="132924"/>
                    <a:pt x="153829" y="133035"/>
                  </a:cubicBezTo>
                  <a:cubicBezTo>
                    <a:pt x="154722" y="133261"/>
                    <a:pt x="155020" y="133369"/>
                    <a:pt x="154961" y="133369"/>
                  </a:cubicBezTo>
                  <a:cubicBezTo>
                    <a:pt x="154913" y="133369"/>
                    <a:pt x="154508" y="133273"/>
                    <a:pt x="153984" y="133154"/>
                  </a:cubicBezTo>
                  <a:lnTo>
                    <a:pt x="153984" y="133154"/>
                  </a:lnTo>
                  <a:cubicBezTo>
                    <a:pt x="153985" y="133154"/>
                    <a:pt x="154532" y="133285"/>
                    <a:pt x="155068" y="133428"/>
                  </a:cubicBezTo>
                  <a:cubicBezTo>
                    <a:pt x="155615" y="133571"/>
                    <a:pt x="156151" y="133738"/>
                    <a:pt x="156151" y="133738"/>
                  </a:cubicBezTo>
                  <a:cubicBezTo>
                    <a:pt x="156168" y="133744"/>
                    <a:pt x="156172" y="133747"/>
                    <a:pt x="156167" y="133747"/>
                  </a:cubicBezTo>
                  <a:cubicBezTo>
                    <a:pt x="156136" y="133747"/>
                    <a:pt x="155750" y="133639"/>
                    <a:pt x="155627" y="133619"/>
                  </a:cubicBezTo>
                  <a:lnTo>
                    <a:pt x="155627" y="133619"/>
                  </a:lnTo>
                  <a:cubicBezTo>
                    <a:pt x="156068" y="133738"/>
                    <a:pt x="156997" y="134035"/>
                    <a:pt x="157937" y="134404"/>
                  </a:cubicBezTo>
                  <a:cubicBezTo>
                    <a:pt x="158890" y="134762"/>
                    <a:pt x="159854" y="135202"/>
                    <a:pt x="160461" y="135464"/>
                  </a:cubicBezTo>
                  <a:lnTo>
                    <a:pt x="160568" y="135535"/>
                  </a:lnTo>
                  <a:cubicBezTo>
                    <a:pt x="161676" y="136071"/>
                    <a:pt x="162592" y="136607"/>
                    <a:pt x="163390" y="137131"/>
                  </a:cubicBezTo>
                  <a:cubicBezTo>
                    <a:pt x="164200" y="137655"/>
                    <a:pt x="164890" y="138179"/>
                    <a:pt x="165521" y="138714"/>
                  </a:cubicBezTo>
                  <a:cubicBezTo>
                    <a:pt x="166152" y="139250"/>
                    <a:pt x="166736" y="139810"/>
                    <a:pt x="167307" y="140441"/>
                  </a:cubicBezTo>
                  <a:cubicBezTo>
                    <a:pt x="167879" y="141060"/>
                    <a:pt x="168438" y="141751"/>
                    <a:pt x="168986" y="142584"/>
                  </a:cubicBezTo>
                  <a:cubicBezTo>
                    <a:pt x="169010" y="142596"/>
                    <a:pt x="169069" y="142679"/>
                    <a:pt x="169177" y="142834"/>
                  </a:cubicBezTo>
                  <a:cubicBezTo>
                    <a:pt x="169272" y="142977"/>
                    <a:pt x="169403" y="143179"/>
                    <a:pt x="169546" y="143417"/>
                  </a:cubicBezTo>
                  <a:cubicBezTo>
                    <a:pt x="169831" y="143882"/>
                    <a:pt x="170141" y="144489"/>
                    <a:pt x="170403" y="145025"/>
                  </a:cubicBezTo>
                  <a:cubicBezTo>
                    <a:pt x="170998" y="146370"/>
                    <a:pt x="171463" y="147870"/>
                    <a:pt x="171725" y="149466"/>
                  </a:cubicBezTo>
                  <a:cubicBezTo>
                    <a:pt x="171748" y="149573"/>
                    <a:pt x="171760" y="149668"/>
                    <a:pt x="171784" y="149775"/>
                  </a:cubicBezTo>
                  <a:lnTo>
                    <a:pt x="171808" y="149918"/>
                  </a:lnTo>
                  <a:lnTo>
                    <a:pt x="171820" y="150073"/>
                  </a:lnTo>
                  <a:cubicBezTo>
                    <a:pt x="171844" y="150275"/>
                    <a:pt x="171867" y="150490"/>
                    <a:pt x="171891" y="150692"/>
                  </a:cubicBezTo>
                  <a:cubicBezTo>
                    <a:pt x="171951" y="151109"/>
                    <a:pt x="172010" y="151537"/>
                    <a:pt x="172094" y="151966"/>
                  </a:cubicBezTo>
                  <a:lnTo>
                    <a:pt x="172129" y="152121"/>
                  </a:lnTo>
                  <a:lnTo>
                    <a:pt x="172153" y="152216"/>
                  </a:lnTo>
                  <a:cubicBezTo>
                    <a:pt x="172153" y="152264"/>
                    <a:pt x="172165" y="152311"/>
                    <a:pt x="172189" y="152347"/>
                  </a:cubicBezTo>
                  <a:cubicBezTo>
                    <a:pt x="172237" y="152526"/>
                    <a:pt x="172308" y="152692"/>
                    <a:pt x="172391" y="152764"/>
                  </a:cubicBezTo>
                  <a:cubicBezTo>
                    <a:pt x="172415" y="152776"/>
                    <a:pt x="172439" y="152788"/>
                    <a:pt x="172463" y="152800"/>
                  </a:cubicBezTo>
                  <a:cubicBezTo>
                    <a:pt x="172475" y="152811"/>
                    <a:pt x="172487" y="152811"/>
                    <a:pt x="172498" y="152823"/>
                  </a:cubicBezTo>
                  <a:cubicBezTo>
                    <a:pt x="172514" y="152823"/>
                    <a:pt x="172525" y="152829"/>
                    <a:pt x="172537" y="152829"/>
                  </a:cubicBezTo>
                  <a:cubicBezTo>
                    <a:pt x="172543" y="152829"/>
                    <a:pt x="172550" y="152827"/>
                    <a:pt x="172558" y="152823"/>
                  </a:cubicBezTo>
                  <a:cubicBezTo>
                    <a:pt x="172618" y="152800"/>
                    <a:pt x="172653" y="152788"/>
                    <a:pt x="172701" y="152740"/>
                  </a:cubicBezTo>
                  <a:cubicBezTo>
                    <a:pt x="172784" y="152657"/>
                    <a:pt x="172856" y="152478"/>
                    <a:pt x="172915" y="152299"/>
                  </a:cubicBezTo>
                  <a:cubicBezTo>
                    <a:pt x="172951" y="152192"/>
                    <a:pt x="172963" y="152157"/>
                    <a:pt x="172975" y="152109"/>
                  </a:cubicBezTo>
                  <a:lnTo>
                    <a:pt x="173022" y="151942"/>
                  </a:lnTo>
                  <a:cubicBezTo>
                    <a:pt x="173046" y="151835"/>
                    <a:pt x="173082" y="151728"/>
                    <a:pt x="173106" y="151621"/>
                  </a:cubicBezTo>
                  <a:cubicBezTo>
                    <a:pt x="173165" y="151406"/>
                    <a:pt x="173213" y="151180"/>
                    <a:pt x="173260" y="150966"/>
                  </a:cubicBezTo>
                  <a:cubicBezTo>
                    <a:pt x="173320" y="150656"/>
                    <a:pt x="173368" y="150406"/>
                    <a:pt x="173403" y="150216"/>
                  </a:cubicBezTo>
                  <a:cubicBezTo>
                    <a:pt x="173415" y="150121"/>
                    <a:pt x="173427" y="150037"/>
                    <a:pt x="173451" y="149966"/>
                  </a:cubicBezTo>
                  <a:cubicBezTo>
                    <a:pt x="173463" y="149906"/>
                    <a:pt x="173475" y="149847"/>
                    <a:pt x="173487" y="149799"/>
                  </a:cubicBezTo>
                  <a:cubicBezTo>
                    <a:pt x="173522" y="149609"/>
                    <a:pt x="173534" y="149549"/>
                    <a:pt x="173534" y="149549"/>
                  </a:cubicBezTo>
                  <a:cubicBezTo>
                    <a:pt x="173534" y="149549"/>
                    <a:pt x="173533" y="149548"/>
                    <a:pt x="173533" y="149548"/>
                  </a:cubicBezTo>
                  <a:cubicBezTo>
                    <a:pt x="173528" y="149548"/>
                    <a:pt x="173521" y="149561"/>
                    <a:pt x="173518" y="149561"/>
                  </a:cubicBezTo>
                  <a:cubicBezTo>
                    <a:pt x="173511" y="149561"/>
                    <a:pt x="173520" y="149504"/>
                    <a:pt x="173606" y="149144"/>
                  </a:cubicBezTo>
                  <a:cubicBezTo>
                    <a:pt x="173653" y="149061"/>
                    <a:pt x="173927" y="148168"/>
                    <a:pt x="174177" y="147537"/>
                  </a:cubicBezTo>
                  <a:cubicBezTo>
                    <a:pt x="174296" y="147227"/>
                    <a:pt x="174392" y="146965"/>
                    <a:pt x="174427" y="146894"/>
                  </a:cubicBezTo>
                  <a:cubicBezTo>
                    <a:pt x="174434" y="146881"/>
                    <a:pt x="174437" y="146875"/>
                    <a:pt x="174438" y="146875"/>
                  </a:cubicBezTo>
                  <a:lnTo>
                    <a:pt x="174438" y="146875"/>
                  </a:lnTo>
                  <a:cubicBezTo>
                    <a:pt x="174443" y="146875"/>
                    <a:pt x="174388" y="147018"/>
                    <a:pt x="174261" y="147370"/>
                  </a:cubicBezTo>
                  <a:cubicBezTo>
                    <a:pt x="174642" y="146370"/>
                    <a:pt x="174987" y="145572"/>
                    <a:pt x="175332" y="144858"/>
                  </a:cubicBezTo>
                  <a:cubicBezTo>
                    <a:pt x="175677" y="144144"/>
                    <a:pt x="176023" y="143525"/>
                    <a:pt x="176404" y="142870"/>
                  </a:cubicBezTo>
                  <a:cubicBezTo>
                    <a:pt x="176594" y="142548"/>
                    <a:pt x="176785" y="142215"/>
                    <a:pt x="177011" y="141882"/>
                  </a:cubicBezTo>
                  <a:cubicBezTo>
                    <a:pt x="177118" y="141703"/>
                    <a:pt x="177237" y="141536"/>
                    <a:pt x="177356" y="141358"/>
                  </a:cubicBezTo>
                  <a:cubicBezTo>
                    <a:pt x="177487" y="141179"/>
                    <a:pt x="177606" y="140989"/>
                    <a:pt x="177749" y="140798"/>
                  </a:cubicBezTo>
                  <a:cubicBezTo>
                    <a:pt x="178297" y="140048"/>
                    <a:pt x="178964" y="139191"/>
                    <a:pt x="179892" y="138214"/>
                  </a:cubicBezTo>
                  <a:lnTo>
                    <a:pt x="179892" y="138214"/>
                  </a:lnTo>
                  <a:cubicBezTo>
                    <a:pt x="179785" y="138310"/>
                    <a:pt x="179678" y="138417"/>
                    <a:pt x="179583" y="138524"/>
                  </a:cubicBezTo>
                  <a:cubicBezTo>
                    <a:pt x="179487" y="138619"/>
                    <a:pt x="179404" y="138714"/>
                    <a:pt x="179333" y="138786"/>
                  </a:cubicBezTo>
                  <a:cubicBezTo>
                    <a:pt x="179255" y="138871"/>
                    <a:pt x="179202" y="138922"/>
                    <a:pt x="179195" y="138922"/>
                  </a:cubicBezTo>
                  <a:cubicBezTo>
                    <a:pt x="179190" y="138922"/>
                    <a:pt x="179206" y="138898"/>
                    <a:pt x="179249" y="138845"/>
                  </a:cubicBezTo>
                  <a:cubicBezTo>
                    <a:pt x="179843" y="138151"/>
                    <a:pt x="180711" y="137372"/>
                    <a:pt x="180742" y="137372"/>
                  </a:cubicBezTo>
                  <a:lnTo>
                    <a:pt x="180742" y="137372"/>
                  </a:lnTo>
                  <a:cubicBezTo>
                    <a:pt x="180743" y="137372"/>
                    <a:pt x="180743" y="137372"/>
                    <a:pt x="180743" y="137373"/>
                  </a:cubicBezTo>
                  <a:lnTo>
                    <a:pt x="180743" y="137373"/>
                  </a:lnTo>
                  <a:cubicBezTo>
                    <a:pt x="181785" y="136392"/>
                    <a:pt x="183013" y="135450"/>
                    <a:pt x="184357" y="134666"/>
                  </a:cubicBezTo>
                  <a:cubicBezTo>
                    <a:pt x="185798" y="133821"/>
                    <a:pt x="187381" y="133154"/>
                    <a:pt x="188977" y="132690"/>
                  </a:cubicBezTo>
                  <a:lnTo>
                    <a:pt x="189274" y="132595"/>
                  </a:lnTo>
                  <a:lnTo>
                    <a:pt x="189429" y="132559"/>
                  </a:lnTo>
                  <a:lnTo>
                    <a:pt x="189572" y="132523"/>
                  </a:lnTo>
                  <a:cubicBezTo>
                    <a:pt x="189774" y="132476"/>
                    <a:pt x="189977" y="132428"/>
                    <a:pt x="190179" y="132380"/>
                  </a:cubicBezTo>
                  <a:lnTo>
                    <a:pt x="190477" y="132309"/>
                  </a:lnTo>
                  <a:lnTo>
                    <a:pt x="190620" y="132273"/>
                  </a:lnTo>
                  <a:lnTo>
                    <a:pt x="190703" y="132249"/>
                  </a:lnTo>
                  <a:lnTo>
                    <a:pt x="190763" y="132249"/>
                  </a:lnTo>
                  <a:lnTo>
                    <a:pt x="190810" y="132237"/>
                  </a:lnTo>
                  <a:lnTo>
                    <a:pt x="190882" y="132237"/>
                  </a:lnTo>
                  <a:lnTo>
                    <a:pt x="191036" y="132249"/>
                  </a:lnTo>
                  <a:lnTo>
                    <a:pt x="191346" y="132249"/>
                  </a:lnTo>
                  <a:cubicBezTo>
                    <a:pt x="192156" y="132261"/>
                    <a:pt x="192941" y="132273"/>
                    <a:pt x="193703" y="132285"/>
                  </a:cubicBezTo>
                  <a:cubicBezTo>
                    <a:pt x="193927" y="132289"/>
                    <a:pt x="194148" y="132290"/>
                    <a:pt x="194366" y="132290"/>
                  </a:cubicBezTo>
                  <a:cubicBezTo>
                    <a:pt x="194894" y="132290"/>
                    <a:pt x="195406" y="132282"/>
                    <a:pt x="195894" y="132273"/>
                  </a:cubicBezTo>
                  <a:cubicBezTo>
                    <a:pt x="196240" y="132273"/>
                    <a:pt x="196585" y="132261"/>
                    <a:pt x="196906" y="132261"/>
                  </a:cubicBezTo>
                  <a:cubicBezTo>
                    <a:pt x="197228" y="132249"/>
                    <a:pt x="197549" y="132237"/>
                    <a:pt x="197847" y="132226"/>
                  </a:cubicBezTo>
                  <a:lnTo>
                    <a:pt x="197847" y="132226"/>
                  </a:lnTo>
                  <a:lnTo>
                    <a:pt x="197573" y="132237"/>
                  </a:lnTo>
                  <a:cubicBezTo>
                    <a:pt x="197573" y="132237"/>
                    <a:pt x="197894" y="132226"/>
                    <a:pt x="198359" y="132202"/>
                  </a:cubicBezTo>
                  <a:cubicBezTo>
                    <a:pt x="198597" y="132202"/>
                    <a:pt x="198871" y="132190"/>
                    <a:pt x="199168" y="132178"/>
                  </a:cubicBezTo>
                  <a:cubicBezTo>
                    <a:pt x="199466" y="132154"/>
                    <a:pt x="199776" y="132142"/>
                    <a:pt x="200085" y="132118"/>
                  </a:cubicBezTo>
                  <a:cubicBezTo>
                    <a:pt x="200716" y="132083"/>
                    <a:pt x="201347" y="132047"/>
                    <a:pt x="201812" y="132011"/>
                  </a:cubicBezTo>
                  <a:cubicBezTo>
                    <a:pt x="202288" y="131964"/>
                    <a:pt x="202597" y="131940"/>
                    <a:pt x="202597" y="131940"/>
                  </a:cubicBezTo>
                  <a:cubicBezTo>
                    <a:pt x="202883" y="131916"/>
                    <a:pt x="203086" y="131904"/>
                    <a:pt x="203205" y="131892"/>
                  </a:cubicBezTo>
                  <a:cubicBezTo>
                    <a:pt x="203264" y="131892"/>
                    <a:pt x="203312" y="131892"/>
                    <a:pt x="203336" y="131880"/>
                  </a:cubicBezTo>
                  <a:lnTo>
                    <a:pt x="203383" y="131880"/>
                  </a:lnTo>
                  <a:cubicBezTo>
                    <a:pt x="203383" y="131880"/>
                    <a:pt x="203336" y="131892"/>
                    <a:pt x="203264" y="131904"/>
                  </a:cubicBezTo>
                  <a:cubicBezTo>
                    <a:pt x="203193" y="131916"/>
                    <a:pt x="203098" y="131916"/>
                    <a:pt x="202990" y="131928"/>
                  </a:cubicBezTo>
                  <a:cubicBezTo>
                    <a:pt x="202713" y="131960"/>
                    <a:pt x="202398" y="131991"/>
                    <a:pt x="202473" y="131991"/>
                  </a:cubicBezTo>
                  <a:cubicBezTo>
                    <a:pt x="202510" y="131991"/>
                    <a:pt x="202645" y="131983"/>
                    <a:pt x="202931" y="131964"/>
                  </a:cubicBezTo>
                  <a:cubicBezTo>
                    <a:pt x="205634" y="131702"/>
                    <a:pt x="207753" y="131368"/>
                    <a:pt x="209729" y="130892"/>
                  </a:cubicBezTo>
                  <a:cubicBezTo>
                    <a:pt x="210229" y="130773"/>
                    <a:pt x="210706" y="130630"/>
                    <a:pt x="211194" y="130511"/>
                  </a:cubicBezTo>
                  <a:cubicBezTo>
                    <a:pt x="211670" y="130356"/>
                    <a:pt x="212146" y="130190"/>
                    <a:pt x="212623" y="130035"/>
                  </a:cubicBezTo>
                  <a:cubicBezTo>
                    <a:pt x="213563" y="129654"/>
                    <a:pt x="214528" y="129249"/>
                    <a:pt x="215492" y="128654"/>
                  </a:cubicBezTo>
                  <a:cubicBezTo>
                    <a:pt x="215587" y="128594"/>
                    <a:pt x="215682" y="128547"/>
                    <a:pt x="215790" y="128487"/>
                  </a:cubicBezTo>
                  <a:cubicBezTo>
                    <a:pt x="215837" y="128451"/>
                    <a:pt x="215897" y="128427"/>
                    <a:pt x="215944" y="128392"/>
                  </a:cubicBezTo>
                  <a:cubicBezTo>
                    <a:pt x="216004" y="128368"/>
                    <a:pt x="216052" y="128332"/>
                    <a:pt x="216111" y="128297"/>
                  </a:cubicBezTo>
                  <a:cubicBezTo>
                    <a:pt x="216325" y="128142"/>
                    <a:pt x="216552" y="127987"/>
                    <a:pt x="216790" y="127820"/>
                  </a:cubicBezTo>
                  <a:cubicBezTo>
                    <a:pt x="216921" y="127749"/>
                    <a:pt x="217028" y="127642"/>
                    <a:pt x="217159" y="127546"/>
                  </a:cubicBezTo>
                  <a:cubicBezTo>
                    <a:pt x="217278" y="127451"/>
                    <a:pt x="217397" y="127356"/>
                    <a:pt x="217528" y="127249"/>
                  </a:cubicBezTo>
                  <a:cubicBezTo>
                    <a:pt x="217790" y="127046"/>
                    <a:pt x="218016" y="126808"/>
                    <a:pt x="218266" y="126558"/>
                  </a:cubicBezTo>
                  <a:cubicBezTo>
                    <a:pt x="218778" y="126082"/>
                    <a:pt x="219266" y="125499"/>
                    <a:pt x="219707" y="124856"/>
                  </a:cubicBezTo>
                  <a:cubicBezTo>
                    <a:pt x="220159" y="124225"/>
                    <a:pt x="220564" y="123522"/>
                    <a:pt x="220897" y="122772"/>
                  </a:cubicBezTo>
                  <a:cubicBezTo>
                    <a:pt x="221564" y="121284"/>
                    <a:pt x="221969" y="119653"/>
                    <a:pt x="222159" y="118117"/>
                  </a:cubicBezTo>
                  <a:cubicBezTo>
                    <a:pt x="222183" y="117926"/>
                    <a:pt x="222207" y="117736"/>
                    <a:pt x="222231" y="117545"/>
                  </a:cubicBezTo>
                  <a:cubicBezTo>
                    <a:pt x="222255" y="117355"/>
                    <a:pt x="222267" y="117164"/>
                    <a:pt x="222278" y="116986"/>
                  </a:cubicBezTo>
                  <a:cubicBezTo>
                    <a:pt x="222326" y="116616"/>
                    <a:pt x="222326" y="116247"/>
                    <a:pt x="222350" y="115902"/>
                  </a:cubicBezTo>
                  <a:cubicBezTo>
                    <a:pt x="222374" y="115557"/>
                    <a:pt x="222374" y="115212"/>
                    <a:pt x="222386" y="114890"/>
                  </a:cubicBezTo>
                  <a:cubicBezTo>
                    <a:pt x="222374" y="114569"/>
                    <a:pt x="222362" y="114259"/>
                    <a:pt x="222362" y="113961"/>
                  </a:cubicBezTo>
                  <a:lnTo>
                    <a:pt x="222338" y="114235"/>
                  </a:lnTo>
                  <a:cubicBezTo>
                    <a:pt x="222326" y="113938"/>
                    <a:pt x="222314" y="113688"/>
                    <a:pt x="222302" y="113485"/>
                  </a:cubicBezTo>
                  <a:cubicBezTo>
                    <a:pt x="222290" y="113271"/>
                    <a:pt x="222278" y="113104"/>
                    <a:pt x="222278" y="112937"/>
                  </a:cubicBezTo>
                  <a:cubicBezTo>
                    <a:pt x="222255" y="112616"/>
                    <a:pt x="222243" y="112330"/>
                    <a:pt x="222219" y="111878"/>
                  </a:cubicBezTo>
                  <a:lnTo>
                    <a:pt x="222219" y="111878"/>
                  </a:lnTo>
                  <a:cubicBezTo>
                    <a:pt x="222210" y="111978"/>
                    <a:pt x="222256" y="112691"/>
                    <a:pt x="222247" y="112691"/>
                  </a:cubicBezTo>
                  <a:cubicBezTo>
                    <a:pt x="222244" y="112691"/>
                    <a:pt x="222236" y="112623"/>
                    <a:pt x="222219" y="112449"/>
                  </a:cubicBezTo>
                  <a:cubicBezTo>
                    <a:pt x="221814" y="107353"/>
                    <a:pt x="221374" y="102115"/>
                    <a:pt x="221064" y="96816"/>
                  </a:cubicBezTo>
                  <a:cubicBezTo>
                    <a:pt x="220897" y="94173"/>
                    <a:pt x="220719" y="91530"/>
                    <a:pt x="220576" y="88887"/>
                  </a:cubicBezTo>
                  <a:cubicBezTo>
                    <a:pt x="220421" y="86232"/>
                    <a:pt x="220278" y="83601"/>
                    <a:pt x="220135" y="80993"/>
                  </a:cubicBezTo>
                  <a:cubicBezTo>
                    <a:pt x="220016" y="79076"/>
                    <a:pt x="219957" y="78540"/>
                    <a:pt x="219885" y="77874"/>
                  </a:cubicBezTo>
                  <a:cubicBezTo>
                    <a:pt x="219814" y="77207"/>
                    <a:pt x="219754" y="76421"/>
                    <a:pt x="219659" y="74004"/>
                  </a:cubicBezTo>
                  <a:lnTo>
                    <a:pt x="219659" y="74004"/>
                  </a:lnTo>
                  <a:lnTo>
                    <a:pt x="219778" y="75373"/>
                  </a:lnTo>
                  <a:cubicBezTo>
                    <a:pt x="219540" y="71516"/>
                    <a:pt x="219338" y="67575"/>
                    <a:pt x="219135" y="63658"/>
                  </a:cubicBezTo>
                  <a:cubicBezTo>
                    <a:pt x="218933" y="59729"/>
                    <a:pt x="218754" y="55835"/>
                    <a:pt x="218552" y="52049"/>
                  </a:cubicBezTo>
                  <a:lnTo>
                    <a:pt x="218552" y="52049"/>
                  </a:lnTo>
                  <a:cubicBezTo>
                    <a:pt x="218588" y="52501"/>
                    <a:pt x="218599" y="52513"/>
                    <a:pt x="218635" y="53252"/>
                  </a:cubicBezTo>
                  <a:cubicBezTo>
                    <a:pt x="218611" y="52454"/>
                    <a:pt x="218540" y="50977"/>
                    <a:pt x="218480" y="49704"/>
                  </a:cubicBezTo>
                  <a:cubicBezTo>
                    <a:pt x="218445" y="49061"/>
                    <a:pt x="218421" y="48477"/>
                    <a:pt x="218397" y="48037"/>
                  </a:cubicBezTo>
                  <a:cubicBezTo>
                    <a:pt x="218385" y="47822"/>
                    <a:pt x="218373" y="47644"/>
                    <a:pt x="218361" y="47525"/>
                  </a:cubicBezTo>
                  <a:cubicBezTo>
                    <a:pt x="218349" y="47406"/>
                    <a:pt x="218349" y="47334"/>
                    <a:pt x="218338" y="47334"/>
                  </a:cubicBezTo>
                  <a:cubicBezTo>
                    <a:pt x="218302" y="46155"/>
                    <a:pt x="218361" y="47060"/>
                    <a:pt x="218338" y="46334"/>
                  </a:cubicBezTo>
                  <a:cubicBezTo>
                    <a:pt x="218302" y="44728"/>
                    <a:pt x="218135" y="42314"/>
                    <a:pt x="218135" y="41467"/>
                  </a:cubicBezTo>
                  <a:lnTo>
                    <a:pt x="218135" y="41467"/>
                  </a:lnTo>
                  <a:cubicBezTo>
                    <a:pt x="218148" y="41768"/>
                    <a:pt x="218161" y="42026"/>
                    <a:pt x="218171" y="42203"/>
                  </a:cubicBezTo>
                  <a:cubicBezTo>
                    <a:pt x="218160" y="41947"/>
                    <a:pt x="218140" y="41443"/>
                    <a:pt x="218136" y="41443"/>
                  </a:cubicBezTo>
                  <a:cubicBezTo>
                    <a:pt x="218135" y="41443"/>
                    <a:pt x="218135" y="41449"/>
                    <a:pt x="218135" y="41464"/>
                  </a:cubicBezTo>
                  <a:cubicBezTo>
                    <a:pt x="218135" y="41465"/>
                    <a:pt x="218135" y="41466"/>
                    <a:pt x="218135" y="41467"/>
                  </a:cubicBezTo>
                  <a:lnTo>
                    <a:pt x="218135" y="41467"/>
                  </a:lnTo>
                  <a:cubicBezTo>
                    <a:pt x="218079" y="40204"/>
                    <a:pt x="218005" y="38180"/>
                    <a:pt x="217985" y="38180"/>
                  </a:cubicBezTo>
                  <a:cubicBezTo>
                    <a:pt x="217982" y="38180"/>
                    <a:pt x="217980" y="38231"/>
                    <a:pt x="217980" y="38345"/>
                  </a:cubicBezTo>
                  <a:cubicBezTo>
                    <a:pt x="217897" y="35511"/>
                    <a:pt x="217778" y="32928"/>
                    <a:pt x="217730" y="30665"/>
                  </a:cubicBezTo>
                  <a:cubicBezTo>
                    <a:pt x="217683" y="29927"/>
                    <a:pt x="217635" y="28713"/>
                    <a:pt x="217623" y="27617"/>
                  </a:cubicBezTo>
                  <a:cubicBezTo>
                    <a:pt x="217611" y="26534"/>
                    <a:pt x="217599" y="25570"/>
                    <a:pt x="217564" y="25343"/>
                  </a:cubicBezTo>
                  <a:lnTo>
                    <a:pt x="217564" y="25343"/>
                  </a:lnTo>
                  <a:cubicBezTo>
                    <a:pt x="217565" y="25347"/>
                    <a:pt x="217566" y="25349"/>
                    <a:pt x="217567" y="25349"/>
                  </a:cubicBezTo>
                  <a:cubicBezTo>
                    <a:pt x="217598" y="25349"/>
                    <a:pt x="217587" y="24146"/>
                    <a:pt x="217564" y="22700"/>
                  </a:cubicBezTo>
                  <a:cubicBezTo>
                    <a:pt x="217552" y="21962"/>
                    <a:pt x="217540" y="21152"/>
                    <a:pt x="217516" y="20414"/>
                  </a:cubicBezTo>
                  <a:cubicBezTo>
                    <a:pt x="217516" y="20224"/>
                    <a:pt x="217504" y="20045"/>
                    <a:pt x="217504" y="19878"/>
                  </a:cubicBezTo>
                  <a:cubicBezTo>
                    <a:pt x="217492" y="19700"/>
                    <a:pt x="217468" y="19533"/>
                    <a:pt x="217456" y="19378"/>
                  </a:cubicBezTo>
                  <a:cubicBezTo>
                    <a:pt x="217445" y="19057"/>
                    <a:pt x="217421" y="18783"/>
                    <a:pt x="217385" y="18557"/>
                  </a:cubicBezTo>
                  <a:lnTo>
                    <a:pt x="217385" y="18557"/>
                  </a:lnTo>
                  <a:cubicBezTo>
                    <a:pt x="217397" y="18631"/>
                    <a:pt x="217403" y="18663"/>
                    <a:pt x="217405" y="18663"/>
                  </a:cubicBezTo>
                  <a:cubicBezTo>
                    <a:pt x="217409" y="18663"/>
                    <a:pt x="217376" y="18378"/>
                    <a:pt x="217349" y="18092"/>
                  </a:cubicBezTo>
                  <a:cubicBezTo>
                    <a:pt x="217337" y="17997"/>
                    <a:pt x="217325" y="17902"/>
                    <a:pt x="217325" y="17819"/>
                  </a:cubicBezTo>
                  <a:cubicBezTo>
                    <a:pt x="217314" y="17735"/>
                    <a:pt x="217302" y="17664"/>
                    <a:pt x="217290" y="17616"/>
                  </a:cubicBezTo>
                  <a:cubicBezTo>
                    <a:pt x="217285" y="17576"/>
                    <a:pt x="217284" y="17553"/>
                    <a:pt x="217287" y="17553"/>
                  </a:cubicBezTo>
                  <a:lnTo>
                    <a:pt x="217287" y="17553"/>
                  </a:lnTo>
                  <a:cubicBezTo>
                    <a:pt x="217292" y="17553"/>
                    <a:pt x="217305" y="17596"/>
                    <a:pt x="217325" y="17700"/>
                  </a:cubicBezTo>
                  <a:cubicBezTo>
                    <a:pt x="217171" y="16676"/>
                    <a:pt x="216933" y="15711"/>
                    <a:pt x="216730" y="15044"/>
                  </a:cubicBezTo>
                  <a:cubicBezTo>
                    <a:pt x="216552" y="14500"/>
                    <a:pt x="216423" y="14169"/>
                    <a:pt x="216412" y="14169"/>
                  </a:cubicBezTo>
                  <a:lnTo>
                    <a:pt x="216412" y="14169"/>
                  </a:lnTo>
                  <a:cubicBezTo>
                    <a:pt x="216410" y="14169"/>
                    <a:pt x="216413" y="14183"/>
                    <a:pt x="216421" y="14211"/>
                  </a:cubicBezTo>
                  <a:cubicBezTo>
                    <a:pt x="215825" y="12401"/>
                    <a:pt x="214825" y="10723"/>
                    <a:pt x="213730" y="9413"/>
                  </a:cubicBezTo>
                  <a:cubicBezTo>
                    <a:pt x="212646" y="8091"/>
                    <a:pt x="211503" y="7115"/>
                    <a:pt x="210658" y="6448"/>
                  </a:cubicBezTo>
                  <a:cubicBezTo>
                    <a:pt x="210503" y="6341"/>
                    <a:pt x="210360" y="6222"/>
                    <a:pt x="210206" y="6103"/>
                  </a:cubicBezTo>
                  <a:cubicBezTo>
                    <a:pt x="210039" y="6008"/>
                    <a:pt x="209884" y="5901"/>
                    <a:pt x="209717" y="5793"/>
                  </a:cubicBezTo>
                  <a:cubicBezTo>
                    <a:pt x="209563" y="5686"/>
                    <a:pt x="209408" y="5591"/>
                    <a:pt x="209241" y="5484"/>
                  </a:cubicBezTo>
                  <a:cubicBezTo>
                    <a:pt x="209086" y="5377"/>
                    <a:pt x="208932" y="5281"/>
                    <a:pt x="208765" y="5186"/>
                  </a:cubicBezTo>
                  <a:cubicBezTo>
                    <a:pt x="208432" y="5008"/>
                    <a:pt x="208110" y="4829"/>
                    <a:pt x="207777" y="4638"/>
                  </a:cubicBezTo>
                  <a:cubicBezTo>
                    <a:pt x="207622" y="4543"/>
                    <a:pt x="207455" y="4472"/>
                    <a:pt x="207289" y="4388"/>
                  </a:cubicBezTo>
                  <a:cubicBezTo>
                    <a:pt x="207122" y="4305"/>
                    <a:pt x="206955" y="4234"/>
                    <a:pt x="206788" y="4150"/>
                  </a:cubicBezTo>
                  <a:cubicBezTo>
                    <a:pt x="206122" y="3817"/>
                    <a:pt x="205443" y="3555"/>
                    <a:pt x="204764" y="3269"/>
                  </a:cubicBezTo>
                  <a:cubicBezTo>
                    <a:pt x="204598" y="3198"/>
                    <a:pt x="204431" y="3138"/>
                    <a:pt x="204252" y="3079"/>
                  </a:cubicBezTo>
                  <a:cubicBezTo>
                    <a:pt x="204086" y="3019"/>
                    <a:pt x="203919" y="2960"/>
                    <a:pt x="203752" y="2900"/>
                  </a:cubicBezTo>
                  <a:cubicBezTo>
                    <a:pt x="203407" y="2793"/>
                    <a:pt x="203074" y="2662"/>
                    <a:pt x="202728" y="2555"/>
                  </a:cubicBezTo>
                  <a:cubicBezTo>
                    <a:pt x="199990" y="1698"/>
                    <a:pt x="197252" y="1162"/>
                    <a:pt x="194537" y="793"/>
                  </a:cubicBezTo>
                  <a:cubicBezTo>
                    <a:pt x="194542" y="792"/>
                    <a:pt x="194551" y="791"/>
                    <a:pt x="194563" y="791"/>
                  </a:cubicBezTo>
                  <a:cubicBezTo>
                    <a:pt x="194670" y="791"/>
                    <a:pt x="195048" y="836"/>
                    <a:pt x="195561" y="900"/>
                  </a:cubicBezTo>
                  <a:cubicBezTo>
                    <a:pt x="196132" y="995"/>
                    <a:pt x="196859" y="1114"/>
                    <a:pt x="197585" y="1245"/>
                  </a:cubicBezTo>
                  <a:cubicBezTo>
                    <a:pt x="197942" y="1329"/>
                    <a:pt x="198299" y="1400"/>
                    <a:pt x="198621" y="1471"/>
                  </a:cubicBezTo>
                  <a:cubicBezTo>
                    <a:pt x="198954" y="1531"/>
                    <a:pt x="199252" y="1590"/>
                    <a:pt x="199514" y="1650"/>
                  </a:cubicBezTo>
                  <a:cubicBezTo>
                    <a:pt x="199942" y="1762"/>
                    <a:pt x="200239" y="1822"/>
                    <a:pt x="200278" y="1822"/>
                  </a:cubicBezTo>
                  <a:cubicBezTo>
                    <a:pt x="200285" y="1822"/>
                    <a:pt x="200284" y="1820"/>
                    <a:pt x="200276" y="1817"/>
                  </a:cubicBezTo>
                  <a:cubicBezTo>
                    <a:pt x="199966" y="1733"/>
                    <a:pt x="199657" y="1662"/>
                    <a:pt x="199347" y="1590"/>
                  </a:cubicBezTo>
                  <a:cubicBezTo>
                    <a:pt x="199049" y="1519"/>
                    <a:pt x="198752" y="1459"/>
                    <a:pt x="198466" y="1400"/>
                  </a:cubicBezTo>
                  <a:cubicBezTo>
                    <a:pt x="198168" y="1352"/>
                    <a:pt x="197894" y="1293"/>
                    <a:pt x="197609" y="1233"/>
                  </a:cubicBezTo>
                  <a:cubicBezTo>
                    <a:pt x="197335" y="1174"/>
                    <a:pt x="197061" y="1138"/>
                    <a:pt x="196787" y="1090"/>
                  </a:cubicBezTo>
                  <a:cubicBezTo>
                    <a:pt x="196513" y="1055"/>
                    <a:pt x="196251" y="1007"/>
                    <a:pt x="195989" y="959"/>
                  </a:cubicBezTo>
                  <a:cubicBezTo>
                    <a:pt x="195859" y="948"/>
                    <a:pt x="195728" y="924"/>
                    <a:pt x="195597" y="900"/>
                  </a:cubicBezTo>
                  <a:cubicBezTo>
                    <a:pt x="195466" y="876"/>
                    <a:pt x="195335" y="864"/>
                    <a:pt x="195216" y="852"/>
                  </a:cubicBezTo>
                  <a:cubicBezTo>
                    <a:pt x="194692" y="781"/>
                    <a:pt x="194192" y="709"/>
                    <a:pt x="193680" y="650"/>
                  </a:cubicBezTo>
                  <a:cubicBezTo>
                    <a:pt x="191644" y="424"/>
                    <a:pt x="189620" y="245"/>
                    <a:pt x="187036" y="126"/>
                  </a:cubicBezTo>
                  <a:cubicBezTo>
                    <a:pt x="186548" y="109"/>
                    <a:pt x="186519" y="98"/>
                    <a:pt x="186702" y="98"/>
                  </a:cubicBezTo>
                  <a:cubicBezTo>
                    <a:pt x="186769" y="98"/>
                    <a:pt x="186865" y="99"/>
                    <a:pt x="186976" y="102"/>
                  </a:cubicBezTo>
                  <a:cubicBezTo>
                    <a:pt x="187366" y="113"/>
                    <a:pt x="187944" y="135"/>
                    <a:pt x="188202" y="147"/>
                  </a:cubicBezTo>
                  <a:lnTo>
                    <a:pt x="188202" y="147"/>
                  </a:lnTo>
                  <a:cubicBezTo>
                    <a:pt x="186283" y="51"/>
                    <a:pt x="184409" y="1"/>
                    <a:pt x="1825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1592;p30">
              <a:extLst>
                <a:ext uri="{FF2B5EF4-FFF2-40B4-BE49-F238E27FC236}">
                  <a16:creationId xmlns="" xmlns:a16="http://schemas.microsoft.com/office/drawing/2014/main" id="{4C99D0FC-4CBA-434C-8A3D-51BF83E74E7F}"/>
                </a:ext>
              </a:extLst>
            </p:cNvPr>
            <p:cNvSpPr/>
            <p:nvPr/>
          </p:nvSpPr>
          <p:spPr>
            <a:xfrm>
              <a:off x="1789500" y="4600100"/>
              <a:ext cx="19675" cy="2100"/>
            </a:xfrm>
            <a:custGeom>
              <a:avLst/>
              <a:gdLst/>
              <a:ahLst/>
              <a:cxnLst/>
              <a:rect l="l" t="t" r="r" b="b"/>
              <a:pathLst>
                <a:path w="787" h="84" extrusionOk="0">
                  <a:moveTo>
                    <a:pt x="0" y="0"/>
                  </a:moveTo>
                  <a:lnTo>
                    <a:pt x="0" y="0"/>
                  </a:lnTo>
                  <a:cubicBezTo>
                    <a:pt x="167" y="24"/>
                    <a:pt x="334" y="48"/>
                    <a:pt x="489" y="60"/>
                  </a:cubicBezTo>
                  <a:cubicBezTo>
                    <a:pt x="559" y="68"/>
                    <a:pt x="624" y="71"/>
                    <a:pt x="687" y="75"/>
                  </a:cubicBezTo>
                  <a:lnTo>
                    <a:pt x="687" y="75"/>
                  </a:lnTo>
                  <a:cubicBezTo>
                    <a:pt x="566" y="62"/>
                    <a:pt x="449" y="46"/>
                    <a:pt x="346" y="36"/>
                  </a:cubicBezTo>
                  <a:cubicBezTo>
                    <a:pt x="227" y="24"/>
                    <a:pt x="155" y="12"/>
                    <a:pt x="0" y="0"/>
                  </a:cubicBezTo>
                  <a:close/>
                  <a:moveTo>
                    <a:pt x="687" y="75"/>
                  </a:moveTo>
                  <a:cubicBezTo>
                    <a:pt x="720" y="78"/>
                    <a:pt x="753" y="81"/>
                    <a:pt x="786" y="84"/>
                  </a:cubicBezTo>
                  <a:cubicBezTo>
                    <a:pt x="753" y="80"/>
                    <a:pt x="720" y="77"/>
                    <a:pt x="687" y="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1593;p30">
              <a:extLst>
                <a:ext uri="{FF2B5EF4-FFF2-40B4-BE49-F238E27FC236}">
                  <a16:creationId xmlns="" xmlns:a16="http://schemas.microsoft.com/office/drawing/2014/main" id="{E2D334F0-F10D-4840-9651-C1E82EC1260C}"/>
                </a:ext>
              </a:extLst>
            </p:cNvPr>
            <p:cNvSpPr/>
            <p:nvPr/>
          </p:nvSpPr>
          <p:spPr>
            <a:xfrm>
              <a:off x="2885175" y="1222000"/>
              <a:ext cx="5675" cy="325"/>
            </a:xfrm>
            <a:custGeom>
              <a:avLst/>
              <a:gdLst/>
              <a:ahLst/>
              <a:cxnLst/>
              <a:rect l="l" t="t" r="r" b="b"/>
              <a:pathLst>
                <a:path w="227" h="13" extrusionOk="0">
                  <a:moveTo>
                    <a:pt x="0" y="1"/>
                  </a:moveTo>
                  <a:cubicBezTo>
                    <a:pt x="8" y="2"/>
                    <a:pt x="17" y="4"/>
                    <a:pt x="25" y="5"/>
                  </a:cubicBezTo>
                  <a:lnTo>
                    <a:pt x="25" y="5"/>
                  </a:lnTo>
                  <a:cubicBezTo>
                    <a:pt x="18" y="4"/>
                    <a:pt x="10" y="2"/>
                    <a:pt x="0" y="1"/>
                  </a:cubicBezTo>
                  <a:close/>
                  <a:moveTo>
                    <a:pt x="25" y="5"/>
                  </a:moveTo>
                  <a:cubicBezTo>
                    <a:pt x="73" y="13"/>
                    <a:pt x="78" y="13"/>
                    <a:pt x="119" y="13"/>
                  </a:cubicBezTo>
                  <a:lnTo>
                    <a:pt x="227" y="13"/>
                  </a:lnTo>
                  <a:cubicBezTo>
                    <a:pt x="154" y="13"/>
                    <a:pt x="82" y="13"/>
                    <a:pt x="25" y="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1594;p30">
              <a:extLst>
                <a:ext uri="{FF2B5EF4-FFF2-40B4-BE49-F238E27FC236}">
                  <a16:creationId xmlns="" xmlns:a16="http://schemas.microsoft.com/office/drawing/2014/main" id="{97599737-2CC4-4871-BC73-FD594672ACF5}"/>
                </a:ext>
              </a:extLst>
            </p:cNvPr>
            <p:cNvSpPr/>
            <p:nvPr/>
          </p:nvSpPr>
          <p:spPr>
            <a:xfrm>
              <a:off x="3875775" y="4322375"/>
              <a:ext cx="11625" cy="1825"/>
            </a:xfrm>
            <a:custGeom>
              <a:avLst/>
              <a:gdLst/>
              <a:ahLst/>
              <a:cxnLst/>
              <a:rect l="l" t="t" r="r" b="b"/>
              <a:pathLst>
                <a:path w="465" h="73" extrusionOk="0">
                  <a:moveTo>
                    <a:pt x="453" y="1"/>
                  </a:moveTo>
                  <a:lnTo>
                    <a:pt x="0" y="72"/>
                  </a:lnTo>
                  <a:lnTo>
                    <a:pt x="0" y="72"/>
                  </a:lnTo>
                  <a:lnTo>
                    <a:pt x="465" y="13"/>
                  </a:lnTo>
                  <a:lnTo>
                    <a:pt x="4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1595;p30">
              <a:extLst>
                <a:ext uri="{FF2B5EF4-FFF2-40B4-BE49-F238E27FC236}">
                  <a16:creationId xmlns="" xmlns:a16="http://schemas.microsoft.com/office/drawing/2014/main" id="{398449CC-F62B-44DF-8F7D-D572E4FB9DDC}"/>
                </a:ext>
              </a:extLst>
            </p:cNvPr>
            <p:cNvSpPr/>
            <p:nvPr/>
          </p:nvSpPr>
          <p:spPr>
            <a:xfrm>
              <a:off x="2160375" y="1211300"/>
              <a:ext cx="9550" cy="600"/>
            </a:xfrm>
            <a:custGeom>
              <a:avLst/>
              <a:gdLst/>
              <a:ahLst/>
              <a:cxnLst/>
              <a:rect l="l" t="t" r="r" b="b"/>
              <a:pathLst>
                <a:path w="382" h="24" extrusionOk="0">
                  <a:moveTo>
                    <a:pt x="1" y="0"/>
                  </a:moveTo>
                  <a:cubicBezTo>
                    <a:pt x="12" y="12"/>
                    <a:pt x="179" y="12"/>
                    <a:pt x="382" y="24"/>
                  </a:cubicBezTo>
                  <a:cubicBezTo>
                    <a:pt x="322" y="12"/>
                    <a:pt x="215" y="12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1596;p30">
              <a:extLst>
                <a:ext uri="{FF2B5EF4-FFF2-40B4-BE49-F238E27FC236}">
                  <a16:creationId xmlns="" xmlns:a16="http://schemas.microsoft.com/office/drawing/2014/main" id="{C59A84BF-30B1-42A2-8324-1C5898885540}"/>
                </a:ext>
              </a:extLst>
            </p:cNvPr>
            <p:cNvSpPr/>
            <p:nvPr/>
          </p:nvSpPr>
          <p:spPr>
            <a:xfrm>
              <a:off x="1815400" y="1206825"/>
              <a:ext cx="44075" cy="625"/>
            </a:xfrm>
            <a:custGeom>
              <a:avLst/>
              <a:gdLst/>
              <a:ahLst/>
              <a:cxnLst/>
              <a:rect l="l" t="t" r="r" b="b"/>
              <a:pathLst>
                <a:path w="1763" h="25" extrusionOk="0">
                  <a:moveTo>
                    <a:pt x="0" y="1"/>
                  </a:moveTo>
                  <a:cubicBezTo>
                    <a:pt x="296" y="1"/>
                    <a:pt x="561" y="4"/>
                    <a:pt x="800" y="8"/>
                  </a:cubicBezTo>
                  <a:lnTo>
                    <a:pt x="800" y="8"/>
                  </a:lnTo>
                  <a:cubicBezTo>
                    <a:pt x="611" y="1"/>
                    <a:pt x="420" y="1"/>
                    <a:pt x="274" y="1"/>
                  </a:cubicBezTo>
                  <a:close/>
                  <a:moveTo>
                    <a:pt x="800" y="8"/>
                  </a:moveTo>
                  <a:lnTo>
                    <a:pt x="800" y="8"/>
                  </a:lnTo>
                  <a:cubicBezTo>
                    <a:pt x="827" y="10"/>
                    <a:pt x="854" y="11"/>
                    <a:pt x="881" y="12"/>
                  </a:cubicBezTo>
                  <a:cubicBezTo>
                    <a:pt x="928" y="12"/>
                    <a:pt x="974" y="13"/>
                    <a:pt x="1020" y="13"/>
                  </a:cubicBezTo>
                  <a:lnTo>
                    <a:pt x="1020" y="13"/>
                  </a:lnTo>
                  <a:cubicBezTo>
                    <a:pt x="949" y="11"/>
                    <a:pt x="876" y="10"/>
                    <a:pt x="800" y="8"/>
                  </a:cubicBezTo>
                  <a:close/>
                  <a:moveTo>
                    <a:pt x="1020" y="13"/>
                  </a:moveTo>
                  <a:cubicBezTo>
                    <a:pt x="1302" y="19"/>
                    <a:pt x="1547" y="24"/>
                    <a:pt x="1762" y="24"/>
                  </a:cubicBezTo>
                  <a:cubicBezTo>
                    <a:pt x="1762" y="24"/>
                    <a:pt x="1410" y="15"/>
                    <a:pt x="1020" y="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1597;p30">
              <a:extLst>
                <a:ext uri="{FF2B5EF4-FFF2-40B4-BE49-F238E27FC236}">
                  <a16:creationId xmlns="" xmlns:a16="http://schemas.microsoft.com/office/drawing/2014/main" id="{DBC54F8C-A303-4990-B537-9A7D903FB67B}"/>
                </a:ext>
              </a:extLst>
            </p:cNvPr>
            <p:cNvSpPr/>
            <p:nvPr/>
          </p:nvSpPr>
          <p:spPr>
            <a:xfrm>
              <a:off x="1615975" y="1212175"/>
              <a:ext cx="4775" cy="925"/>
            </a:xfrm>
            <a:custGeom>
              <a:avLst/>
              <a:gdLst/>
              <a:ahLst/>
              <a:cxnLst/>
              <a:rect l="l" t="t" r="r" b="b"/>
              <a:pathLst>
                <a:path w="191" h="37" extrusionOk="0">
                  <a:moveTo>
                    <a:pt x="191" y="1"/>
                  </a:moveTo>
                  <a:cubicBezTo>
                    <a:pt x="71" y="25"/>
                    <a:pt x="36" y="37"/>
                    <a:pt x="0" y="37"/>
                  </a:cubicBezTo>
                  <a:lnTo>
                    <a:pt x="24" y="37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1598;p30">
              <a:extLst>
                <a:ext uri="{FF2B5EF4-FFF2-40B4-BE49-F238E27FC236}">
                  <a16:creationId xmlns="" xmlns:a16="http://schemas.microsoft.com/office/drawing/2014/main" id="{833D50D5-106C-43EB-99EC-0BF1D68ABB82}"/>
                </a:ext>
              </a:extLst>
            </p:cNvPr>
            <p:cNvSpPr/>
            <p:nvPr/>
          </p:nvSpPr>
          <p:spPr>
            <a:xfrm>
              <a:off x="5397400" y="952750"/>
              <a:ext cx="20225" cy="1400"/>
            </a:xfrm>
            <a:custGeom>
              <a:avLst/>
              <a:gdLst/>
              <a:ahLst/>
              <a:cxnLst/>
              <a:rect l="l" t="t" r="r" b="b"/>
              <a:pathLst>
                <a:path w="809" h="56" extrusionOk="0">
                  <a:moveTo>
                    <a:pt x="799" y="0"/>
                  </a:moveTo>
                  <a:cubicBezTo>
                    <a:pt x="784" y="0"/>
                    <a:pt x="472" y="21"/>
                    <a:pt x="115" y="47"/>
                  </a:cubicBezTo>
                  <a:lnTo>
                    <a:pt x="115" y="47"/>
                  </a:lnTo>
                  <a:cubicBezTo>
                    <a:pt x="200" y="42"/>
                    <a:pt x="287" y="40"/>
                    <a:pt x="369" y="31"/>
                  </a:cubicBezTo>
                  <a:cubicBezTo>
                    <a:pt x="689" y="9"/>
                    <a:pt x="809" y="0"/>
                    <a:pt x="799" y="0"/>
                  </a:cubicBezTo>
                  <a:close/>
                  <a:moveTo>
                    <a:pt x="115" y="47"/>
                  </a:moveTo>
                  <a:lnTo>
                    <a:pt x="115" y="47"/>
                  </a:lnTo>
                  <a:cubicBezTo>
                    <a:pt x="76" y="49"/>
                    <a:pt x="37" y="51"/>
                    <a:pt x="0" y="55"/>
                  </a:cubicBezTo>
                  <a:cubicBezTo>
                    <a:pt x="39" y="52"/>
                    <a:pt x="77" y="49"/>
                    <a:pt x="115" y="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" name="Google Shape;1599;p30">
              <a:extLst>
                <a:ext uri="{FF2B5EF4-FFF2-40B4-BE49-F238E27FC236}">
                  <a16:creationId xmlns="" xmlns:a16="http://schemas.microsoft.com/office/drawing/2014/main" id="{33468FE8-5B84-4B1E-856B-ABCF8277B4C9}"/>
                </a:ext>
              </a:extLst>
            </p:cNvPr>
            <p:cNvSpPr/>
            <p:nvPr/>
          </p:nvSpPr>
          <p:spPr>
            <a:xfrm>
              <a:off x="4279700" y="1104725"/>
              <a:ext cx="35725" cy="6875"/>
            </a:xfrm>
            <a:custGeom>
              <a:avLst/>
              <a:gdLst/>
              <a:ahLst/>
              <a:cxnLst/>
              <a:rect l="l" t="t" r="r" b="b"/>
              <a:pathLst>
                <a:path w="1429" h="275" extrusionOk="0">
                  <a:moveTo>
                    <a:pt x="1429" y="1"/>
                  </a:moveTo>
                  <a:cubicBezTo>
                    <a:pt x="631" y="144"/>
                    <a:pt x="12" y="251"/>
                    <a:pt x="0" y="275"/>
                  </a:cubicBezTo>
                  <a:cubicBezTo>
                    <a:pt x="464" y="191"/>
                    <a:pt x="929" y="96"/>
                    <a:pt x="14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" name="Google Shape;1600;p30">
              <a:extLst>
                <a:ext uri="{FF2B5EF4-FFF2-40B4-BE49-F238E27FC236}">
                  <a16:creationId xmlns="" xmlns:a16="http://schemas.microsoft.com/office/drawing/2014/main" id="{3FEDD165-DB58-4199-A013-3A838B120A95}"/>
                </a:ext>
              </a:extLst>
            </p:cNvPr>
            <p:cNvSpPr/>
            <p:nvPr/>
          </p:nvSpPr>
          <p:spPr>
            <a:xfrm>
              <a:off x="6465975" y="1390775"/>
              <a:ext cx="925" cy="7775"/>
            </a:xfrm>
            <a:custGeom>
              <a:avLst/>
              <a:gdLst/>
              <a:ahLst/>
              <a:cxnLst/>
              <a:rect l="l" t="t" r="r" b="b"/>
              <a:pathLst>
                <a:path w="37" h="311" extrusionOk="0">
                  <a:moveTo>
                    <a:pt x="0" y="1"/>
                  </a:moveTo>
                  <a:cubicBezTo>
                    <a:pt x="1" y="1"/>
                    <a:pt x="10" y="69"/>
                    <a:pt x="21" y="135"/>
                  </a:cubicBezTo>
                  <a:lnTo>
                    <a:pt x="21" y="135"/>
                  </a:lnTo>
                  <a:cubicBezTo>
                    <a:pt x="17" y="91"/>
                    <a:pt x="11" y="47"/>
                    <a:pt x="0" y="1"/>
                  </a:cubicBezTo>
                  <a:close/>
                  <a:moveTo>
                    <a:pt x="21" y="135"/>
                  </a:moveTo>
                  <a:cubicBezTo>
                    <a:pt x="27" y="192"/>
                    <a:pt x="29" y="249"/>
                    <a:pt x="36" y="310"/>
                  </a:cubicBezTo>
                  <a:lnTo>
                    <a:pt x="24" y="155"/>
                  </a:lnTo>
                  <a:cubicBezTo>
                    <a:pt x="23" y="148"/>
                    <a:pt x="22" y="142"/>
                    <a:pt x="21" y="1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1601;p30">
              <a:extLst>
                <a:ext uri="{FF2B5EF4-FFF2-40B4-BE49-F238E27FC236}">
                  <a16:creationId xmlns="" xmlns:a16="http://schemas.microsoft.com/office/drawing/2014/main" id="{A064A041-259C-41E5-AF6A-3A9539D24194}"/>
                </a:ext>
              </a:extLst>
            </p:cNvPr>
            <p:cNvSpPr/>
            <p:nvPr/>
          </p:nvSpPr>
          <p:spPr>
            <a:xfrm>
              <a:off x="4315400" y="1095200"/>
              <a:ext cx="51525" cy="9550"/>
            </a:xfrm>
            <a:custGeom>
              <a:avLst/>
              <a:gdLst/>
              <a:ahLst/>
              <a:cxnLst/>
              <a:rect l="l" t="t" r="r" b="b"/>
              <a:pathLst>
                <a:path w="2061" h="382" extrusionOk="0">
                  <a:moveTo>
                    <a:pt x="2061" y="1"/>
                  </a:moveTo>
                  <a:cubicBezTo>
                    <a:pt x="1275" y="144"/>
                    <a:pt x="608" y="275"/>
                    <a:pt x="1" y="382"/>
                  </a:cubicBezTo>
                  <a:cubicBezTo>
                    <a:pt x="644" y="275"/>
                    <a:pt x="1406" y="132"/>
                    <a:pt x="20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1602;p30">
              <a:extLst>
                <a:ext uri="{FF2B5EF4-FFF2-40B4-BE49-F238E27FC236}">
                  <a16:creationId xmlns="" xmlns:a16="http://schemas.microsoft.com/office/drawing/2014/main" id="{3F9EC52C-3CAE-4563-B2AD-EC777580143F}"/>
                </a:ext>
              </a:extLst>
            </p:cNvPr>
            <p:cNvSpPr/>
            <p:nvPr/>
          </p:nvSpPr>
          <p:spPr>
            <a:xfrm>
              <a:off x="1042375" y="1892625"/>
              <a:ext cx="25" cy="13125"/>
            </a:xfrm>
            <a:custGeom>
              <a:avLst/>
              <a:gdLst/>
              <a:ahLst/>
              <a:cxnLst/>
              <a:rect l="l" t="t" r="r" b="b"/>
              <a:pathLst>
                <a:path w="1" h="525" extrusionOk="0">
                  <a:moveTo>
                    <a:pt x="1" y="0"/>
                  </a:moveTo>
                  <a:lnTo>
                    <a:pt x="1" y="465"/>
                  </a:lnTo>
                  <a:cubicBezTo>
                    <a:pt x="1" y="453"/>
                    <a:pt x="1" y="489"/>
                    <a:pt x="1" y="5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1603;p30">
              <a:extLst>
                <a:ext uri="{FF2B5EF4-FFF2-40B4-BE49-F238E27FC236}">
                  <a16:creationId xmlns="" xmlns:a16="http://schemas.microsoft.com/office/drawing/2014/main" id="{C45B8629-B836-4211-B7BF-D4344E8DFAD4}"/>
                </a:ext>
              </a:extLst>
            </p:cNvPr>
            <p:cNvSpPr/>
            <p:nvPr/>
          </p:nvSpPr>
          <p:spPr>
            <a:xfrm>
              <a:off x="1042375" y="190572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1" y="0"/>
                  </a:moveTo>
                  <a:lnTo>
                    <a:pt x="1" y="500"/>
                  </a:lnTo>
                  <a:cubicBezTo>
                    <a:pt x="1" y="274"/>
                    <a:pt x="1" y="72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1604;p30">
              <a:extLst>
                <a:ext uri="{FF2B5EF4-FFF2-40B4-BE49-F238E27FC236}">
                  <a16:creationId xmlns="" xmlns:a16="http://schemas.microsoft.com/office/drawing/2014/main" id="{B1161619-0964-4D15-ADD7-48E4102F55F0}"/>
                </a:ext>
              </a:extLst>
            </p:cNvPr>
            <p:cNvSpPr/>
            <p:nvPr/>
          </p:nvSpPr>
          <p:spPr>
            <a:xfrm>
              <a:off x="1042375" y="1918225"/>
              <a:ext cx="325" cy="27100"/>
            </a:xfrm>
            <a:custGeom>
              <a:avLst/>
              <a:gdLst/>
              <a:ahLst/>
              <a:cxnLst/>
              <a:rect l="l" t="t" r="r" b="b"/>
              <a:pathLst>
                <a:path w="13" h="1084" extrusionOk="0">
                  <a:moveTo>
                    <a:pt x="1" y="0"/>
                  </a:moveTo>
                  <a:cubicBezTo>
                    <a:pt x="1" y="381"/>
                    <a:pt x="1" y="834"/>
                    <a:pt x="13" y="108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1605;p30">
              <a:extLst>
                <a:ext uri="{FF2B5EF4-FFF2-40B4-BE49-F238E27FC236}">
                  <a16:creationId xmlns="" xmlns:a16="http://schemas.microsoft.com/office/drawing/2014/main" id="{02C17C0B-4101-47E9-9D0F-8402CD3FDF8D}"/>
                </a:ext>
              </a:extLst>
            </p:cNvPr>
            <p:cNvSpPr/>
            <p:nvPr/>
          </p:nvSpPr>
          <p:spPr>
            <a:xfrm>
              <a:off x="1067675" y="1574425"/>
              <a:ext cx="325" cy="3600"/>
            </a:xfrm>
            <a:custGeom>
              <a:avLst/>
              <a:gdLst/>
              <a:ahLst/>
              <a:cxnLst/>
              <a:rect l="l" t="t" r="r" b="b"/>
              <a:pathLst>
                <a:path w="13" h="144" extrusionOk="0">
                  <a:moveTo>
                    <a:pt x="13" y="1"/>
                  </a:moveTo>
                  <a:cubicBezTo>
                    <a:pt x="1" y="72"/>
                    <a:pt x="1" y="120"/>
                    <a:pt x="1" y="144"/>
                  </a:cubicBezTo>
                  <a:lnTo>
                    <a:pt x="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1606;p30">
              <a:extLst>
                <a:ext uri="{FF2B5EF4-FFF2-40B4-BE49-F238E27FC236}">
                  <a16:creationId xmlns="" xmlns:a16="http://schemas.microsoft.com/office/drawing/2014/main" id="{47A2BB64-4422-4819-93DF-83AB876C65B9}"/>
                </a:ext>
              </a:extLst>
            </p:cNvPr>
            <p:cNvSpPr/>
            <p:nvPr/>
          </p:nvSpPr>
          <p:spPr>
            <a:xfrm>
              <a:off x="1067975" y="1486025"/>
              <a:ext cx="28900" cy="88425"/>
            </a:xfrm>
            <a:custGeom>
              <a:avLst/>
              <a:gdLst/>
              <a:ahLst/>
              <a:cxnLst/>
              <a:rect l="l" t="t" r="r" b="b"/>
              <a:pathLst>
                <a:path w="1156" h="3537" extrusionOk="0">
                  <a:moveTo>
                    <a:pt x="1156" y="1"/>
                  </a:moveTo>
                  <a:cubicBezTo>
                    <a:pt x="1060" y="215"/>
                    <a:pt x="977" y="465"/>
                    <a:pt x="870" y="715"/>
                  </a:cubicBezTo>
                  <a:cubicBezTo>
                    <a:pt x="822" y="846"/>
                    <a:pt x="763" y="989"/>
                    <a:pt x="715" y="1120"/>
                  </a:cubicBezTo>
                  <a:cubicBezTo>
                    <a:pt x="655" y="1263"/>
                    <a:pt x="608" y="1406"/>
                    <a:pt x="560" y="1560"/>
                  </a:cubicBezTo>
                  <a:cubicBezTo>
                    <a:pt x="374" y="2096"/>
                    <a:pt x="209" y="2681"/>
                    <a:pt x="63" y="3262"/>
                  </a:cubicBezTo>
                  <a:lnTo>
                    <a:pt x="63" y="3262"/>
                  </a:lnTo>
                  <a:cubicBezTo>
                    <a:pt x="95" y="3142"/>
                    <a:pt x="136" y="3002"/>
                    <a:pt x="179" y="2846"/>
                  </a:cubicBezTo>
                  <a:cubicBezTo>
                    <a:pt x="263" y="2549"/>
                    <a:pt x="358" y="2191"/>
                    <a:pt x="477" y="1846"/>
                  </a:cubicBezTo>
                  <a:cubicBezTo>
                    <a:pt x="608" y="1489"/>
                    <a:pt x="715" y="1132"/>
                    <a:pt x="846" y="810"/>
                  </a:cubicBezTo>
                  <a:cubicBezTo>
                    <a:pt x="977" y="489"/>
                    <a:pt x="1072" y="203"/>
                    <a:pt x="1156" y="1"/>
                  </a:cubicBezTo>
                  <a:close/>
                  <a:moveTo>
                    <a:pt x="63" y="3262"/>
                  </a:moveTo>
                  <a:cubicBezTo>
                    <a:pt x="34" y="3371"/>
                    <a:pt x="12" y="3463"/>
                    <a:pt x="1" y="3537"/>
                  </a:cubicBezTo>
                  <a:lnTo>
                    <a:pt x="24" y="3418"/>
                  </a:lnTo>
                  <a:cubicBezTo>
                    <a:pt x="37" y="3366"/>
                    <a:pt x="50" y="3314"/>
                    <a:pt x="63" y="32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1607;p30">
              <a:extLst>
                <a:ext uri="{FF2B5EF4-FFF2-40B4-BE49-F238E27FC236}">
                  <a16:creationId xmlns="" xmlns:a16="http://schemas.microsoft.com/office/drawing/2014/main" id="{87EDDF45-8D13-4FEA-9BE6-8C4D0F04142F}"/>
                </a:ext>
              </a:extLst>
            </p:cNvPr>
            <p:cNvSpPr/>
            <p:nvPr/>
          </p:nvSpPr>
          <p:spPr>
            <a:xfrm>
              <a:off x="1322775" y="1250575"/>
              <a:ext cx="79800" cy="26825"/>
            </a:xfrm>
            <a:custGeom>
              <a:avLst/>
              <a:gdLst/>
              <a:ahLst/>
              <a:cxnLst/>
              <a:rect l="l" t="t" r="r" b="b"/>
              <a:pathLst>
                <a:path w="3192" h="1073" extrusionOk="0">
                  <a:moveTo>
                    <a:pt x="3191" y="1"/>
                  </a:moveTo>
                  <a:cubicBezTo>
                    <a:pt x="3191" y="1"/>
                    <a:pt x="3001" y="48"/>
                    <a:pt x="2703" y="132"/>
                  </a:cubicBezTo>
                  <a:cubicBezTo>
                    <a:pt x="2685" y="138"/>
                    <a:pt x="2668" y="143"/>
                    <a:pt x="2650" y="148"/>
                  </a:cubicBezTo>
                  <a:lnTo>
                    <a:pt x="2650" y="148"/>
                  </a:lnTo>
                  <a:cubicBezTo>
                    <a:pt x="2811" y="106"/>
                    <a:pt x="2994" y="57"/>
                    <a:pt x="3191" y="1"/>
                  </a:cubicBezTo>
                  <a:close/>
                  <a:moveTo>
                    <a:pt x="2650" y="148"/>
                  </a:moveTo>
                  <a:cubicBezTo>
                    <a:pt x="2638" y="151"/>
                    <a:pt x="2626" y="154"/>
                    <a:pt x="2615" y="157"/>
                  </a:cubicBezTo>
                  <a:lnTo>
                    <a:pt x="2615" y="157"/>
                  </a:lnTo>
                  <a:cubicBezTo>
                    <a:pt x="2626" y="154"/>
                    <a:pt x="2638" y="151"/>
                    <a:pt x="2650" y="148"/>
                  </a:cubicBezTo>
                  <a:close/>
                  <a:moveTo>
                    <a:pt x="2615" y="157"/>
                  </a:moveTo>
                  <a:cubicBezTo>
                    <a:pt x="2571" y="167"/>
                    <a:pt x="2526" y="177"/>
                    <a:pt x="2477" y="191"/>
                  </a:cubicBezTo>
                  <a:cubicBezTo>
                    <a:pt x="2394" y="215"/>
                    <a:pt x="2298" y="239"/>
                    <a:pt x="2215" y="275"/>
                  </a:cubicBezTo>
                  <a:cubicBezTo>
                    <a:pt x="2036" y="322"/>
                    <a:pt x="1846" y="382"/>
                    <a:pt x="1655" y="441"/>
                  </a:cubicBezTo>
                  <a:cubicBezTo>
                    <a:pt x="1262" y="548"/>
                    <a:pt x="893" y="703"/>
                    <a:pt x="608" y="798"/>
                  </a:cubicBezTo>
                  <a:cubicBezTo>
                    <a:pt x="465" y="846"/>
                    <a:pt x="346" y="894"/>
                    <a:pt x="262" y="918"/>
                  </a:cubicBezTo>
                  <a:cubicBezTo>
                    <a:pt x="179" y="953"/>
                    <a:pt x="131" y="977"/>
                    <a:pt x="131" y="977"/>
                  </a:cubicBezTo>
                  <a:cubicBezTo>
                    <a:pt x="393" y="882"/>
                    <a:pt x="715" y="787"/>
                    <a:pt x="774" y="763"/>
                  </a:cubicBezTo>
                  <a:cubicBezTo>
                    <a:pt x="783" y="760"/>
                    <a:pt x="788" y="758"/>
                    <a:pt x="789" y="758"/>
                  </a:cubicBezTo>
                  <a:cubicBezTo>
                    <a:pt x="793" y="758"/>
                    <a:pt x="758" y="774"/>
                    <a:pt x="667" y="810"/>
                  </a:cubicBezTo>
                  <a:cubicBezTo>
                    <a:pt x="608" y="834"/>
                    <a:pt x="524" y="870"/>
                    <a:pt x="417" y="906"/>
                  </a:cubicBezTo>
                  <a:cubicBezTo>
                    <a:pt x="310" y="941"/>
                    <a:pt x="167" y="1001"/>
                    <a:pt x="0" y="1072"/>
                  </a:cubicBezTo>
                  <a:cubicBezTo>
                    <a:pt x="239" y="977"/>
                    <a:pt x="441" y="906"/>
                    <a:pt x="620" y="846"/>
                  </a:cubicBezTo>
                  <a:cubicBezTo>
                    <a:pt x="798" y="787"/>
                    <a:pt x="941" y="727"/>
                    <a:pt x="1072" y="691"/>
                  </a:cubicBezTo>
                  <a:cubicBezTo>
                    <a:pt x="1310" y="596"/>
                    <a:pt x="1465" y="560"/>
                    <a:pt x="1548" y="525"/>
                  </a:cubicBezTo>
                  <a:cubicBezTo>
                    <a:pt x="1619" y="504"/>
                    <a:pt x="1642" y="497"/>
                    <a:pt x="1639" y="497"/>
                  </a:cubicBezTo>
                  <a:cubicBezTo>
                    <a:pt x="1634" y="497"/>
                    <a:pt x="1579" y="511"/>
                    <a:pt x="1524" y="525"/>
                  </a:cubicBezTo>
                  <a:cubicBezTo>
                    <a:pt x="1483" y="531"/>
                    <a:pt x="1438" y="540"/>
                    <a:pt x="1428" y="540"/>
                  </a:cubicBezTo>
                  <a:cubicBezTo>
                    <a:pt x="1417" y="540"/>
                    <a:pt x="1441" y="531"/>
                    <a:pt x="1536" y="501"/>
                  </a:cubicBezTo>
                  <a:cubicBezTo>
                    <a:pt x="1632" y="465"/>
                    <a:pt x="1786" y="406"/>
                    <a:pt x="2048" y="322"/>
                  </a:cubicBezTo>
                  <a:cubicBezTo>
                    <a:pt x="2179" y="286"/>
                    <a:pt x="2346" y="239"/>
                    <a:pt x="2525" y="179"/>
                  </a:cubicBezTo>
                  <a:cubicBezTo>
                    <a:pt x="2554" y="172"/>
                    <a:pt x="2584" y="164"/>
                    <a:pt x="2615" y="1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1608;p30">
              <a:extLst>
                <a:ext uri="{FF2B5EF4-FFF2-40B4-BE49-F238E27FC236}">
                  <a16:creationId xmlns="" xmlns:a16="http://schemas.microsoft.com/office/drawing/2014/main" id="{E696B6A3-0F01-4841-AD2F-53C6CC34458C}"/>
                </a:ext>
              </a:extLst>
            </p:cNvPr>
            <p:cNvSpPr/>
            <p:nvPr/>
          </p:nvSpPr>
          <p:spPr>
            <a:xfrm>
              <a:off x="1629350" y="1215125"/>
              <a:ext cx="43925" cy="2075"/>
            </a:xfrm>
            <a:custGeom>
              <a:avLst/>
              <a:gdLst/>
              <a:ahLst/>
              <a:cxnLst/>
              <a:rect l="l" t="t" r="r" b="b"/>
              <a:pathLst>
                <a:path w="1757" h="83" extrusionOk="0">
                  <a:moveTo>
                    <a:pt x="1600" y="0"/>
                  </a:moveTo>
                  <a:cubicBezTo>
                    <a:pt x="1510" y="0"/>
                    <a:pt x="1247" y="8"/>
                    <a:pt x="775" y="26"/>
                  </a:cubicBezTo>
                  <a:cubicBezTo>
                    <a:pt x="346" y="38"/>
                    <a:pt x="132" y="73"/>
                    <a:pt x="48" y="73"/>
                  </a:cubicBezTo>
                  <a:cubicBezTo>
                    <a:pt x="7" y="79"/>
                    <a:pt x="1" y="82"/>
                    <a:pt x="19" y="82"/>
                  </a:cubicBezTo>
                  <a:cubicBezTo>
                    <a:pt x="37" y="82"/>
                    <a:pt x="78" y="79"/>
                    <a:pt x="132" y="73"/>
                  </a:cubicBezTo>
                  <a:cubicBezTo>
                    <a:pt x="275" y="65"/>
                    <a:pt x="525" y="57"/>
                    <a:pt x="643" y="57"/>
                  </a:cubicBezTo>
                  <a:cubicBezTo>
                    <a:pt x="691" y="57"/>
                    <a:pt x="717" y="58"/>
                    <a:pt x="703" y="61"/>
                  </a:cubicBezTo>
                  <a:cubicBezTo>
                    <a:pt x="1397" y="24"/>
                    <a:pt x="1756" y="0"/>
                    <a:pt x="16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1609;p30">
              <a:extLst>
                <a:ext uri="{FF2B5EF4-FFF2-40B4-BE49-F238E27FC236}">
                  <a16:creationId xmlns="" xmlns:a16="http://schemas.microsoft.com/office/drawing/2014/main" id="{B3476BBC-9003-4EF8-A92D-BD45DA7AE8AD}"/>
                </a:ext>
              </a:extLst>
            </p:cNvPr>
            <p:cNvSpPr/>
            <p:nvPr/>
          </p:nvSpPr>
          <p:spPr>
            <a:xfrm>
              <a:off x="3446550" y="1206825"/>
              <a:ext cx="16250" cy="1225"/>
            </a:xfrm>
            <a:custGeom>
              <a:avLst/>
              <a:gdLst/>
              <a:ahLst/>
              <a:cxnLst/>
              <a:rect l="l" t="t" r="r" b="b"/>
              <a:pathLst>
                <a:path w="650" h="49" extrusionOk="0">
                  <a:moveTo>
                    <a:pt x="167" y="1"/>
                  </a:moveTo>
                  <a:cubicBezTo>
                    <a:pt x="163" y="2"/>
                    <a:pt x="160" y="2"/>
                    <a:pt x="158" y="3"/>
                  </a:cubicBezTo>
                  <a:lnTo>
                    <a:pt x="158" y="3"/>
                  </a:lnTo>
                  <a:lnTo>
                    <a:pt x="167" y="1"/>
                  </a:lnTo>
                  <a:close/>
                  <a:moveTo>
                    <a:pt x="158" y="3"/>
                  </a:moveTo>
                  <a:lnTo>
                    <a:pt x="0" y="48"/>
                  </a:lnTo>
                  <a:cubicBezTo>
                    <a:pt x="554" y="14"/>
                    <a:pt x="650" y="6"/>
                    <a:pt x="584" y="6"/>
                  </a:cubicBezTo>
                  <a:cubicBezTo>
                    <a:pt x="528" y="6"/>
                    <a:pt x="356" y="11"/>
                    <a:pt x="247" y="11"/>
                  </a:cubicBezTo>
                  <a:cubicBezTo>
                    <a:pt x="184" y="11"/>
                    <a:pt x="142" y="9"/>
                    <a:pt x="158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1610;p30">
              <a:extLst>
                <a:ext uri="{FF2B5EF4-FFF2-40B4-BE49-F238E27FC236}">
                  <a16:creationId xmlns="" xmlns:a16="http://schemas.microsoft.com/office/drawing/2014/main" id="{9DFF4FA9-09F3-49FA-AD4C-7E21098950B3}"/>
                </a:ext>
              </a:extLst>
            </p:cNvPr>
            <p:cNvSpPr/>
            <p:nvPr/>
          </p:nvSpPr>
          <p:spPr>
            <a:xfrm>
              <a:off x="3746300" y="1176175"/>
              <a:ext cx="47650" cy="4775"/>
            </a:xfrm>
            <a:custGeom>
              <a:avLst/>
              <a:gdLst/>
              <a:ahLst/>
              <a:cxnLst/>
              <a:rect l="l" t="t" r="r" b="b"/>
              <a:pathLst>
                <a:path w="1906" h="191" extrusionOk="0">
                  <a:moveTo>
                    <a:pt x="1905" y="0"/>
                  </a:moveTo>
                  <a:lnTo>
                    <a:pt x="619" y="95"/>
                  </a:lnTo>
                  <a:lnTo>
                    <a:pt x="0" y="191"/>
                  </a:lnTo>
                  <a:lnTo>
                    <a:pt x="19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1611;p30">
              <a:extLst>
                <a:ext uri="{FF2B5EF4-FFF2-40B4-BE49-F238E27FC236}">
                  <a16:creationId xmlns="" xmlns:a16="http://schemas.microsoft.com/office/drawing/2014/main" id="{490E24EF-047A-4E34-B722-68C2F2C489FF}"/>
                </a:ext>
              </a:extLst>
            </p:cNvPr>
            <p:cNvSpPr/>
            <p:nvPr/>
          </p:nvSpPr>
          <p:spPr>
            <a:xfrm>
              <a:off x="3982625" y="1155025"/>
              <a:ext cx="55100" cy="7475"/>
            </a:xfrm>
            <a:custGeom>
              <a:avLst/>
              <a:gdLst/>
              <a:ahLst/>
              <a:cxnLst/>
              <a:rect l="l" t="t" r="r" b="b"/>
              <a:pathLst>
                <a:path w="2204" h="299" extrusionOk="0">
                  <a:moveTo>
                    <a:pt x="2203" y="1"/>
                  </a:moveTo>
                  <a:cubicBezTo>
                    <a:pt x="2203" y="1"/>
                    <a:pt x="2171" y="5"/>
                    <a:pt x="2114" y="13"/>
                  </a:cubicBezTo>
                  <a:lnTo>
                    <a:pt x="2114" y="13"/>
                  </a:lnTo>
                  <a:lnTo>
                    <a:pt x="2203" y="1"/>
                  </a:lnTo>
                  <a:close/>
                  <a:moveTo>
                    <a:pt x="2114" y="13"/>
                  </a:moveTo>
                  <a:lnTo>
                    <a:pt x="1394" y="108"/>
                  </a:lnTo>
                  <a:cubicBezTo>
                    <a:pt x="1198" y="142"/>
                    <a:pt x="1003" y="166"/>
                    <a:pt x="851" y="189"/>
                  </a:cubicBezTo>
                  <a:lnTo>
                    <a:pt x="851" y="189"/>
                  </a:lnTo>
                  <a:lnTo>
                    <a:pt x="1108" y="156"/>
                  </a:lnTo>
                  <a:cubicBezTo>
                    <a:pt x="1522" y="93"/>
                    <a:pt x="1937" y="36"/>
                    <a:pt x="2114" y="13"/>
                  </a:cubicBezTo>
                  <a:close/>
                  <a:moveTo>
                    <a:pt x="851" y="189"/>
                  </a:moveTo>
                  <a:lnTo>
                    <a:pt x="823" y="192"/>
                  </a:lnTo>
                  <a:lnTo>
                    <a:pt x="823" y="192"/>
                  </a:lnTo>
                  <a:lnTo>
                    <a:pt x="834" y="191"/>
                  </a:lnTo>
                  <a:cubicBezTo>
                    <a:pt x="840" y="191"/>
                    <a:pt x="845" y="190"/>
                    <a:pt x="851" y="189"/>
                  </a:cubicBezTo>
                  <a:close/>
                  <a:moveTo>
                    <a:pt x="823" y="192"/>
                  </a:moveTo>
                  <a:lnTo>
                    <a:pt x="584" y="215"/>
                  </a:lnTo>
                  <a:lnTo>
                    <a:pt x="1" y="299"/>
                  </a:lnTo>
                  <a:lnTo>
                    <a:pt x="823" y="19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" name="Google Shape;1612;p30">
              <a:extLst>
                <a:ext uri="{FF2B5EF4-FFF2-40B4-BE49-F238E27FC236}">
                  <a16:creationId xmlns="" xmlns:a16="http://schemas.microsoft.com/office/drawing/2014/main" id="{ED1162A5-6364-44D7-951B-F5B9F3B72B4E}"/>
                </a:ext>
              </a:extLst>
            </p:cNvPr>
            <p:cNvSpPr/>
            <p:nvPr/>
          </p:nvSpPr>
          <p:spPr>
            <a:xfrm>
              <a:off x="6467675" y="1714575"/>
              <a:ext cx="1600" cy="27450"/>
            </a:xfrm>
            <a:custGeom>
              <a:avLst/>
              <a:gdLst/>
              <a:ahLst/>
              <a:cxnLst/>
              <a:rect l="l" t="t" r="r" b="b"/>
              <a:pathLst>
                <a:path w="64" h="1098" extrusionOk="0">
                  <a:moveTo>
                    <a:pt x="13" y="1"/>
                  </a:moveTo>
                  <a:lnTo>
                    <a:pt x="13" y="1"/>
                  </a:lnTo>
                  <a:cubicBezTo>
                    <a:pt x="1" y="1"/>
                    <a:pt x="2" y="320"/>
                    <a:pt x="40" y="1098"/>
                  </a:cubicBezTo>
                  <a:lnTo>
                    <a:pt x="63" y="693"/>
                  </a:lnTo>
                  <a:cubicBezTo>
                    <a:pt x="46" y="267"/>
                    <a:pt x="24" y="1"/>
                    <a:pt x="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" name="Google Shape;1613;p30">
              <a:extLst>
                <a:ext uri="{FF2B5EF4-FFF2-40B4-BE49-F238E27FC236}">
                  <a16:creationId xmlns="" xmlns:a16="http://schemas.microsoft.com/office/drawing/2014/main" id="{A29557C4-FC1A-49BB-A8B3-A928FF03DAC8}"/>
                </a:ext>
              </a:extLst>
            </p:cNvPr>
            <p:cNvSpPr/>
            <p:nvPr/>
          </p:nvSpPr>
          <p:spPr>
            <a:xfrm>
              <a:off x="6531750" y="3047525"/>
              <a:ext cx="3900" cy="73550"/>
            </a:xfrm>
            <a:custGeom>
              <a:avLst/>
              <a:gdLst/>
              <a:ahLst/>
              <a:cxnLst/>
              <a:rect l="l" t="t" r="r" b="b"/>
              <a:pathLst>
                <a:path w="156" h="2942" extrusionOk="0">
                  <a:moveTo>
                    <a:pt x="1" y="1"/>
                  </a:moveTo>
                  <a:cubicBezTo>
                    <a:pt x="13" y="572"/>
                    <a:pt x="84" y="2037"/>
                    <a:pt x="156" y="2941"/>
                  </a:cubicBezTo>
                  <a:cubicBezTo>
                    <a:pt x="96" y="1763"/>
                    <a:pt x="36" y="596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" name="Google Shape;1614;p30">
              <a:extLst>
                <a:ext uri="{FF2B5EF4-FFF2-40B4-BE49-F238E27FC236}">
                  <a16:creationId xmlns="" xmlns:a16="http://schemas.microsoft.com/office/drawing/2014/main" id="{32FE454E-33C9-4356-984A-86D20B735FD4}"/>
                </a:ext>
              </a:extLst>
            </p:cNvPr>
            <p:cNvSpPr/>
            <p:nvPr/>
          </p:nvSpPr>
          <p:spPr>
            <a:xfrm>
              <a:off x="4207350" y="4270900"/>
              <a:ext cx="49450" cy="4775"/>
            </a:xfrm>
            <a:custGeom>
              <a:avLst/>
              <a:gdLst/>
              <a:ahLst/>
              <a:cxnLst/>
              <a:rect l="l" t="t" r="r" b="b"/>
              <a:pathLst>
                <a:path w="1978" h="191" extrusionOk="0">
                  <a:moveTo>
                    <a:pt x="1977" y="0"/>
                  </a:moveTo>
                  <a:lnTo>
                    <a:pt x="1" y="191"/>
                  </a:lnTo>
                  <a:lnTo>
                    <a:pt x="930" y="119"/>
                  </a:lnTo>
                  <a:lnTo>
                    <a:pt x="19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" name="Google Shape;1615;p30">
              <a:extLst>
                <a:ext uri="{FF2B5EF4-FFF2-40B4-BE49-F238E27FC236}">
                  <a16:creationId xmlns="" xmlns:a16="http://schemas.microsoft.com/office/drawing/2014/main" id="{8FF9C1AF-15EC-46D3-86FD-2DD798DDEC9B}"/>
                </a:ext>
              </a:extLst>
            </p:cNvPr>
            <p:cNvSpPr/>
            <p:nvPr/>
          </p:nvSpPr>
          <p:spPr>
            <a:xfrm>
              <a:off x="2194600" y="1264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180" name="Picture 6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076" t="56616" r="45307" b="23769"/>
          <a:stretch>
            <a:fillRect/>
          </a:stretch>
        </p:blipFill>
        <p:spPr bwMode="auto">
          <a:xfrm>
            <a:off x="4987157" y="4345283"/>
            <a:ext cx="2418839" cy="2512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1" name="Picture 2" descr="كم باقي على اليوم الوطني - اليوم الوطني السعودي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7566" y="-172863"/>
            <a:ext cx="3409530" cy="245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6605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9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8" name="Google Shape;1288;p46"/>
          <p:cNvGrpSpPr/>
          <p:nvPr/>
        </p:nvGrpSpPr>
        <p:grpSpPr>
          <a:xfrm>
            <a:off x="1153532" y="1198717"/>
            <a:ext cx="9571472" cy="3982300"/>
            <a:chOff x="7728915" y="1917859"/>
            <a:chExt cx="1034486" cy="222599"/>
          </a:xfrm>
        </p:grpSpPr>
        <p:sp>
          <p:nvSpPr>
            <p:cNvPr id="1289" name="Google Shape;1289;p46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0" name="Google Shape;1290;p46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1" name="Google Shape;1291;p46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2" name="Google Shape;1292;p46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3" name="Google Shape;1293;p46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4" name="Google Shape;1294;p46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5" name="Google Shape;1295;p46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6" name="Google Shape;1296;p46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7" name="Google Shape;1297;p46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8" name="Google Shape;1298;p46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9" name="Google Shape;1299;p46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0" name="Google Shape;1300;p46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1" name="Google Shape;1301;p46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2" name="Google Shape;1302;p46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3" name="Google Shape;1303;p46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4" name="Google Shape;1304;p46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5" name="Google Shape;1305;p46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6" name="Google Shape;1306;p46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7" name="Google Shape;1307;p46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8" name="Google Shape;1308;p46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9" name="Google Shape;1309;p46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0" name="Google Shape;1310;p46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1" name="Google Shape;1311;p46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2" name="Google Shape;1312;p46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3" name="Google Shape;1313;p46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4" name="Google Shape;1314;p46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5" name="Google Shape;1315;p46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6" name="Google Shape;1316;p46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7" name="Google Shape;1317;p46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8" name="Google Shape;1318;p46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9" name="Google Shape;1319;p46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0" name="Google Shape;1320;p46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1" name="Google Shape;1321;p46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2" name="Google Shape;1322;p46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3" name="Google Shape;1323;p46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4" name="Google Shape;1324;p46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5" name="Google Shape;1325;p46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6" name="Google Shape;1326;p46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7" name="Google Shape;1327;p46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332" name="Google Shape;1332;p46"/>
          <p:cNvGrpSpPr/>
          <p:nvPr/>
        </p:nvGrpSpPr>
        <p:grpSpPr>
          <a:xfrm>
            <a:off x="4861631" y="16844"/>
            <a:ext cx="1374315" cy="1794461"/>
            <a:chOff x="2890275" y="2949625"/>
            <a:chExt cx="407325" cy="531850"/>
          </a:xfrm>
        </p:grpSpPr>
        <p:sp>
          <p:nvSpPr>
            <p:cNvPr id="1333" name="Google Shape;1333;p46"/>
            <p:cNvSpPr/>
            <p:nvPr/>
          </p:nvSpPr>
          <p:spPr>
            <a:xfrm>
              <a:off x="2908450" y="2949625"/>
              <a:ext cx="389150" cy="492575"/>
            </a:xfrm>
            <a:custGeom>
              <a:avLst/>
              <a:gdLst/>
              <a:ahLst/>
              <a:cxnLst/>
              <a:rect l="l" t="t" r="r" b="b"/>
              <a:pathLst>
                <a:path w="15566" h="19703" extrusionOk="0">
                  <a:moveTo>
                    <a:pt x="10760" y="301"/>
                  </a:moveTo>
                  <a:cubicBezTo>
                    <a:pt x="10950" y="301"/>
                    <a:pt x="11135" y="355"/>
                    <a:pt x="11177" y="509"/>
                  </a:cubicBezTo>
                  <a:lnTo>
                    <a:pt x="14169" y="11456"/>
                  </a:lnTo>
                  <a:cubicBezTo>
                    <a:pt x="14164" y="11514"/>
                    <a:pt x="14169" y="11572"/>
                    <a:pt x="14185" y="11626"/>
                  </a:cubicBezTo>
                  <a:lnTo>
                    <a:pt x="15330" y="15540"/>
                  </a:lnTo>
                  <a:lnTo>
                    <a:pt x="14901" y="15691"/>
                  </a:lnTo>
                  <a:lnTo>
                    <a:pt x="14717" y="15754"/>
                  </a:lnTo>
                  <a:lnTo>
                    <a:pt x="14480" y="15839"/>
                  </a:lnTo>
                  <a:lnTo>
                    <a:pt x="11712" y="16745"/>
                  </a:lnTo>
                  <a:cubicBezTo>
                    <a:pt x="11665" y="16760"/>
                    <a:pt x="11617" y="16770"/>
                    <a:pt x="11568" y="16774"/>
                  </a:cubicBezTo>
                  <a:cubicBezTo>
                    <a:pt x="11459" y="16784"/>
                    <a:pt x="11350" y="16801"/>
                    <a:pt x="11242" y="16826"/>
                  </a:cubicBezTo>
                  <a:cubicBezTo>
                    <a:pt x="11167" y="16843"/>
                    <a:pt x="9499" y="17538"/>
                    <a:pt x="8556" y="17905"/>
                  </a:cubicBezTo>
                  <a:lnTo>
                    <a:pt x="8556" y="17905"/>
                  </a:lnTo>
                  <a:lnTo>
                    <a:pt x="5584" y="18942"/>
                  </a:lnTo>
                  <a:lnTo>
                    <a:pt x="5584" y="18942"/>
                  </a:lnTo>
                  <a:lnTo>
                    <a:pt x="4684" y="19256"/>
                  </a:lnTo>
                  <a:lnTo>
                    <a:pt x="4093" y="19462"/>
                  </a:lnTo>
                  <a:cubicBezTo>
                    <a:pt x="4093" y="19461"/>
                    <a:pt x="4093" y="19461"/>
                    <a:pt x="4093" y="19460"/>
                  </a:cubicBezTo>
                  <a:lnTo>
                    <a:pt x="4093" y="19460"/>
                  </a:lnTo>
                  <a:cubicBezTo>
                    <a:pt x="3948" y="18911"/>
                    <a:pt x="3477" y="16385"/>
                    <a:pt x="2661" y="12995"/>
                  </a:cubicBezTo>
                  <a:cubicBezTo>
                    <a:pt x="2031" y="10384"/>
                    <a:pt x="1106" y="7113"/>
                    <a:pt x="540" y="4753"/>
                  </a:cubicBezTo>
                  <a:lnTo>
                    <a:pt x="540" y="4753"/>
                  </a:lnTo>
                  <a:cubicBezTo>
                    <a:pt x="537" y="4741"/>
                    <a:pt x="534" y="4729"/>
                    <a:pt x="531" y="4717"/>
                  </a:cubicBezTo>
                  <a:cubicBezTo>
                    <a:pt x="516" y="4654"/>
                    <a:pt x="502" y="4592"/>
                    <a:pt x="488" y="4529"/>
                  </a:cubicBezTo>
                  <a:cubicBezTo>
                    <a:pt x="452" y="4385"/>
                    <a:pt x="418" y="4244"/>
                    <a:pt x="385" y="4105"/>
                  </a:cubicBezTo>
                  <a:cubicBezTo>
                    <a:pt x="370" y="4042"/>
                    <a:pt x="355" y="3981"/>
                    <a:pt x="340" y="3919"/>
                  </a:cubicBezTo>
                  <a:cubicBezTo>
                    <a:pt x="318" y="3825"/>
                    <a:pt x="321" y="3780"/>
                    <a:pt x="319" y="3727"/>
                  </a:cubicBezTo>
                  <a:cubicBezTo>
                    <a:pt x="317" y="3644"/>
                    <a:pt x="370" y="3569"/>
                    <a:pt x="449" y="3544"/>
                  </a:cubicBezTo>
                  <a:lnTo>
                    <a:pt x="10461" y="344"/>
                  </a:lnTo>
                  <a:cubicBezTo>
                    <a:pt x="10546" y="318"/>
                    <a:pt x="10653" y="301"/>
                    <a:pt x="10760" y="301"/>
                  </a:cubicBezTo>
                  <a:close/>
                  <a:moveTo>
                    <a:pt x="10907" y="0"/>
                  </a:moveTo>
                  <a:cubicBezTo>
                    <a:pt x="10767" y="0"/>
                    <a:pt x="10515" y="39"/>
                    <a:pt x="10477" y="51"/>
                  </a:cubicBezTo>
                  <a:lnTo>
                    <a:pt x="86" y="3300"/>
                  </a:lnTo>
                  <a:lnTo>
                    <a:pt x="1" y="3327"/>
                  </a:lnTo>
                  <a:lnTo>
                    <a:pt x="22" y="3414"/>
                  </a:lnTo>
                  <a:cubicBezTo>
                    <a:pt x="66" y="3598"/>
                    <a:pt x="111" y="3785"/>
                    <a:pt x="156" y="3975"/>
                  </a:cubicBezTo>
                  <a:cubicBezTo>
                    <a:pt x="170" y="4038"/>
                    <a:pt x="185" y="4100"/>
                    <a:pt x="200" y="4162"/>
                  </a:cubicBezTo>
                  <a:cubicBezTo>
                    <a:pt x="200" y="4162"/>
                    <a:pt x="200" y="4163"/>
                    <a:pt x="201" y="4163"/>
                  </a:cubicBezTo>
                  <a:lnTo>
                    <a:pt x="201" y="4163"/>
                  </a:lnTo>
                  <a:lnTo>
                    <a:pt x="200" y="4163"/>
                  </a:lnTo>
                  <a:cubicBezTo>
                    <a:pt x="233" y="4302"/>
                    <a:pt x="268" y="4443"/>
                    <a:pt x="301" y="4587"/>
                  </a:cubicBezTo>
                  <a:cubicBezTo>
                    <a:pt x="317" y="4648"/>
                    <a:pt x="332" y="4710"/>
                    <a:pt x="347" y="4774"/>
                  </a:cubicBezTo>
                  <a:cubicBezTo>
                    <a:pt x="1797" y="10838"/>
                    <a:pt x="3890" y="19552"/>
                    <a:pt x="3949" y="19641"/>
                  </a:cubicBezTo>
                  <a:lnTo>
                    <a:pt x="3991" y="19702"/>
                  </a:lnTo>
                  <a:lnTo>
                    <a:pt x="14348" y="16087"/>
                  </a:lnTo>
                  <a:lnTo>
                    <a:pt x="14531" y="16024"/>
                  </a:lnTo>
                  <a:lnTo>
                    <a:pt x="14768" y="15941"/>
                  </a:lnTo>
                  <a:lnTo>
                    <a:pt x="14952" y="15877"/>
                  </a:lnTo>
                  <a:lnTo>
                    <a:pt x="15479" y="15692"/>
                  </a:lnTo>
                  <a:lnTo>
                    <a:pt x="15565" y="15662"/>
                  </a:lnTo>
                  <a:lnTo>
                    <a:pt x="11461" y="479"/>
                  </a:lnTo>
                  <a:lnTo>
                    <a:pt x="11002" y="20"/>
                  </a:lnTo>
                  <a:cubicBezTo>
                    <a:pt x="10998" y="6"/>
                    <a:pt x="10961" y="0"/>
                    <a:pt x="1090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4" name="Google Shape;1334;p46"/>
            <p:cNvSpPr/>
            <p:nvPr/>
          </p:nvSpPr>
          <p:spPr>
            <a:xfrm>
              <a:off x="2897400" y="3047550"/>
              <a:ext cx="389150" cy="415525"/>
            </a:xfrm>
            <a:custGeom>
              <a:avLst/>
              <a:gdLst/>
              <a:ahLst/>
              <a:cxnLst/>
              <a:rect l="l" t="t" r="r" b="b"/>
              <a:pathLst>
                <a:path w="15566" h="16621" extrusionOk="0">
                  <a:moveTo>
                    <a:pt x="782" y="0"/>
                  </a:moveTo>
                  <a:lnTo>
                    <a:pt x="598" y="58"/>
                  </a:lnTo>
                  <a:lnTo>
                    <a:pt x="87" y="218"/>
                  </a:lnTo>
                  <a:lnTo>
                    <a:pt x="0" y="245"/>
                  </a:lnTo>
                  <a:lnTo>
                    <a:pt x="22" y="332"/>
                  </a:lnTo>
                  <a:cubicBezTo>
                    <a:pt x="63" y="503"/>
                    <a:pt x="104" y="678"/>
                    <a:pt x="147" y="855"/>
                  </a:cubicBezTo>
                  <a:cubicBezTo>
                    <a:pt x="162" y="917"/>
                    <a:pt x="175" y="980"/>
                    <a:pt x="191" y="1043"/>
                  </a:cubicBezTo>
                  <a:cubicBezTo>
                    <a:pt x="1643" y="7114"/>
                    <a:pt x="3889" y="16468"/>
                    <a:pt x="3949" y="16559"/>
                  </a:cubicBezTo>
                  <a:lnTo>
                    <a:pt x="3991" y="16621"/>
                  </a:lnTo>
                  <a:lnTo>
                    <a:pt x="14962" y="12793"/>
                  </a:lnTo>
                  <a:lnTo>
                    <a:pt x="14961" y="12792"/>
                  </a:lnTo>
                  <a:lnTo>
                    <a:pt x="14961" y="12792"/>
                  </a:lnTo>
                  <a:lnTo>
                    <a:pt x="14962" y="12792"/>
                  </a:lnTo>
                  <a:lnTo>
                    <a:pt x="15144" y="12728"/>
                  </a:lnTo>
                  <a:lnTo>
                    <a:pt x="15480" y="12611"/>
                  </a:lnTo>
                  <a:lnTo>
                    <a:pt x="15565" y="12581"/>
                  </a:lnTo>
                  <a:lnTo>
                    <a:pt x="15394" y="11959"/>
                  </a:lnTo>
                  <a:lnTo>
                    <a:pt x="15343" y="11774"/>
                  </a:lnTo>
                  <a:lnTo>
                    <a:pt x="15159" y="11837"/>
                  </a:lnTo>
                  <a:lnTo>
                    <a:pt x="15210" y="12024"/>
                  </a:lnTo>
                  <a:lnTo>
                    <a:pt x="15330" y="12459"/>
                  </a:lnTo>
                  <a:lnTo>
                    <a:pt x="15093" y="12542"/>
                  </a:lnTo>
                  <a:lnTo>
                    <a:pt x="14910" y="12605"/>
                  </a:lnTo>
                  <a:lnTo>
                    <a:pt x="4094" y="16382"/>
                  </a:lnTo>
                  <a:cubicBezTo>
                    <a:pt x="3828" y="15375"/>
                    <a:pt x="1664" y="6361"/>
                    <a:pt x="376" y="985"/>
                  </a:cubicBezTo>
                  <a:cubicBezTo>
                    <a:pt x="361" y="922"/>
                    <a:pt x="346" y="860"/>
                    <a:pt x="332" y="798"/>
                  </a:cubicBezTo>
                  <a:cubicBezTo>
                    <a:pt x="297" y="653"/>
                    <a:pt x="263" y="512"/>
                    <a:pt x="231" y="374"/>
                  </a:cubicBezTo>
                  <a:lnTo>
                    <a:pt x="642" y="245"/>
                  </a:lnTo>
                  <a:lnTo>
                    <a:pt x="827" y="188"/>
                  </a:lnTo>
                  <a:cubicBezTo>
                    <a:pt x="812" y="124"/>
                    <a:pt x="797" y="62"/>
                    <a:pt x="78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5" name="Google Shape;1335;p46"/>
            <p:cNvSpPr/>
            <p:nvPr/>
          </p:nvSpPr>
          <p:spPr>
            <a:xfrm>
              <a:off x="2890950" y="3062825"/>
              <a:ext cx="389150" cy="418650"/>
            </a:xfrm>
            <a:custGeom>
              <a:avLst/>
              <a:gdLst/>
              <a:ahLst/>
              <a:cxnLst/>
              <a:rect l="l" t="t" r="r" b="b"/>
              <a:pathLst>
                <a:path w="15566" h="16746" extrusionOk="0">
                  <a:moveTo>
                    <a:pt x="1188" y="1"/>
                  </a:moveTo>
                  <a:lnTo>
                    <a:pt x="1001" y="59"/>
                  </a:lnTo>
                  <a:cubicBezTo>
                    <a:pt x="1017" y="120"/>
                    <a:pt x="1032" y="182"/>
                    <a:pt x="1047" y="245"/>
                  </a:cubicBezTo>
                  <a:lnTo>
                    <a:pt x="1231" y="189"/>
                  </a:lnTo>
                  <a:cubicBezTo>
                    <a:pt x="1216" y="126"/>
                    <a:pt x="1202" y="64"/>
                    <a:pt x="1188" y="1"/>
                  </a:cubicBezTo>
                  <a:close/>
                  <a:moveTo>
                    <a:pt x="15180" y="11311"/>
                  </a:moveTo>
                  <a:lnTo>
                    <a:pt x="14996" y="11374"/>
                  </a:lnTo>
                  <a:lnTo>
                    <a:pt x="15046" y="11559"/>
                  </a:lnTo>
                  <a:lnTo>
                    <a:pt x="15231" y="11496"/>
                  </a:lnTo>
                  <a:lnTo>
                    <a:pt x="15180" y="11311"/>
                  </a:lnTo>
                  <a:close/>
                  <a:moveTo>
                    <a:pt x="590" y="187"/>
                  </a:moveTo>
                  <a:lnTo>
                    <a:pt x="405" y="245"/>
                  </a:lnTo>
                  <a:lnTo>
                    <a:pt x="1" y="371"/>
                  </a:lnTo>
                  <a:lnTo>
                    <a:pt x="22" y="459"/>
                  </a:lnTo>
                  <a:cubicBezTo>
                    <a:pt x="1461" y="6478"/>
                    <a:pt x="3886" y="16590"/>
                    <a:pt x="3950" y="16685"/>
                  </a:cubicBezTo>
                  <a:lnTo>
                    <a:pt x="3991" y="16746"/>
                  </a:lnTo>
                  <a:lnTo>
                    <a:pt x="15481" y="12737"/>
                  </a:lnTo>
                  <a:lnTo>
                    <a:pt x="15566" y="12707"/>
                  </a:lnTo>
                  <a:lnTo>
                    <a:pt x="15402" y="12118"/>
                  </a:lnTo>
                  <a:lnTo>
                    <a:pt x="15351" y="11931"/>
                  </a:lnTo>
                  <a:lnTo>
                    <a:pt x="15168" y="11995"/>
                  </a:lnTo>
                  <a:lnTo>
                    <a:pt x="15220" y="12182"/>
                  </a:lnTo>
                  <a:lnTo>
                    <a:pt x="15331" y="12585"/>
                  </a:lnTo>
                  <a:lnTo>
                    <a:pt x="4096" y="16506"/>
                  </a:lnTo>
                  <a:cubicBezTo>
                    <a:pt x="3817" y="15461"/>
                    <a:pt x="1492" y="5772"/>
                    <a:pt x="232" y="500"/>
                  </a:cubicBezTo>
                  <a:lnTo>
                    <a:pt x="449" y="432"/>
                  </a:lnTo>
                  <a:lnTo>
                    <a:pt x="634" y="374"/>
                  </a:lnTo>
                  <a:cubicBezTo>
                    <a:pt x="620" y="311"/>
                    <a:pt x="605" y="249"/>
                    <a:pt x="590" y="187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6" name="Google Shape;1336;p46"/>
            <p:cNvSpPr/>
            <p:nvPr/>
          </p:nvSpPr>
          <p:spPr>
            <a:xfrm>
              <a:off x="2974125" y="2998550"/>
              <a:ext cx="226500" cy="180875"/>
            </a:xfrm>
            <a:custGeom>
              <a:avLst/>
              <a:gdLst/>
              <a:ahLst/>
              <a:cxnLst/>
              <a:rect l="l" t="t" r="r" b="b"/>
              <a:pathLst>
                <a:path w="9060" h="7235" extrusionOk="0">
                  <a:moveTo>
                    <a:pt x="7514" y="223"/>
                  </a:moveTo>
                  <a:lnTo>
                    <a:pt x="8740" y="4411"/>
                  </a:lnTo>
                  <a:cubicBezTo>
                    <a:pt x="8815" y="4702"/>
                    <a:pt x="2118" y="6761"/>
                    <a:pt x="1836" y="6861"/>
                  </a:cubicBezTo>
                  <a:cubicBezTo>
                    <a:pt x="1673" y="6913"/>
                    <a:pt x="1530" y="7012"/>
                    <a:pt x="1428" y="7012"/>
                  </a:cubicBezTo>
                  <a:cubicBezTo>
                    <a:pt x="1369" y="7012"/>
                    <a:pt x="1324" y="6979"/>
                    <a:pt x="1296" y="6884"/>
                  </a:cubicBezTo>
                  <a:lnTo>
                    <a:pt x="286" y="3272"/>
                  </a:lnTo>
                  <a:cubicBezTo>
                    <a:pt x="195" y="2956"/>
                    <a:pt x="369" y="2624"/>
                    <a:pt x="681" y="2519"/>
                  </a:cubicBezTo>
                  <a:lnTo>
                    <a:pt x="7514" y="223"/>
                  </a:lnTo>
                  <a:close/>
                  <a:moveTo>
                    <a:pt x="7629" y="0"/>
                  </a:moveTo>
                  <a:lnTo>
                    <a:pt x="419" y="2439"/>
                  </a:lnTo>
                  <a:cubicBezTo>
                    <a:pt x="294" y="2482"/>
                    <a:pt x="0" y="2783"/>
                    <a:pt x="37" y="2909"/>
                  </a:cubicBezTo>
                  <a:lnTo>
                    <a:pt x="1249" y="7235"/>
                  </a:lnTo>
                  <a:lnTo>
                    <a:pt x="9059" y="4710"/>
                  </a:lnTo>
                  <a:lnTo>
                    <a:pt x="7629" y="0"/>
                  </a:ln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7" name="Google Shape;1337;p46"/>
            <p:cNvSpPr/>
            <p:nvPr/>
          </p:nvSpPr>
          <p:spPr>
            <a:xfrm>
              <a:off x="3006075" y="3370025"/>
              <a:ext cx="29975" cy="28850"/>
            </a:xfrm>
            <a:custGeom>
              <a:avLst/>
              <a:gdLst/>
              <a:ahLst/>
              <a:cxnLst/>
              <a:rect l="l" t="t" r="r" b="b"/>
              <a:pathLst>
                <a:path w="1199" h="1154" extrusionOk="0">
                  <a:moveTo>
                    <a:pt x="598" y="194"/>
                  </a:moveTo>
                  <a:cubicBezTo>
                    <a:pt x="724" y="194"/>
                    <a:pt x="847" y="254"/>
                    <a:pt x="922" y="365"/>
                  </a:cubicBezTo>
                  <a:cubicBezTo>
                    <a:pt x="979" y="450"/>
                    <a:pt x="999" y="551"/>
                    <a:pt x="980" y="652"/>
                  </a:cubicBezTo>
                  <a:cubicBezTo>
                    <a:pt x="959" y="752"/>
                    <a:pt x="901" y="840"/>
                    <a:pt x="815" y="896"/>
                  </a:cubicBezTo>
                  <a:cubicBezTo>
                    <a:pt x="749" y="940"/>
                    <a:pt x="674" y="961"/>
                    <a:pt x="600" y="961"/>
                  </a:cubicBezTo>
                  <a:cubicBezTo>
                    <a:pt x="474" y="961"/>
                    <a:pt x="351" y="901"/>
                    <a:pt x="277" y="791"/>
                  </a:cubicBezTo>
                  <a:cubicBezTo>
                    <a:pt x="220" y="705"/>
                    <a:pt x="200" y="604"/>
                    <a:pt x="219" y="503"/>
                  </a:cubicBezTo>
                  <a:cubicBezTo>
                    <a:pt x="239" y="403"/>
                    <a:pt x="298" y="316"/>
                    <a:pt x="384" y="259"/>
                  </a:cubicBezTo>
                  <a:cubicBezTo>
                    <a:pt x="450" y="215"/>
                    <a:pt x="525" y="194"/>
                    <a:pt x="598" y="194"/>
                  </a:cubicBezTo>
                  <a:close/>
                  <a:moveTo>
                    <a:pt x="597" y="1"/>
                  </a:moveTo>
                  <a:cubicBezTo>
                    <a:pt x="487" y="1"/>
                    <a:pt x="376" y="32"/>
                    <a:pt x="277" y="97"/>
                  </a:cubicBezTo>
                  <a:cubicBezTo>
                    <a:pt x="148" y="184"/>
                    <a:pt x="60" y="314"/>
                    <a:pt x="30" y="466"/>
                  </a:cubicBezTo>
                  <a:cubicBezTo>
                    <a:pt x="0" y="616"/>
                    <a:pt x="31" y="770"/>
                    <a:pt x="117" y="897"/>
                  </a:cubicBezTo>
                  <a:cubicBezTo>
                    <a:pt x="229" y="1064"/>
                    <a:pt x="412" y="1154"/>
                    <a:pt x="600" y="1154"/>
                  </a:cubicBezTo>
                  <a:cubicBezTo>
                    <a:pt x="710" y="1154"/>
                    <a:pt x="823" y="1123"/>
                    <a:pt x="921" y="1058"/>
                  </a:cubicBezTo>
                  <a:cubicBezTo>
                    <a:pt x="1050" y="971"/>
                    <a:pt x="1139" y="841"/>
                    <a:pt x="1169" y="689"/>
                  </a:cubicBezTo>
                  <a:cubicBezTo>
                    <a:pt x="1199" y="538"/>
                    <a:pt x="1168" y="385"/>
                    <a:pt x="1081" y="257"/>
                  </a:cubicBezTo>
                  <a:cubicBezTo>
                    <a:pt x="969" y="91"/>
                    <a:pt x="785" y="1"/>
                    <a:pt x="597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8" name="Google Shape;1338;p46"/>
            <p:cNvSpPr/>
            <p:nvPr/>
          </p:nvSpPr>
          <p:spPr>
            <a:xfrm>
              <a:off x="2988525" y="3299900"/>
              <a:ext cx="30000" cy="28825"/>
            </a:xfrm>
            <a:custGeom>
              <a:avLst/>
              <a:gdLst/>
              <a:ahLst/>
              <a:cxnLst/>
              <a:rect l="l" t="t" r="r" b="b"/>
              <a:pathLst>
                <a:path w="1200" h="1153" extrusionOk="0">
                  <a:moveTo>
                    <a:pt x="600" y="193"/>
                  </a:moveTo>
                  <a:cubicBezTo>
                    <a:pt x="725" y="193"/>
                    <a:pt x="847" y="253"/>
                    <a:pt x="922" y="364"/>
                  </a:cubicBezTo>
                  <a:cubicBezTo>
                    <a:pt x="980" y="448"/>
                    <a:pt x="1000" y="551"/>
                    <a:pt x="980" y="650"/>
                  </a:cubicBezTo>
                  <a:cubicBezTo>
                    <a:pt x="960" y="752"/>
                    <a:pt x="902" y="838"/>
                    <a:pt x="815" y="895"/>
                  </a:cubicBezTo>
                  <a:cubicBezTo>
                    <a:pt x="749" y="939"/>
                    <a:pt x="674" y="960"/>
                    <a:pt x="600" y="960"/>
                  </a:cubicBezTo>
                  <a:cubicBezTo>
                    <a:pt x="474" y="960"/>
                    <a:pt x="351" y="900"/>
                    <a:pt x="277" y="789"/>
                  </a:cubicBezTo>
                  <a:cubicBezTo>
                    <a:pt x="220" y="704"/>
                    <a:pt x="200" y="602"/>
                    <a:pt x="220" y="502"/>
                  </a:cubicBezTo>
                  <a:cubicBezTo>
                    <a:pt x="240" y="401"/>
                    <a:pt x="298" y="315"/>
                    <a:pt x="385" y="257"/>
                  </a:cubicBezTo>
                  <a:cubicBezTo>
                    <a:pt x="450" y="214"/>
                    <a:pt x="526" y="193"/>
                    <a:pt x="600" y="193"/>
                  </a:cubicBezTo>
                  <a:close/>
                  <a:moveTo>
                    <a:pt x="599" y="0"/>
                  </a:moveTo>
                  <a:cubicBezTo>
                    <a:pt x="488" y="0"/>
                    <a:pt x="377" y="31"/>
                    <a:pt x="278" y="97"/>
                  </a:cubicBezTo>
                  <a:cubicBezTo>
                    <a:pt x="149" y="182"/>
                    <a:pt x="61" y="313"/>
                    <a:pt x="30" y="464"/>
                  </a:cubicBezTo>
                  <a:cubicBezTo>
                    <a:pt x="0" y="615"/>
                    <a:pt x="31" y="769"/>
                    <a:pt x="118" y="897"/>
                  </a:cubicBezTo>
                  <a:cubicBezTo>
                    <a:pt x="229" y="1063"/>
                    <a:pt x="414" y="1152"/>
                    <a:pt x="601" y="1152"/>
                  </a:cubicBezTo>
                  <a:cubicBezTo>
                    <a:pt x="712" y="1152"/>
                    <a:pt x="823" y="1121"/>
                    <a:pt x="922" y="1056"/>
                  </a:cubicBezTo>
                  <a:cubicBezTo>
                    <a:pt x="1051" y="971"/>
                    <a:pt x="1139" y="839"/>
                    <a:pt x="1169" y="689"/>
                  </a:cubicBezTo>
                  <a:cubicBezTo>
                    <a:pt x="1200" y="537"/>
                    <a:pt x="1169" y="384"/>
                    <a:pt x="1082" y="256"/>
                  </a:cubicBezTo>
                  <a:cubicBezTo>
                    <a:pt x="971" y="90"/>
                    <a:pt x="787" y="0"/>
                    <a:pt x="59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9" name="Google Shape;1339;p46"/>
            <p:cNvSpPr/>
            <p:nvPr/>
          </p:nvSpPr>
          <p:spPr>
            <a:xfrm>
              <a:off x="2971975" y="3228475"/>
              <a:ext cx="29200" cy="28850"/>
            </a:xfrm>
            <a:custGeom>
              <a:avLst/>
              <a:gdLst/>
              <a:ahLst/>
              <a:cxnLst/>
              <a:rect l="l" t="t" r="r" b="b"/>
              <a:pathLst>
                <a:path w="1168" h="1154" extrusionOk="0">
                  <a:moveTo>
                    <a:pt x="591" y="193"/>
                  </a:moveTo>
                  <a:cubicBezTo>
                    <a:pt x="694" y="196"/>
                    <a:pt x="791" y="237"/>
                    <a:pt x="863" y="311"/>
                  </a:cubicBezTo>
                  <a:cubicBezTo>
                    <a:pt x="935" y="385"/>
                    <a:pt x="973" y="481"/>
                    <a:pt x="972" y="583"/>
                  </a:cubicBezTo>
                  <a:cubicBezTo>
                    <a:pt x="970" y="686"/>
                    <a:pt x="928" y="781"/>
                    <a:pt x="853" y="853"/>
                  </a:cubicBezTo>
                  <a:cubicBezTo>
                    <a:pt x="780" y="924"/>
                    <a:pt x="686" y="959"/>
                    <a:pt x="578" y="960"/>
                  </a:cubicBezTo>
                  <a:cubicBezTo>
                    <a:pt x="474" y="958"/>
                    <a:pt x="378" y="917"/>
                    <a:pt x="305" y="843"/>
                  </a:cubicBezTo>
                  <a:cubicBezTo>
                    <a:pt x="234" y="769"/>
                    <a:pt x="195" y="673"/>
                    <a:pt x="198" y="571"/>
                  </a:cubicBezTo>
                  <a:cubicBezTo>
                    <a:pt x="201" y="361"/>
                    <a:pt x="374" y="193"/>
                    <a:pt x="584" y="193"/>
                  </a:cubicBezTo>
                  <a:close/>
                  <a:moveTo>
                    <a:pt x="584" y="0"/>
                  </a:moveTo>
                  <a:cubicBezTo>
                    <a:pt x="269" y="0"/>
                    <a:pt x="9" y="252"/>
                    <a:pt x="4" y="567"/>
                  </a:cubicBezTo>
                  <a:cubicBezTo>
                    <a:pt x="1" y="721"/>
                    <a:pt x="60" y="868"/>
                    <a:pt x="168" y="978"/>
                  </a:cubicBezTo>
                  <a:cubicBezTo>
                    <a:pt x="276" y="1089"/>
                    <a:pt x="420" y="1151"/>
                    <a:pt x="575" y="1154"/>
                  </a:cubicBezTo>
                  <a:lnTo>
                    <a:pt x="585" y="1154"/>
                  </a:lnTo>
                  <a:cubicBezTo>
                    <a:pt x="736" y="1154"/>
                    <a:pt x="878" y="1096"/>
                    <a:pt x="988" y="991"/>
                  </a:cubicBezTo>
                  <a:cubicBezTo>
                    <a:pt x="1099" y="885"/>
                    <a:pt x="1162" y="741"/>
                    <a:pt x="1164" y="587"/>
                  </a:cubicBezTo>
                  <a:cubicBezTo>
                    <a:pt x="1168" y="433"/>
                    <a:pt x="1110" y="286"/>
                    <a:pt x="1002" y="176"/>
                  </a:cubicBezTo>
                  <a:cubicBezTo>
                    <a:pt x="894" y="65"/>
                    <a:pt x="750" y="3"/>
                    <a:pt x="59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0" name="Google Shape;1340;p46"/>
            <p:cNvSpPr/>
            <p:nvPr/>
          </p:nvSpPr>
          <p:spPr>
            <a:xfrm>
              <a:off x="2952100" y="3155625"/>
              <a:ext cx="29225" cy="28875"/>
            </a:xfrm>
            <a:custGeom>
              <a:avLst/>
              <a:gdLst/>
              <a:ahLst/>
              <a:cxnLst/>
              <a:rect l="l" t="t" r="r" b="b"/>
              <a:pathLst>
                <a:path w="1169" h="1155" extrusionOk="0">
                  <a:moveTo>
                    <a:pt x="590" y="194"/>
                  </a:moveTo>
                  <a:cubicBezTo>
                    <a:pt x="803" y="198"/>
                    <a:pt x="974" y="373"/>
                    <a:pt x="970" y="584"/>
                  </a:cubicBezTo>
                  <a:cubicBezTo>
                    <a:pt x="967" y="794"/>
                    <a:pt x="794" y="961"/>
                    <a:pt x="583" y="961"/>
                  </a:cubicBezTo>
                  <a:lnTo>
                    <a:pt x="577" y="961"/>
                  </a:lnTo>
                  <a:cubicBezTo>
                    <a:pt x="473" y="959"/>
                    <a:pt x="376" y="918"/>
                    <a:pt x="305" y="844"/>
                  </a:cubicBezTo>
                  <a:cubicBezTo>
                    <a:pt x="233" y="770"/>
                    <a:pt x="195" y="674"/>
                    <a:pt x="196" y="571"/>
                  </a:cubicBezTo>
                  <a:cubicBezTo>
                    <a:pt x="200" y="362"/>
                    <a:pt x="373" y="194"/>
                    <a:pt x="583" y="194"/>
                  </a:cubicBezTo>
                  <a:close/>
                  <a:moveTo>
                    <a:pt x="583" y="1"/>
                  </a:moveTo>
                  <a:cubicBezTo>
                    <a:pt x="267" y="1"/>
                    <a:pt x="8" y="254"/>
                    <a:pt x="2" y="568"/>
                  </a:cubicBezTo>
                  <a:cubicBezTo>
                    <a:pt x="0" y="722"/>
                    <a:pt x="58" y="868"/>
                    <a:pt x="166" y="979"/>
                  </a:cubicBezTo>
                  <a:cubicBezTo>
                    <a:pt x="274" y="1089"/>
                    <a:pt x="418" y="1151"/>
                    <a:pt x="573" y="1155"/>
                  </a:cubicBezTo>
                  <a:lnTo>
                    <a:pt x="583" y="1155"/>
                  </a:lnTo>
                  <a:cubicBezTo>
                    <a:pt x="899" y="1155"/>
                    <a:pt x="1158" y="902"/>
                    <a:pt x="1163" y="587"/>
                  </a:cubicBezTo>
                  <a:cubicBezTo>
                    <a:pt x="1169" y="270"/>
                    <a:pt x="912" y="7"/>
                    <a:pt x="593" y="2"/>
                  </a:cubicBezTo>
                  <a:cubicBezTo>
                    <a:pt x="590" y="1"/>
                    <a:pt x="587" y="1"/>
                    <a:pt x="58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1" name="Google Shape;1341;p46"/>
            <p:cNvSpPr/>
            <p:nvPr/>
          </p:nvSpPr>
          <p:spPr>
            <a:xfrm>
              <a:off x="2931775" y="3068650"/>
              <a:ext cx="29175" cy="28850"/>
            </a:xfrm>
            <a:custGeom>
              <a:avLst/>
              <a:gdLst/>
              <a:ahLst/>
              <a:cxnLst/>
              <a:rect l="l" t="t" r="r" b="b"/>
              <a:pathLst>
                <a:path w="1167" h="1154" extrusionOk="0">
                  <a:moveTo>
                    <a:pt x="590" y="194"/>
                  </a:moveTo>
                  <a:cubicBezTo>
                    <a:pt x="693" y="195"/>
                    <a:pt x="790" y="237"/>
                    <a:pt x="862" y="310"/>
                  </a:cubicBezTo>
                  <a:cubicBezTo>
                    <a:pt x="934" y="384"/>
                    <a:pt x="972" y="481"/>
                    <a:pt x="970" y="584"/>
                  </a:cubicBezTo>
                  <a:cubicBezTo>
                    <a:pt x="967" y="793"/>
                    <a:pt x="794" y="961"/>
                    <a:pt x="583" y="961"/>
                  </a:cubicBezTo>
                  <a:lnTo>
                    <a:pt x="577" y="961"/>
                  </a:lnTo>
                  <a:cubicBezTo>
                    <a:pt x="473" y="959"/>
                    <a:pt x="376" y="917"/>
                    <a:pt x="305" y="843"/>
                  </a:cubicBezTo>
                  <a:cubicBezTo>
                    <a:pt x="233" y="770"/>
                    <a:pt x="195" y="672"/>
                    <a:pt x="196" y="571"/>
                  </a:cubicBezTo>
                  <a:cubicBezTo>
                    <a:pt x="200" y="362"/>
                    <a:pt x="373" y="194"/>
                    <a:pt x="583" y="194"/>
                  </a:cubicBezTo>
                  <a:close/>
                  <a:moveTo>
                    <a:pt x="583" y="0"/>
                  </a:moveTo>
                  <a:cubicBezTo>
                    <a:pt x="267" y="0"/>
                    <a:pt x="9" y="253"/>
                    <a:pt x="3" y="567"/>
                  </a:cubicBezTo>
                  <a:cubicBezTo>
                    <a:pt x="0" y="722"/>
                    <a:pt x="58" y="867"/>
                    <a:pt x="167" y="978"/>
                  </a:cubicBezTo>
                  <a:cubicBezTo>
                    <a:pt x="274" y="1088"/>
                    <a:pt x="419" y="1151"/>
                    <a:pt x="574" y="1153"/>
                  </a:cubicBezTo>
                  <a:lnTo>
                    <a:pt x="583" y="1153"/>
                  </a:lnTo>
                  <a:cubicBezTo>
                    <a:pt x="899" y="1153"/>
                    <a:pt x="1158" y="901"/>
                    <a:pt x="1163" y="587"/>
                  </a:cubicBezTo>
                  <a:cubicBezTo>
                    <a:pt x="1167" y="432"/>
                    <a:pt x="1108" y="287"/>
                    <a:pt x="1000" y="176"/>
                  </a:cubicBezTo>
                  <a:cubicBezTo>
                    <a:pt x="893" y="66"/>
                    <a:pt x="748" y="3"/>
                    <a:pt x="59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2" name="Google Shape;1342;p46"/>
            <p:cNvSpPr/>
            <p:nvPr/>
          </p:nvSpPr>
          <p:spPr>
            <a:xfrm>
              <a:off x="2964525" y="3375800"/>
              <a:ext cx="61325" cy="53925"/>
            </a:xfrm>
            <a:custGeom>
              <a:avLst/>
              <a:gdLst/>
              <a:ahLst/>
              <a:cxnLst/>
              <a:rect l="l" t="t" r="r" b="b"/>
              <a:pathLst>
                <a:path w="2453" h="2157" extrusionOk="0">
                  <a:moveTo>
                    <a:pt x="1644" y="1"/>
                  </a:moveTo>
                  <a:cubicBezTo>
                    <a:pt x="1346" y="1"/>
                    <a:pt x="1050" y="89"/>
                    <a:pt x="814" y="223"/>
                  </a:cubicBezTo>
                  <a:cubicBezTo>
                    <a:pt x="441" y="435"/>
                    <a:pt x="189" y="739"/>
                    <a:pt x="105" y="1081"/>
                  </a:cubicBezTo>
                  <a:cubicBezTo>
                    <a:pt x="1" y="1495"/>
                    <a:pt x="180" y="1953"/>
                    <a:pt x="520" y="2145"/>
                  </a:cubicBezTo>
                  <a:cubicBezTo>
                    <a:pt x="534" y="2153"/>
                    <a:pt x="550" y="2157"/>
                    <a:pt x="566" y="2157"/>
                  </a:cubicBezTo>
                  <a:cubicBezTo>
                    <a:pt x="599" y="2157"/>
                    <a:pt x="631" y="2140"/>
                    <a:pt x="648" y="2110"/>
                  </a:cubicBezTo>
                  <a:cubicBezTo>
                    <a:pt x="674" y="2064"/>
                    <a:pt x="658" y="2006"/>
                    <a:pt x="612" y="1980"/>
                  </a:cubicBezTo>
                  <a:cubicBezTo>
                    <a:pt x="348" y="1832"/>
                    <a:pt x="205" y="1456"/>
                    <a:pt x="287" y="1127"/>
                  </a:cubicBezTo>
                  <a:cubicBezTo>
                    <a:pt x="384" y="734"/>
                    <a:pt x="718" y="494"/>
                    <a:pt x="907" y="386"/>
                  </a:cubicBezTo>
                  <a:cubicBezTo>
                    <a:pt x="1116" y="268"/>
                    <a:pt x="1380" y="188"/>
                    <a:pt x="1642" y="188"/>
                  </a:cubicBezTo>
                  <a:cubicBezTo>
                    <a:pt x="1871" y="188"/>
                    <a:pt x="2098" y="248"/>
                    <a:pt x="2289" y="394"/>
                  </a:cubicBezTo>
                  <a:cubicBezTo>
                    <a:pt x="2306" y="407"/>
                    <a:pt x="2326" y="413"/>
                    <a:pt x="2346" y="413"/>
                  </a:cubicBezTo>
                  <a:cubicBezTo>
                    <a:pt x="2375" y="413"/>
                    <a:pt x="2403" y="401"/>
                    <a:pt x="2422" y="377"/>
                  </a:cubicBezTo>
                  <a:cubicBezTo>
                    <a:pt x="2453" y="335"/>
                    <a:pt x="2445" y="276"/>
                    <a:pt x="2403" y="244"/>
                  </a:cubicBezTo>
                  <a:cubicBezTo>
                    <a:pt x="2178" y="71"/>
                    <a:pt x="1910" y="1"/>
                    <a:pt x="16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3" name="Google Shape;1343;p46"/>
            <p:cNvSpPr/>
            <p:nvPr/>
          </p:nvSpPr>
          <p:spPr>
            <a:xfrm>
              <a:off x="2945950" y="3307175"/>
              <a:ext cx="64700" cy="54700"/>
            </a:xfrm>
            <a:custGeom>
              <a:avLst/>
              <a:gdLst/>
              <a:ahLst/>
              <a:cxnLst/>
              <a:rect l="l" t="t" r="r" b="b"/>
              <a:pathLst>
                <a:path w="2588" h="2188" extrusionOk="0">
                  <a:moveTo>
                    <a:pt x="1761" y="0"/>
                  </a:moveTo>
                  <a:cubicBezTo>
                    <a:pt x="1454" y="0"/>
                    <a:pt x="1144" y="90"/>
                    <a:pt x="896" y="225"/>
                  </a:cubicBezTo>
                  <a:cubicBezTo>
                    <a:pt x="501" y="437"/>
                    <a:pt x="228" y="745"/>
                    <a:pt x="125" y="1091"/>
                  </a:cubicBezTo>
                  <a:cubicBezTo>
                    <a:pt x="0" y="1513"/>
                    <a:pt x="166" y="1979"/>
                    <a:pt x="511" y="2174"/>
                  </a:cubicBezTo>
                  <a:cubicBezTo>
                    <a:pt x="526" y="2183"/>
                    <a:pt x="542" y="2187"/>
                    <a:pt x="559" y="2187"/>
                  </a:cubicBezTo>
                  <a:cubicBezTo>
                    <a:pt x="592" y="2187"/>
                    <a:pt x="625" y="2169"/>
                    <a:pt x="642" y="2138"/>
                  </a:cubicBezTo>
                  <a:cubicBezTo>
                    <a:pt x="669" y="2091"/>
                    <a:pt x="653" y="2032"/>
                    <a:pt x="606" y="2005"/>
                  </a:cubicBezTo>
                  <a:cubicBezTo>
                    <a:pt x="311" y="1839"/>
                    <a:pt x="224" y="1437"/>
                    <a:pt x="310" y="1146"/>
                  </a:cubicBezTo>
                  <a:cubicBezTo>
                    <a:pt x="429" y="746"/>
                    <a:pt x="786" y="503"/>
                    <a:pt x="987" y="395"/>
                  </a:cubicBezTo>
                  <a:cubicBezTo>
                    <a:pt x="1211" y="273"/>
                    <a:pt x="1489" y="192"/>
                    <a:pt x="1761" y="192"/>
                  </a:cubicBezTo>
                  <a:cubicBezTo>
                    <a:pt x="1997" y="192"/>
                    <a:pt x="2230" y="253"/>
                    <a:pt x="2420" y="401"/>
                  </a:cubicBezTo>
                  <a:cubicBezTo>
                    <a:pt x="2438" y="414"/>
                    <a:pt x="2458" y="421"/>
                    <a:pt x="2479" y="421"/>
                  </a:cubicBezTo>
                  <a:cubicBezTo>
                    <a:pt x="2508" y="421"/>
                    <a:pt x="2536" y="408"/>
                    <a:pt x="2556" y="383"/>
                  </a:cubicBezTo>
                  <a:cubicBezTo>
                    <a:pt x="2588" y="341"/>
                    <a:pt x="2580" y="280"/>
                    <a:pt x="2539" y="248"/>
                  </a:cubicBezTo>
                  <a:cubicBezTo>
                    <a:pt x="2312" y="72"/>
                    <a:pt x="2037" y="0"/>
                    <a:pt x="176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4" name="Google Shape;1344;p46"/>
            <p:cNvSpPr/>
            <p:nvPr/>
          </p:nvSpPr>
          <p:spPr>
            <a:xfrm>
              <a:off x="2927500" y="3232925"/>
              <a:ext cx="66475" cy="52750"/>
            </a:xfrm>
            <a:custGeom>
              <a:avLst/>
              <a:gdLst/>
              <a:ahLst/>
              <a:cxnLst/>
              <a:rect l="l" t="t" r="r" b="b"/>
              <a:pathLst>
                <a:path w="2659" h="2110" extrusionOk="0">
                  <a:moveTo>
                    <a:pt x="1752" y="0"/>
                  </a:moveTo>
                  <a:cubicBezTo>
                    <a:pt x="1479" y="0"/>
                    <a:pt x="1205" y="67"/>
                    <a:pt x="977" y="172"/>
                  </a:cubicBezTo>
                  <a:cubicBezTo>
                    <a:pt x="570" y="359"/>
                    <a:pt x="277" y="649"/>
                    <a:pt x="152" y="988"/>
                  </a:cubicBezTo>
                  <a:cubicBezTo>
                    <a:pt x="0" y="1401"/>
                    <a:pt x="136" y="1876"/>
                    <a:pt x="468" y="2093"/>
                  </a:cubicBezTo>
                  <a:cubicBezTo>
                    <a:pt x="484" y="2104"/>
                    <a:pt x="502" y="2109"/>
                    <a:pt x="520" y="2109"/>
                  </a:cubicBezTo>
                  <a:cubicBezTo>
                    <a:pt x="552" y="2109"/>
                    <a:pt x="582" y="2094"/>
                    <a:pt x="602" y="2065"/>
                  </a:cubicBezTo>
                  <a:cubicBezTo>
                    <a:pt x="630" y="2021"/>
                    <a:pt x="619" y="1961"/>
                    <a:pt x="574" y="1932"/>
                  </a:cubicBezTo>
                  <a:cubicBezTo>
                    <a:pt x="290" y="1746"/>
                    <a:pt x="229" y="1340"/>
                    <a:pt x="333" y="1055"/>
                  </a:cubicBezTo>
                  <a:cubicBezTo>
                    <a:pt x="478" y="663"/>
                    <a:pt x="849" y="444"/>
                    <a:pt x="1058" y="348"/>
                  </a:cubicBezTo>
                  <a:cubicBezTo>
                    <a:pt x="1263" y="253"/>
                    <a:pt x="1509" y="193"/>
                    <a:pt x="1752" y="193"/>
                  </a:cubicBezTo>
                  <a:cubicBezTo>
                    <a:pt x="2020" y="193"/>
                    <a:pt x="2284" y="265"/>
                    <a:pt x="2487" y="445"/>
                  </a:cubicBezTo>
                  <a:cubicBezTo>
                    <a:pt x="2505" y="461"/>
                    <a:pt x="2528" y="469"/>
                    <a:pt x="2551" y="469"/>
                  </a:cubicBezTo>
                  <a:cubicBezTo>
                    <a:pt x="2578" y="469"/>
                    <a:pt x="2604" y="458"/>
                    <a:pt x="2623" y="436"/>
                  </a:cubicBezTo>
                  <a:cubicBezTo>
                    <a:pt x="2658" y="396"/>
                    <a:pt x="2655" y="335"/>
                    <a:pt x="2614" y="300"/>
                  </a:cubicBezTo>
                  <a:cubicBezTo>
                    <a:pt x="2373" y="86"/>
                    <a:pt x="2063" y="0"/>
                    <a:pt x="175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5" name="Google Shape;1345;p46"/>
            <p:cNvSpPr/>
            <p:nvPr/>
          </p:nvSpPr>
          <p:spPr>
            <a:xfrm>
              <a:off x="2910100" y="3159500"/>
              <a:ext cx="63175" cy="51450"/>
            </a:xfrm>
            <a:custGeom>
              <a:avLst/>
              <a:gdLst/>
              <a:ahLst/>
              <a:cxnLst/>
              <a:rect l="l" t="t" r="r" b="b"/>
              <a:pathLst>
                <a:path w="2527" h="2058" extrusionOk="0">
                  <a:moveTo>
                    <a:pt x="1616" y="1"/>
                  </a:moveTo>
                  <a:cubicBezTo>
                    <a:pt x="1366" y="1"/>
                    <a:pt x="1118" y="60"/>
                    <a:pt x="911" y="156"/>
                  </a:cubicBezTo>
                  <a:cubicBezTo>
                    <a:pt x="524" y="333"/>
                    <a:pt x="249" y="614"/>
                    <a:pt x="136" y="946"/>
                  </a:cubicBezTo>
                  <a:cubicBezTo>
                    <a:pt x="1" y="1350"/>
                    <a:pt x="140" y="1820"/>
                    <a:pt x="460" y="2040"/>
                  </a:cubicBezTo>
                  <a:cubicBezTo>
                    <a:pt x="476" y="2052"/>
                    <a:pt x="495" y="2057"/>
                    <a:pt x="514" y="2057"/>
                  </a:cubicBezTo>
                  <a:cubicBezTo>
                    <a:pt x="543" y="2057"/>
                    <a:pt x="572" y="2042"/>
                    <a:pt x="590" y="2016"/>
                  </a:cubicBezTo>
                  <a:cubicBezTo>
                    <a:pt x="620" y="1973"/>
                    <a:pt x="610" y="1915"/>
                    <a:pt x="567" y="1885"/>
                  </a:cubicBezTo>
                  <a:cubicBezTo>
                    <a:pt x="317" y="1714"/>
                    <a:pt x="206" y="1328"/>
                    <a:pt x="315" y="1007"/>
                  </a:cubicBezTo>
                  <a:cubicBezTo>
                    <a:pt x="443" y="625"/>
                    <a:pt x="792" y="416"/>
                    <a:pt x="989" y="325"/>
                  </a:cubicBezTo>
                  <a:cubicBezTo>
                    <a:pt x="1174" y="241"/>
                    <a:pt x="1395" y="188"/>
                    <a:pt x="1617" y="188"/>
                  </a:cubicBezTo>
                  <a:cubicBezTo>
                    <a:pt x="1883" y="188"/>
                    <a:pt x="2151" y="264"/>
                    <a:pt x="2358" y="454"/>
                  </a:cubicBezTo>
                  <a:cubicBezTo>
                    <a:pt x="2376" y="470"/>
                    <a:pt x="2399" y="479"/>
                    <a:pt x="2422" y="479"/>
                  </a:cubicBezTo>
                  <a:cubicBezTo>
                    <a:pt x="2447" y="479"/>
                    <a:pt x="2472" y="469"/>
                    <a:pt x="2491" y="448"/>
                  </a:cubicBezTo>
                  <a:cubicBezTo>
                    <a:pt x="2526" y="410"/>
                    <a:pt x="2523" y="351"/>
                    <a:pt x="2484" y="316"/>
                  </a:cubicBezTo>
                  <a:cubicBezTo>
                    <a:pt x="2239" y="91"/>
                    <a:pt x="1926" y="1"/>
                    <a:pt x="16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6" name="Google Shape;1346;p46"/>
            <p:cNvSpPr/>
            <p:nvPr/>
          </p:nvSpPr>
          <p:spPr>
            <a:xfrm>
              <a:off x="2890275" y="3072350"/>
              <a:ext cx="60675" cy="50475"/>
            </a:xfrm>
            <a:custGeom>
              <a:avLst/>
              <a:gdLst/>
              <a:ahLst/>
              <a:cxnLst/>
              <a:rect l="l" t="t" r="r" b="b"/>
              <a:pathLst>
                <a:path w="2427" h="2019" extrusionOk="0">
                  <a:moveTo>
                    <a:pt x="1516" y="1"/>
                  </a:moveTo>
                  <a:cubicBezTo>
                    <a:pt x="1283" y="1"/>
                    <a:pt x="1053" y="55"/>
                    <a:pt x="861" y="143"/>
                  </a:cubicBezTo>
                  <a:cubicBezTo>
                    <a:pt x="489" y="313"/>
                    <a:pt x="226" y="587"/>
                    <a:pt x="124" y="916"/>
                  </a:cubicBezTo>
                  <a:cubicBezTo>
                    <a:pt x="0" y="1313"/>
                    <a:pt x="141" y="1779"/>
                    <a:pt x="453" y="2002"/>
                  </a:cubicBezTo>
                  <a:cubicBezTo>
                    <a:pt x="469" y="2012"/>
                    <a:pt x="488" y="2019"/>
                    <a:pt x="506" y="2019"/>
                  </a:cubicBezTo>
                  <a:cubicBezTo>
                    <a:pt x="535" y="2019"/>
                    <a:pt x="564" y="2005"/>
                    <a:pt x="581" y="1979"/>
                  </a:cubicBezTo>
                  <a:cubicBezTo>
                    <a:pt x="611" y="1939"/>
                    <a:pt x="601" y="1881"/>
                    <a:pt x="560" y="1851"/>
                  </a:cubicBezTo>
                  <a:cubicBezTo>
                    <a:pt x="314" y="1676"/>
                    <a:pt x="200" y="1289"/>
                    <a:pt x="299" y="971"/>
                  </a:cubicBezTo>
                  <a:cubicBezTo>
                    <a:pt x="417" y="596"/>
                    <a:pt x="750" y="396"/>
                    <a:pt x="937" y="310"/>
                  </a:cubicBezTo>
                  <a:cubicBezTo>
                    <a:pt x="1107" y="232"/>
                    <a:pt x="1311" y="184"/>
                    <a:pt x="1516" y="184"/>
                  </a:cubicBezTo>
                  <a:cubicBezTo>
                    <a:pt x="1781" y="184"/>
                    <a:pt x="2051" y="264"/>
                    <a:pt x="2260" y="461"/>
                  </a:cubicBezTo>
                  <a:cubicBezTo>
                    <a:pt x="2278" y="478"/>
                    <a:pt x="2301" y="487"/>
                    <a:pt x="2324" y="487"/>
                  </a:cubicBezTo>
                  <a:cubicBezTo>
                    <a:pt x="2348" y="487"/>
                    <a:pt x="2373" y="477"/>
                    <a:pt x="2391" y="457"/>
                  </a:cubicBezTo>
                  <a:cubicBezTo>
                    <a:pt x="2426" y="421"/>
                    <a:pt x="2424" y="362"/>
                    <a:pt x="2387" y="328"/>
                  </a:cubicBezTo>
                  <a:cubicBezTo>
                    <a:pt x="2139" y="95"/>
                    <a:pt x="1824" y="1"/>
                    <a:pt x="15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356" name="Google Shape;1356;p46"/>
          <p:cNvGrpSpPr/>
          <p:nvPr/>
        </p:nvGrpSpPr>
        <p:grpSpPr>
          <a:xfrm>
            <a:off x="10115734" y="5154455"/>
            <a:ext cx="527764" cy="434620"/>
            <a:chOff x="6441550" y="2480732"/>
            <a:chExt cx="253700" cy="208925"/>
          </a:xfrm>
        </p:grpSpPr>
        <p:sp>
          <p:nvSpPr>
            <p:cNvPr id="1357" name="Google Shape;1357;p46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8" name="Google Shape;1358;p46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80" name="TextBox 1">
            <a:extLst>
              <a:ext uri="{FF2B5EF4-FFF2-40B4-BE49-F238E27FC236}">
                <a16:creationId xmlns:a16="http://schemas.microsoft.com/office/drawing/2014/main" xmlns="" id="{6157CA11-17C3-4032-A40D-E0459ED1C7AC}"/>
              </a:ext>
            </a:extLst>
          </p:cNvPr>
          <p:cNvSpPr txBox="1"/>
          <p:nvPr/>
        </p:nvSpPr>
        <p:spPr>
          <a:xfrm>
            <a:off x="1733618" y="1982755"/>
            <a:ext cx="8104817" cy="83099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 defTabSz="914354">
              <a:defRPr/>
            </a:pPr>
            <a:r>
              <a:rPr lang="ar-AE" sz="48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ماذا تعلمنا في درس اليوم ؟</a:t>
            </a:r>
            <a:endParaRPr lang="en-US" sz="4800" b="1" dirty="0">
              <a:solidFill>
                <a:srgbClr val="002060"/>
              </a:solidFill>
              <a:latin typeface="Dubai" panose="020B0503030403030204" pitchFamily="34" charset="-78"/>
              <a:cs typeface="DecoType Naskh" pitchFamily="2" charset="-78"/>
            </a:endParaRPr>
          </a:p>
        </p:txBody>
      </p:sp>
      <p:sp>
        <p:nvSpPr>
          <p:cNvPr id="81" name="TextBox 1">
            <a:extLst>
              <a:ext uri="{FF2B5EF4-FFF2-40B4-BE49-F238E27FC236}">
                <a16:creationId xmlns:a16="http://schemas.microsoft.com/office/drawing/2014/main" xmlns="" id="{EAD36180-9EE9-4BD2-B108-107DBF406D16}"/>
              </a:ext>
            </a:extLst>
          </p:cNvPr>
          <p:cNvSpPr txBox="1"/>
          <p:nvPr/>
        </p:nvSpPr>
        <p:spPr>
          <a:xfrm>
            <a:off x="2117660" y="2925525"/>
            <a:ext cx="8104817" cy="76944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 defTabSz="914354">
              <a:defRPr/>
            </a:pPr>
            <a:r>
              <a:rPr lang="ar-SA" sz="44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هل اعجبك درس </a:t>
            </a:r>
            <a:r>
              <a:rPr lang="ar-AE" sz="44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اليوم ؟</a:t>
            </a:r>
            <a:endParaRPr lang="en-US" sz="4400" b="1" dirty="0">
              <a:solidFill>
                <a:srgbClr val="002060"/>
              </a:solidFill>
              <a:latin typeface="Dubai" panose="020B0503030403030204" pitchFamily="34" charset="-78"/>
              <a:cs typeface="DecoType Naskh" pitchFamily="2" charset="-78"/>
            </a:endParaRPr>
          </a:p>
        </p:txBody>
      </p:sp>
      <p:grpSp>
        <p:nvGrpSpPr>
          <p:cNvPr id="101" name="Google Shape;1398;p47"/>
          <p:cNvGrpSpPr/>
          <p:nvPr/>
        </p:nvGrpSpPr>
        <p:grpSpPr>
          <a:xfrm rot="21121516">
            <a:off x="5312138" y="398263"/>
            <a:ext cx="490421" cy="401437"/>
            <a:chOff x="7194125" y="2470757"/>
            <a:chExt cx="235750" cy="192975"/>
          </a:xfrm>
        </p:grpSpPr>
        <p:sp>
          <p:nvSpPr>
            <p:cNvPr id="102" name="Google Shape;1399;p47"/>
            <p:cNvSpPr/>
            <p:nvPr/>
          </p:nvSpPr>
          <p:spPr>
            <a:xfrm>
              <a:off x="7211900" y="2494957"/>
              <a:ext cx="201950" cy="156725"/>
            </a:xfrm>
            <a:custGeom>
              <a:avLst/>
              <a:gdLst/>
              <a:ahLst/>
              <a:cxnLst/>
              <a:rect l="l" t="t" r="r" b="b"/>
              <a:pathLst>
                <a:path w="8078" h="6269" extrusionOk="0">
                  <a:moveTo>
                    <a:pt x="4337" y="0"/>
                  </a:moveTo>
                  <a:cubicBezTo>
                    <a:pt x="3651" y="1492"/>
                    <a:pt x="2908" y="2951"/>
                    <a:pt x="2100" y="4380"/>
                  </a:cubicBezTo>
                  <a:cubicBezTo>
                    <a:pt x="2053" y="4464"/>
                    <a:pt x="1953" y="4515"/>
                    <a:pt x="1857" y="4515"/>
                  </a:cubicBezTo>
                  <a:cubicBezTo>
                    <a:pt x="1790" y="4515"/>
                    <a:pt x="1724" y="4490"/>
                    <a:pt x="1679" y="4436"/>
                  </a:cubicBezTo>
                  <a:cubicBezTo>
                    <a:pt x="1137" y="3784"/>
                    <a:pt x="571" y="3156"/>
                    <a:pt x="1" y="2533"/>
                  </a:cubicBezTo>
                  <a:lnTo>
                    <a:pt x="1" y="2533"/>
                  </a:lnTo>
                  <a:cubicBezTo>
                    <a:pt x="211" y="3701"/>
                    <a:pt x="408" y="4872"/>
                    <a:pt x="511" y="6059"/>
                  </a:cubicBezTo>
                  <a:cubicBezTo>
                    <a:pt x="518" y="6120"/>
                    <a:pt x="490" y="6167"/>
                    <a:pt x="448" y="6202"/>
                  </a:cubicBezTo>
                  <a:cubicBezTo>
                    <a:pt x="1386" y="6050"/>
                    <a:pt x="2388" y="5987"/>
                    <a:pt x="3401" y="5987"/>
                  </a:cubicBezTo>
                  <a:cubicBezTo>
                    <a:pt x="4773" y="5987"/>
                    <a:pt x="6164" y="6102"/>
                    <a:pt x="7438" y="6269"/>
                  </a:cubicBezTo>
                  <a:cubicBezTo>
                    <a:pt x="7651" y="4923"/>
                    <a:pt x="7923" y="3604"/>
                    <a:pt x="8077" y="2253"/>
                  </a:cubicBezTo>
                  <a:lnTo>
                    <a:pt x="8077" y="2253"/>
                  </a:lnTo>
                  <a:cubicBezTo>
                    <a:pt x="7491" y="2923"/>
                    <a:pt x="6960" y="3629"/>
                    <a:pt x="6482" y="4387"/>
                  </a:cubicBezTo>
                  <a:cubicBezTo>
                    <a:pt x="6425" y="4477"/>
                    <a:pt x="6340" y="4518"/>
                    <a:pt x="6255" y="4518"/>
                  </a:cubicBezTo>
                  <a:cubicBezTo>
                    <a:pt x="6142" y="4518"/>
                    <a:pt x="6029" y="4445"/>
                    <a:pt x="5981" y="4320"/>
                  </a:cubicBezTo>
                  <a:cubicBezTo>
                    <a:pt x="5434" y="2881"/>
                    <a:pt x="4884" y="1440"/>
                    <a:pt x="43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1400;p47"/>
            <p:cNvSpPr/>
            <p:nvPr/>
          </p:nvSpPr>
          <p:spPr>
            <a:xfrm>
              <a:off x="7194125" y="2470757"/>
              <a:ext cx="235750" cy="192975"/>
            </a:xfrm>
            <a:custGeom>
              <a:avLst/>
              <a:gdLst/>
              <a:ahLst/>
              <a:cxnLst/>
              <a:rect l="l" t="t" r="r" b="b"/>
              <a:pathLst>
                <a:path w="9430" h="7719" extrusionOk="0">
                  <a:moveTo>
                    <a:pt x="5048" y="968"/>
                  </a:moveTo>
                  <a:cubicBezTo>
                    <a:pt x="5595" y="2409"/>
                    <a:pt x="6145" y="3849"/>
                    <a:pt x="6692" y="5288"/>
                  </a:cubicBezTo>
                  <a:cubicBezTo>
                    <a:pt x="6740" y="5413"/>
                    <a:pt x="6852" y="5486"/>
                    <a:pt x="6965" y="5486"/>
                  </a:cubicBezTo>
                  <a:cubicBezTo>
                    <a:pt x="7050" y="5486"/>
                    <a:pt x="7135" y="5445"/>
                    <a:pt x="7193" y="5355"/>
                  </a:cubicBezTo>
                  <a:cubicBezTo>
                    <a:pt x="7671" y="4597"/>
                    <a:pt x="8202" y="3891"/>
                    <a:pt x="8788" y="3221"/>
                  </a:cubicBezTo>
                  <a:lnTo>
                    <a:pt x="8788" y="3221"/>
                  </a:lnTo>
                  <a:cubicBezTo>
                    <a:pt x="8634" y="4573"/>
                    <a:pt x="8362" y="5891"/>
                    <a:pt x="8149" y="7237"/>
                  </a:cubicBezTo>
                  <a:cubicBezTo>
                    <a:pt x="6874" y="7071"/>
                    <a:pt x="5482" y="6955"/>
                    <a:pt x="4108" y="6955"/>
                  </a:cubicBezTo>
                  <a:cubicBezTo>
                    <a:pt x="3097" y="6955"/>
                    <a:pt x="2096" y="7018"/>
                    <a:pt x="1159" y="7170"/>
                  </a:cubicBezTo>
                  <a:cubicBezTo>
                    <a:pt x="1201" y="7135"/>
                    <a:pt x="1229" y="7088"/>
                    <a:pt x="1221" y="7027"/>
                  </a:cubicBezTo>
                  <a:cubicBezTo>
                    <a:pt x="1118" y="5840"/>
                    <a:pt x="921" y="4669"/>
                    <a:pt x="712" y="3501"/>
                  </a:cubicBezTo>
                  <a:lnTo>
                    <a:pt x="712" y="3501"/>
                  </a:lnTo>
                  <a:cubicBezTo>
                    <a:pt x="1282" y="4124"/>
                    <a:pt x="1847" y="4752"/>
                    <a:pt x="2390" y="5404"/>
                  </a:cubicBezTo>
                  <a:cubicBezTo>
                    <a:pt x="2435" y="5458"/>
                    <a:pt x="2501" y="5483"/>
                    <a:pt x="2568" y="5483"/>
                  </a:cubicBezTo>
                  <a:cubicBezTo>
                    <a:pt x="2664" y="5483"/>
                    <a:pt x="2764" y="5432"/>
                    <a:pt x="2811" y="5348"/>
                  </a:cubicBezTo>
                  <a:cubicBezTo>
                    <a:pt x="3619" y="3919"/>
                    <a:pt x="4362" y="2460"/>
                    <a:pt x="5048" y="968"/>
                  </a:cubicBezTo>
                  <a:close/>
                  <a:moveTo>
                    <a:pt x="5038" y="0"/>
                  </a:moveTo>
                  <a:cubicBezTo>
                    <a:pt x="4956" y="0"/>
                    <a:pt x="4878" y="39"/>
                    <a:pt x="4835" y="134"/>
                  </a:cubicBezTo>
                  <a:cubicBezTo>
                    <a:pt x="4134" y="1704"/>
                    <a:pt x="3364" y="3239"/>
                    <a:pt x="2531" y="4743"/>
                  </a:cubicBezTo>
                  <a:cubicBezTo>
                    <a:pt x="1871" y="3967"/>
                    <a:pt x="1189" y="3207"/>
                    <a:pt x="479" y="2478"/>
                  </a:cubicBezTo>
                  <a:cubicBezTo>
                    <a:pt x="426" y="2424"/>
                    <a:pt x="364" y="2400"/>
                    <a:pt x="303" y="2400"/>
                  </a:cubicBezTo>
                  <a:cubicBezTo>
                    <a:pt x="147" y="2400"/>
                    <a:pt x="0" y="2554"/>
                    <a:pt x="42" y="2732"/>
                  </a:cubicBezTo>
                  <a:cubicBezTo>
                    <a:pt x="377" y="4168"/>
                    <a:pt x="592" y="5625"/>
                    <a:pt x="839" y="7080"/>
                  </a:cubicBezTo>
                  <a:cubicBezTo>
                    <a:pt x="851" y="7146"/>
                    <a:pt x="897" y="7186"/>
                    <a:pt x="952" y="7204"/>
                  </a:cubicBezTo>
                  <a:cubicBezTo>
                    <a:pt x="781" y="7246"/>
                    <a:pt x="847" y="7486"/>
                    <a:pt x="1002" y="7502"/>
                  </a:cubicBezTo>
                  <a:cubicBezTo>
                    <a:pt x="1567" y="7565"/>
                    <a:pt x="2141" y="7579"/>
                    <a:pt x="2715" y="7579"/>
                  </a:cubicBezTo>
                  <a:cubicBezTo>
                    <a:pt x="3178" y="7579"/>
                    <a:pt x="3643" y="7570"/>
                    <a:pt x="4104" y="7570"/>
                  </a:cubicBezTo>
                  <a:cubicBezTo>
                    <a:pt x="4286" y="7570"/>
                    <a:pt x="4467" y="7572"/>
                    <a:pt x="4648" y="7576"/>
                  </a:cubicBezTo>
                  <a:cubicBezTo>
                    <a:pt x="5863" y="7601"/>
                    <a:pt x="7078" y="7714"/>
                    <a:pt x="8292" y="7719"/>
                  </a:cubicBezTo>
                  <a:cubicBezTo>
                    <a:pt x="8419" y="7719"/>
                    <a:pt x="8500" y="7613"/>
                    <a:pt x="8516" y="7504"/>
                  </a:cubicBezTo>
                  <a:cubicBezTo>
                    <a:pt x="8555" y="7476"/>
                    <a:pt x="8590" y="7438"/>
                    <a:pt x="8609" y="7378"/>
                  </a:cubicBezTo>
                  <a:cubicBezTo>
                    <a:pt x="9121" y="5802"/>
                    <a:pt x="9292" y="4078"/>
                    <a:pt x="9416" y="2432"/>
                  </a:cubicBezTo>
                  <a:cubicBezTo>
                    <a:pt x="9429" y="2268"/>
                    <a:pt x="9281" y="2162"/>
                    <a:pt x="9135" y="2162"/>
                  </a:cubicBezTo>
                  <a:cubicBezTo>
                    <a:pt x="9066" y="2162"/>
                    <a:pt x="8998" y="2185"/>
                    <a:pt x="8948" y="2237"/>
                  </a:cubicBezTo>
                  <a:cubicBezTo>
                    <a:pt x="8233" y="2981"/>
                    <a:pt x="7597" y="3776"/>
                    <a:pt x="7022" y="4625"/>
                  </a:cubicBezTo>
                  <a:cubicBezTo>
                    <a:pt x="6459" y="3150"/>
                    <a:pt x="5895" y="1674"/>
                    <a:pt x="5334" y="199"/>
                  </a:cubicBezTo>
                  <a:cubicBezTo>
                    <a:pt x="5290" y="85"/>
                    <a:pt x="5159" y="0"/>
                    <a:pt x="503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84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AB23278F-5E3B-4662-9FAD-538321246B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789" y="2645211"/>
            <a:ext cx="2081544" cy="1300965"/>
          </a:xfrm>
          <a:prstGeom prst="rect">
            <a:avLst/>
          </a:prstGeom>
        </p:spPr>
      </p:pic>
      <p:grpSp>
        <p:nvGrpSpPr>
          <p:cNvPr id="67" name="مجموعة 66"/>
          <p:cNvGrpSpPr/>
          <p:nvPr/>
        </p:nvGrpSpPr>
        <p:grpSpPr>
          <a:xfrm>
            <a:off x="9044445" y="-484972"/>
            <a:ext cx="2419127" cy="2333483"/>
            <a:chOff x="12192000" y="312823"/>
            <a:chExt cx="4762500" cy="4762500"/>
          </a:xfrm>
        </p:grpSpPr>
        <p:sp>
          <p:nvSpPr>
            <p:cNvPr id="68" name="شكل بيضاوي 67"/>
            <p:cNvSpPr/>
            <p:nvPr/>
          </p:nvSpPr>
          <p:spPr>
            <a:xfrm>
              <a:off x="12560969" y="1683420"/>
              <a:ext cx="1964155" cy="211755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69" name="شكل بيضاوي 68"/>
            <p:cNvSpPr/>
            <p:nvPr/>
          </p:nvSpPr>
          <p:spPr>
            <a:xfrm>
              <a:off x="14686535" y="1739568"/>
              <a:ext cx="1964155" cy="211755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70" name="Picture 4" descr="شعار هي لنا دار هوية اليوم الوطني السعودي png 91 وفعاليات اليوم - بيتى هاوس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92000" y="312823"/>
              <a:ext cx="4762500" cy="4762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1" name="Picture 2" descr="C:\Users\Naar\Downloads\Imasdar 5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1860" y="2111054"/>
            <a:ext cx="2103009" cy="4427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IMG_4614.jpeg" descr="IMG_4614.jpeg"/>
          <p:cNvPicPr>
            <a:picLocks noChangeAspect="1"/>
          </p:cNvPicPr>
          <p:nvPr/>
        </p:nvPicPr>
        <p:blipFill>
          <a:blip r:embed="rId6"/>
          <a:srcRect t="4" r="5" b="122"/>
          <a:stretch>
            <a:fillRect/>
          </a:stretch>
        </p:blipFill>
        <p:spPr>
          <a:xfrm>
            <a:off x="112690" y="47987"/>
            <a:ext cx="1516460" cy="17083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59" extrusionOk="0">
                <a:moveTo>
                  <a:pt x="4370" y="0"/>
                </a:moveTo>
                <a:cubicBezTo>
                  <a:pt x="4247" y="-1"/>
                  <a:pt x="4138" y="12"/>
                  <a:pt x="4138" y="40"/>
                </a:cubicBezTo>
                <a:cubicBezTo>
                  <a:pt x="4138" y="63"/>
                  <a:pt x="4216" y="600"/>
                  <a:pt x="4310" y="1235"/>
                </a:cubicBezTo>
                <a:cubicBezTo>
                  <a:pt x="4405" y="1869"/>
                  <a:pt x="4559" y="2921"/>
                  <a:pt x="4652" y="3571"/>
                </a:cubicBezTo>
                <a:cubicBezTo>
                  <a:pt x="4746" y="4221"/>
                  <a:pt x="4833" y="4829"/>
                  <a:pt x="4850" y="4921"/>
                </a:cubicBezTo>
                <a:lnTo>
                  <a:pt x="4881" y="5089"/>
                </a:lnTo>
                <a:lnTo>
                  <a:pt x="5204" y="4926"/>
                </a:lnTo>
                <a:cubicBezTo>
                  <a:pt x="5749" y="4652"/>
                  <a:pt x="6619" y="4131"/>
                  <a:pt x="6651" y="4057"/>
                </a:cubicBezTo>
                <a:cubicBezTo>
                  <a:pt x="6667" y="4018"/>
                  <a:pt x="6500" y="3649"/>
                  <a:pt x="6278" y="3238"/>
                </a:cubicBezTo>
                <a:cubicBezTo>
                  <a:pt x="5961" y="2652"/>
                  <a:pt x="5874" y="2443"/>
                  <a:pt x="5879" y="2279"/>
                </a:cubicBezTo>
                <a:cubicBezTo>
                  <a:pt x="5887" y="2039"/>
                  <a:pt x="5986" y="1843"/>
                  <a:pt x="6074" y="1891"/>
                </a:cubicBezTo>
                <a:cubicBezTo>
                  <a:pt x="6156" y="1936"/>
                  <a:pt x="6853" y="3247"/>
                  <a:pt x="6931" y="3503"/>
                </a:cubicBezTo>
                <a:cubicBezTo>
                  <a:pt x="7015" y="3782"/>
                  <a:pt x="6914" y="4179"/>
                  <a:pt x="6673" y="4518"/>
                </a:cubicBezTo>
                <a:cubicBezTo>
                  <a:pt x="6473" y="4799"/>
                  <a:pt x="6365" y="4875"/>
                  <a:pt x="5517" y="5341"/>
                </a:cubicBezTo>
                <a:cubicBezTo>
                  <a:pt x="5049" y="5599"/>
                  <a:pt x="4944" y="5678"/>
                  <a:pt x="4963" y="5760"/>
                </a:cubicBezTo>
                <a:cubicBezTo>
                  <a:pt x="4977" y="5815"/>
                  <a:pt x="5039" y="6216"/>
                  <a:pt x="5102" y="6649"/>
                </a:cubicBezTo>
                <a:cubicBezTo>
                  <a:pt x="5398" y="8685"/>
                  <a:pt x="5612" y="9129"/>
                  <a:pt x="6475" y="9506"/>
                </a:cubicBezTo>
                <a:cubicBezTo>
                  <a:pt x="7004" y="9737"/>
                  <a:pt x="7617" y="9796"/>
                  <a:pt x="8618" y="9716"/>
                </a:cubicBezTo>
                <a:cubicBezTo>
                  <a:pt x="9653" y="9634"/>
                  <a:pt x="10448" y="9443"/>
                  <a:pt x="11179" y="9098"/>
                </a:cubicBezTo>
                <a:cubicBezTo>
                  <a:pt x="11538" y="8928"/>
                  <a:pt x="11634" y="8942"/>
                  <a:pt x="11586" y="9155"/>
                </a:cubicBezTo>
                <a:cubicBezTo>
                  <a:pt x="11538" y="9366"/>
                  <a:pt x="11663" y="9649"/>
                  <a:pt x="11840" y="9734"/>
                </a:cubicBezTo>
                <a:cubicBezTo>
                  <a:pt x="12052" y="9836"/>
                  <a:pt x="12572" y="9831"/>
                  <a:pt x="12810" y="9724"/>
                </a:cubicBezTo>
                <a:cubicBezTo>
                  <a:pt x="12917" y="9675"/>
                  <a:pt x="13054" y="9575"/>
                  <a:pt x="13115" y="9501"/>
                </a:cubicBezTo>
                <a:cubicBezTo>
                  <a:pt x="13219" y="9375"/>
                  <a:pt x="13220" y="9335"/>
                  <a:pt x="13157" y="8797"/>
                </a:cubicBezTo>
                <a:cubicBezTo>
                  <a:pt x="13121" y="8483"/>
                  <a:pt x="13055" y="8022"/>
                  <a:pt x="13010" y="7773"/>
                </a:cubicBezTo>
                <a:cubicBezTo>
                  <a:pt x="12966" y="7524"/>
                  <a:pt x="12828" y="6766"/>
                  <a:pt x="12705" y="6088"/>
                </a:cubicBezTo>
                <a:cubicBezTo>
                  <a:pt x="12582" y="5410"/>
                  <a:pt x="12426" y="4514"/>
                  <a:pt x="12357" y="4099"/>
                </a:cubicBezTo>
                <a:cubicBezTo>
                  <a:pt x="12137" y="2760"/>
                  <a:pt x="12026" y="2153"/>
                  <a:pt x="11998" y="2129"/>
                </a:cubicBezTo>
                <a:cubicBezTo>
                  <a:pt x="11984" y="2116"/>
                  <a:pt x="11723" y="2134"/>
                  <a:pt x="11416" y="2171"/>
                </a:cubicBezTo>
                <a:cubicBezTo>
                  <a:pt x="11109" y="2208"/>
                  <a:pt x="10565" y="2237"/>
                  <a:pt x="10206" y="2236"/>
                </a:cubicBezTo>
                <a:cubicBezTo>
                  <a:pt x="9577" y="2234"/>
                  <a:pt x="9537" y="2228"/>
                  <a:pt x="9113" y="2051"/>
                </a:cubicBezTo>
                <a:cubicBezTo>
                  <a:pt x="8871" y="1950"/>
                  <a:pt x="8674" y="1885"/>
                  <a:pt x="8674" y="1908"/>
                </a:cubicBezTo>
                <a:cubicBezTo>
                  <a:pt x="8674" y="2014"/>
                  <a:pt x="9411" y="2536"/>
                  <a:pt x="10026" y="2867"/>
                </a:cubicBezTo>
                <a:cubicBezTo>
                  <a:pt x="10781" y="3274"/>
                  <a:pt x="11030" y="3505"/>
                  <a:pt x="11088" y="3849"/>
                </a:cubicBezTo>
                <a:cubicBezTo>
                  <a:pt x="11144" y="4177"/>
                  <a:pt x="11022" y="4603"/>
                  <a:pt x="10811" y="4816"/>
                </a:cubicBezTo>
                <a:cubicBezTo>
                  <a:pt x="10520" y="5110"/>
                  <a:pt x="9152" y="5864"/>
                  <a:pt x="8081" y="6321"/>
                </a:cubicBezTo>
                <a:cubicBezTo>
                  <a:pt x="7174" y="6707"/>
                  <a:pt x="6473" y="6380"/>
                  <a:pt x="6399" y="5534"/>
                </a:cubicBezTo>
                <a:cubicBezTo>
                  <a:pt x="6372" y="5228"/>
                  <a:pt x="6471" y="5219"/>
                  <a:pt x="6591" y="5517"/>
                </a:cubicBezTo>
                <a:cubicBezTo>
                  <a:pt x="6727" y="5852"/>
                  <a:pt x="6811" y="5896"/>
                  <a:pt x="7267" y="5875"/>
                </a:cubicBezTo>
                <a:cubicBezTo>
                  <a:pt x="7476" y="5865"/>
                  <a:pt x="7663" y="5844"/>
                  <a:pt x="7682" y="5827"/>
                </a:cubicBezTo>
                <a:cubicBezTo>
                  <a:pt x="7720" y="5794"/>
                  <a:pt x="7630" y="4779"/>
                  <a:pt x="7535" y="4174"/>
                </a:cubicBezTo>
                <a:cubicBezTo>
                  <a:pt x="7415" y="3408"/>
                  <a:pt x="6983" y="1039"/>
                  <a:pt x="6939" y="899"/>
                </a:cubicBezTo>
                <a:cubicBezTo>
                  <a:pt x="6904" y="789"/>
                  <a:pt x="5799" y="334"/>
                  <a:pt x="5243" y="200"/>
                </a:cubicBezTo>
                <a:cubicBezTo>
                  <a:pt x="4994" y="140"/>
                  <a:pt x="4746" y="70"/>
                  <a:pt x="4692" y="45"/>
                </a:cubicBezTo>
                <a:cubicBezTo>
                  <a:pt x="4631" y="17"/>
                  <a:pt x="4493" y="1"/>
                  <a:pt x="4370" y="0"/>
                </a:cubicBezTo>
                <a:close/>
                <a:moveTo>
                  <a:pt x="3471" y="198"/>
                </a:moveTo>
                <a:cubicBezTo>
                  <a:pt x="3432" y="204"/>
                  <a:pt x="3382" y="221"/>
                  <a:pt x="3315" y="248"/>
                </a:cubicBezTo>
                <a:cubicBezTo>
                  <a:pt x="3147" y="315"/>
                  <a:pt x="2261" y="705"/>
                  <a:pt x="2097" y="784"/>
                </a:cubicBezTo>
                <a:cubicBezTo>
                  <a:pt x="2019" y="821"/>
                  <a:pt x="1933" y="860"/>
                  <a:pt x="1905" y="869"/>
                </a:cubicBezTo>
                <a:cubicBezTo>
                  <a:pt x="1877" y="878"/>
                  <a:pt x="2079" y="1078"/>
                  <a:pt x="2354" y="1315"/>
                </a:cubicBezTo>
                <a:lnTo>
                  <a:pt x="2855" y="1745"/>
                </a:lnTo>
                <a:lnTo>
                  <a:pt x="2694" y="1988"/>
                </a:lnTo>
                <a:cubicBezTo>
                  <a:pt x="2495" y="2288"/>
                  <a:pt x="2182" y="2553"/>
                  <a:pt x="1970" y="2594"/>
                </a:cubicBezTo>
                <a:cubicBezTo>
                  <a:pt x="1853" y="2617"/>
                  <a:pt x="1749" y="2709"/>
                  <a:pt x="1583" y="2942"/>
                </a:cubicBezTo>
                <a:cubicBezTo>
                  <a:pt x="1290" y="3354"/>
                  <a:pt x="995" y="3492"/>
                  <a:pt x="483" y="3458"/>
                </a:cubicBezTo>
                <a:cubicBezTo>
                  <a:pt x="295" y="3446"/>
                  <a:pt x="110" y="3447"/>
                  <a:pt x="71" y="3458"/>
                </a:cubicBezTo>
                <a:cubicBezTo>
                  <a:pt x="21" y="3473"/>
                  <a:pt x="0" y="3614"/>
                  <a:pt x="0" y="3927"/>
                </a:cubicBezTo>
                <a:lnTo>
                  <a:pt x="0" y="4372"/>
                </a:lnTo>
                <a:lnTo>
                  <a:pt x="325" y="4513"/>
                </a:lnTo>
                <a:cubicBezTo>
                  <a:pt x="600" y="4631"/>
                  <a:pt x="772" y="4775"/>
                  <a:pt x="1410" y="5422"/>
                </a:cubicBezTo>
                <a:cubicBezTo>
                  <a:pt x="1827" y="5844"/>
                  <a:pt x="2196" y="6188"/>
                  <a:pt x="2233" y="6188"/>
                </a:cubicBezTo>
                <a:cubicBezTo>
                  <a:pt x="2270" y="6188"/>
                  <a:pt x="2325" y="6169"/>
                  <a:pt x="2354" y="6145"/>
                </a:cubicBezTo>
                <a:cubicBezTo>
                  <a:pt x="2384" y="6122"/>
                  <a:pt x="2500" y="6074"/>
                  <a:pt x="2609" y="6038"/>
                </a:cubicBezTo>
                <a:cubicBezTo>
                  <a:pt x="2931" y="5931"/>
                  <a:pt x="3171" y="5837"/>
                  <a:pt x="3756" y="5594"/>
                </a:cubicBezTo>
                <a:cubicBezTo>
                  <a:pt x="4166" y="5424"/>
                  <a:pt x="4308" y="5341"/>
                  <a:pt x="4308" y="5271"/>
                </a:cubicBezTo>
                <a:cubicBezTo>
                  <a:pt x="4308" y="5220"/>
                  <a:pt x="4180" y="4279"/>
                  <a:pt x="4022" y="3180"/>
                </a:cubicBezTo>
                <a:cubicBezTo>
                  <a:pt x="3864" y="2081"/>
                  <a:pt x="3702" y="955"/>
                  <a:pt x="3663" y="679"/>
                </a:cubicBezTo>
                <a:cubicBezTo>
                  <a:pt x="3607" y="284"/>
                  <a:pt x="3588" y="180"/>
                  <a:pt x="3471" y="198"/>
                </a:cubicBezTo>
                <a:close/>
                <a:moveTo>
                  <a:pt x="7569" y="1215"/>
                </a:moveTo>
                <a:cubicBezTo>
                  <a:pt x="7557" y="1226"/>
                  <a:pt x="7631" y="1686"/>
                  <a:pt x="7736" y="2239"/>
                </a:cubicBezTo>
                <a:cubicBezTo>
                  <a:pt x="8037" y="3823"/>
                  <a:pt x="8135" y="4720"/>
                  <a:pt x="8055" y="5151"/>
                </a:cubicBezTo>
                <a:cubicBezTo>
                  <a:pt x="8019" y="5348"/>
                  <a:pt x="7974" y="5560"/>
                  <a:pt x="7957" y="5622"/>
                </a:cubicBezTo>
                <a:lnTo>
                  <a:pt x="7925" y="5735"/>
                </a:lnTo>
                <a:lnTo>
                  <a:pt x="8236" y="5612"/>
                </a:lnTo>
                <a:cubicBezTo>
                  <a:pt x="9074" y="5283"/>
                  <a:pt x="10828" y="4315"/>
                  <a:pt x="10828" y="4182"/>
                </a:cubicBezTo>
                <a:cubicBezTo>
                  <a:pt x="10828" y="4061"/>
                  <a:pt x="10431" y="3765"/>
                  <a:pt x="9887" y="3481"/>
                </a:cubicBezTo>
                <a:cubicBezTo>
                  <a:pt x="9197" y="3120"/>
                  <a:pt x="8796" y="2832"/>
                  <a:pt x="8417" y="2427"/>
                </a:cubicBezTo>
                <a:cubicBezTo>
                  <a:pt x="8108" y="2095"/>
                  <a:pt x="8100" y="2081"/>
                  <a:pt x="8118" y="1816"/>
                </a:cubicBezTo>
                <a:lnTo>
                  <a:pt x="8135" y="1543"/>
                </a:lnTo>
                <a:lnTo>
                  <a:pt x="7863" y="1367"/>
                </a:lnTo>
                <a:cubicBezTo>
                  <a:pt x="7714" y="1272"/>
                  <a:pt x="7582" y="1203"/>
                  <a:pt x="7569" y="1215"/>
                </a:cubicBezTo>
                <a:close/>
                <a:moveTo>
                  <a:pt x="12971" y="2479"/>
                </a:moveTo>
                <a:cubicBezTo>
                  <a:pt x="12798" y="2481"/>
                  <a:pt x="12643" y="2500"/>
                  <a:pt x="12643" y="2534"/>
                </a:cubicBezTo>
                <a:cubicBezTo>
                  <a:pt x="12643" y="2561"/>
                  <a:pt x="12669" y="2719"/>
                  <a:pt x="12699" y="2887"/>
                </a:cubicBezTo>
                <a:cubicBezTo>
                  <a:pt x="12730" y="3056"/>
                  <a:pt x="12845" y="3716"/>
                  <a:pt x="12957" y="4352"/>
                </a:cubicBezTo>
                <a:cubicBezTo>
                  <a:pt x="13068" y="4989"/>
                  <a:pt x="13248" y="5979"/>
                  <a:pt x="13355" y="6553"/>
                </a:cubicBezTo>
                <a:cubicBezTo>
                  <a:pt x="13738" y="8614"/>
                  <a:pt x="13745" y="9142"/>
                  <a:pt x="13403" y="9741"/>
                </a:cubicBezTo>
                <a:cubicBezTo>
                  <a:pt x="12967" y="10507"/>
                  <a:pt x="12005" y="10800"/>
                  <a:pt x="11541" y="10310"/>
                </a:cubicBezTo>
                <a:cubicBezTo>
                  <a:pt x="11410" y="10172"/>
                  <a:pt x="11284" y="9880"/>
                  <a:pt x="11283" y="9716"/>
                </a:cubicBezTo>
                <a:cubicBezTo>
                  <a:pt x="11283" y="9666"/>
                  <a:pt x="11263" y="9662"/>
                  <a:pt x="11210" y="9701"/>
                </a:cubicBezTo>
                <a:cubicBezTo>
                  <a:pt x="10921" y="9914"/>
                  <a:pt x="9512" y="10316"/>
                  <a:pt x="8714" y="10412"/>
                </a:cubicBezTo>
                <a:cubicBezTo>
                  <a:pt x="7311" y="10582"/>
                  <a:pt x="6236" y="10389"/>
                  <a:pt x="5579" y="9852"/>
                </a:cubicBezTo>
                <a:cubicBezTo>
                  <a:pt x="5442" y="9739"/>
                  <a:pt x="5330" y="9667"/>
                  <a:pt x="5331" y="9691"/>
                </a:cubicBezTo>
                <a:cubicBezTo>
                  <a:pt x="5331" y="9716"/>
                  <a:pt x="5379" y="9899"/>
                  <a:pt x="5438" y="10099"/>
                </a:cubicBezTo>
                <a:cubicBezTo>
                  <a:pt x="5624" y="10735"/>
                  <a:pt x="5923" y="11130"/>
                  <a:pt x="6340" y="11286"/>
                </a:cubicBezTo>
                <a:cubicBezTo>
                  <a:pt x="6454" y="11329"/>
                  <a:pt x="6701" y="11423"/>
                  <a:pt x="6888" y="11494"/>
                </a:cubicBezTo>
                <a:cubicBezTo>
                  <a:pt x="7110" y="11579"/>
                  <a:pt x="7406" y="11639"/>
                  <a:pt x="7739" y="11667"/>
                </a:cubicBezTo>
                <a:cubicBezTo>
                  <a:pt x="8637" y="11743"/>
                  <a:pt x="10854" y="11731"/>
                  <a:pt x="11481" y="11647"/>
                </a:cubicBezTo>
                <a:cubicBezTo>
                  <a:pt x="12280" y="11541"/>
                  <a:pt x="13011" y="11396"/>
                  <a:pt x="13830" y="11186"/>
                </a:cubicBezTo>
                <a:cubicBezTo>
                  <a:pt x="14596" y="10990"/>
                  <a:pt x="14832" y="10910"/>
                  <a:pt x="15472" y="10625"/>
                </a:cubicBezTo>
                <a:cubicBezTo>
                  <a:pt x="15907" y="10432"/>
                  <a:pt x="16443" y="10050"/>
                  <a:pt x="16371" y="9984"/>
                </a:cubicBezTo>
                <a:cubicBezTo>
                  <a:pt x="16331" y="9948"/>
                  <a:pt x="15865" y="9819"/>
                  <a:pt x="14932" y="9586"/>
                </a:cubicBezTo>
                <a:cubicBezTo>
                  <a:pt x="14314" y="9432"/>
                  <a:pt x="14323" y="9441"/>
                  <a:pt x="14367" y="9148"/>
                </a:cubicBezTo>
                <a:cubicBezTo>
                  <a:pt x="14431" y="8718"/>
                  <a:pt x="14482" y="8671"/>
                  <a:pt x="15170" y="8367"/>
                </a:cubicBezTo>
                <a:lnTo>
                  <a:pt x="15803" y="8086"/>
                </a:lnTo>
                <a:lnTo>
                  <a:pt x="15755" y="7903"/>
                </a:lnTo>
                <a:cubicBezTo>
                  <a:pt x="15633" y="7437"/>
                  <a:pt x="15748" y="6967"/>
                  <a:pt x="16108" y="6463"/>
                </a:cubicBezTo>
                <a:cubicBezTo>
                  <a:pt x="16241" y="6277"/>
                  <a:pt x="16284" y="6158"/>
                  <a:pt x="16286" y="5975"/>
                </a:cubicBezTo>
                <a:cubicBezTo>
                  <a:pt x="16288" y="5752"/>
                  <a:pt x="16251" y="5682"/>
                  <a:pt x="15825" y="5131"/>
                </a:cubicBezTo>
                <a:cubicBezTo>
                  <a:pt x="15447" y="4641"/>
                  <a:pt x="15369" y="4509"/>
                  <a:pt x="15399" y="4405"/>
                </a:cubicBezTo>
                <a:cubicBezTo>
                  <a:pt x="15469" y="4155"/>
                  <a:pt x="15379" y="4042"/>
                  <a:pt x="14783" y="3634"/>
                </a:cubicBezTo>
                <a:cubicBezTo>
                  <a:pt x="14462" y="3414"/>
                  <a:pt x="14047" y="3087"/>
                  <a:pt x="13861" y="2907"/>
                </a:cubicBezTo>
                <a:cubicBezTo>
                  <a:pt x="13675" y="2728"/>
                  <a:pt x="13470" y="2557"/>
                  <a:pt x="13406" y="2527"/>
                </a:cubicBezTo>
                <a:cubicBezTo>
                  <a:pt x="13335" y="2494"/>
                  <a:pt x="13144" y="2477"/>
                  <a:pt x="12971" y="2479"/>
                </a:cubicBezTo>
                <a:close/>
                <a:moveTo>
                  <a:pt x="4381" y="5937"/>
                </a:moveTo>
                <a:cubicBezTo>
                  <a:pt x="4365" y="5937"/>
                  <a:pt x="4194" y="6012"/>
                  <a:pt x="3999" y="6105"/>
                </a:cubicBezTo>
                <a:cubicBezTo>
                  <a:pt x="3592" y="6301"/>
                  <a:pt x="3206" y="6420"/>
                  <a:pt x="2821" y="6468"/>
                </a:cubicBezTo>
                <a:cubicBezTo>
                  <a:pt x="2672" y="6487"/>
                  <a:pt x="2540" y="6515"/>
                  <a:pt x="2527" y="6533"/>
                </a:cubicBezTo>
                <a:cubicBezTo>
                  <a:pt x="2514" y="6552"/>
                  <a:pt x="2592" y="6670"/>
                  <a:pt x="2699" y="6794"/>
                </a:cubicBezTo>
                <a:cubicBezTo>
                  <a:pt x="2807" y="6918"/>
                  <a:pt x="2963" y="7139"/>
                  <a:pt x="3047" y="7287"/>
                </a:cubicBezTo>
                <a:cubicBezTo>
                  <a:pt x="3219" y="7591"/>
                  <a:pt x="3537" y="7857"/>
                  <a:pt x="3909" y="8008"/>
                </a:cubicBezTo>
                <a:cubicBezTo>
                  <a:pt x="4231" y="8139"/>
                  <a:pt x="4622" y="8428"/>
                  <a:pt x="4777" y="8649"/>
                </a:cubicBezTo>
                <a:cubicBezTo>
                  <a:pt x="4843" y="8744"/>
                  <a:pt x="4908" y="8796"/>
                  <a:pt x="4921" y="8762"/>
                </a:cubicBezTo>
                <a:cubicBezTo>
                  <a:pt x="4933" y="8729"/>
                  <a:pt x="4917" y="8672"/>
                  <a:pt x="4884" y="8637"/>
                </a:cubicBezTo>
                <a:cubicBezTo>
                  <a:pt x="4831" y="8580"/>
                  <a:pt x="4589" y="7235"/>
                  <a:pt x="4511" y="6566"/>
                </a:cubicBezTo>
                <a:cubicBezTo>
                  <a:pt x="4469" y="6201"/>
                  <a:pt x="4414" y="5937"/>
                  <a:pt x="4381" y="5937"/>
                </a:cubicBezTo>
                <a:close/>
                <a:moveTo>
                  <a:pt x="16543" y="6711"/>
                </a:moveTo>
                <a:cubicBezTo>
                  <a:pt x="16334" y="6748"/>
                  <a:pt x="16180" y="6861"/>
                  <a:pt x="16063" y="7062"/>
                </a:cubicBezTo>
                <a:cubicBezTo>
                  <a:pt x="15948" y="7259"/>
                  <a:pt x="16040" y="7439"/>
                  <a:pt x="16343" y="7613"/>
                </a:cubicBezTo>
                <a:cubicBezTo>
                  <a:pt x="16616" y="7770"/>
                  <a:pt x="16586" y="7763"/>
                  <a:pt x="16744" y="7690"/>
                </a:cubicBezTo>
                <a:cubicBezTo>
                  <a:pt x="17187" y="7488"/>
                  <a:pt x="17258" y="7154"/>
                  <a:pt x="16922" y="6856"/>
                </a:cubicBezTo>
                <a:cubicBezTo>
                  <a:pt x="16751" y="6705"/>
                  <a:pt x="16697" y="6684"/>
                  <a:pt x="16543" y="6711"/>
                </a:cubicBezTo>
                <a:close/>
                <a:moveTo>
                  <a:pt x="17538" y="7195"/>
                </a:moveTo>
                <a:cubicBezTo>
                  <a:pt x="17495" y="7195"/>
                  <a:pt x="17236" y="7803"/>
                  <a:pt x="17236" y="7906"/>
                </a:cubicBezTo>
                <a:cubicBezTo>
                  <a:pt x="17236" y="7928"/>
                  <a:pt x="17518" y="7993"/>
                  <a:pt x="17945" y="8069"/>
                </a:cubicBezTo>
                <a:cubicBezTo>
                  <a:pt x="18226" y="8118"/>
                  <a:pt x="18539" y="8056"/>
                  <a:pt x="18539" y="7951"/>
                </a:cubicBezTo>
                <a:cubicBezTo>
                  <a:pt x="18539" y="7809"/>
                  <a:pt x="17726" y="7195"/>
                  <a:pt x="17538" y="7195"/>
                </a:cubicBezTo>
                <a:close/>
                <a:moveTo>
                  <a:pt x="20715" y="7295"/>
                </a:moveTo>
                <a:cubicBezTo>
                  <a:pt x="20449" y="7295"/>
                  <a:pt x="19995" y="7320"/>
                  <a:pt x="19706" y="7350"/>
                </a:cubicBezTo>
                <a:cubicBezTo>
                  <a:pt x="19333" y="7389"/>
                  <a:pt x="19118" y="7390"/>
                  <a:pt x="18963" y="7352"/>
                </a:cubicBezTo>
                <a:cubicBezTo>
                  <a:pt x="18843" y="7323"/>
                  <a:pt x="18736" y="7305"/>
                  <a:pt x="18725" y="7315"/>
                </a:cubicBezTo>
                <a:cubicBezTo>
                  <a:pt x="18715" y="7324"/>
                  <a:pt x="18735" y="7435"/>
                  <a:pt x="18771" y="7560"/>
                </a:cubicBezTo>
                <a:cubicBezTo>
                  <a:pt x="18863" y="7887"/>
                  <a:pt x="18728" y="8270"/>
                  <a:pt x="18426" y="8547"/>
                </a:cubicBezTo>
                <a:cubicBezTo>
                  <a:pt x="18219" y="8736"/>
                  <a:pt x="18174" y="8755"/>
                  <a:pt x="17914" y="8755"/>
                </a:cubicBezTo>
                <a:cubicBezTo>
                  <a:pt x="17757" y="8755"/>
                  <a:pt x="17482" y="8710"/>
                  <a:pt x="17304" y="8657"/>
                </a:cubicBezTo>
                <a:cubicBezTo>
                  <a:pt x="16517" y="8424"/>
                  <a:pt x="16570" y="8423"/>
                  <a:pt x="15907" y="8690"/>
                </a:cubicBezTo>
                <a:cubicBezTo>
                  <a:pt x="15578" y="8822"/>
                  <a:pt x="15308" y="8945"/>
                  <a:pt x="15308" y="8963"/>
                </a:cubicBezTo>
                <a:cubicBezTo>
                  <a:pt x="15308" y="8980"/>
                  <a:pt x="15386" y="9006"/>
                  <a:pt x="15481" y="9023"/>
                </a:cubicBezTo>
                <a:cubicBezTo>
                  <a:pt x="15995" y="9114"/>
                  <a:pt x="16480" y="9285"/>
                  <a:pt x="16625" y="9423"/>
                </a:cubicBezTo>
                <a:cubicBezTo>
                  <a:pt x="17014" y="9792"/>
                  <a:pt x="16665" y="10541"/>
                  <a:pt x="15893" y="10996"/>
                </a:cubicBezTo>
                <a:cubicBezTo>
                  <a:pt x="15228" y="11388"/>
                  <a:pt x="14570" y="11638"/>
                  <a:pt x="13214" y="12008"/>
                </a:cubicBezTo>
                <a:cubicBezTo>
                  <a:pt x="13163" y="12022"/>
                  <a:pt x="13257" y="12103"/>
                  <a:pt x="13465" y="12226"/>
                </a:cubicBezTo>
                <a:cubicBezTo>
                  <a:pt x="13788" y="12416"/>
                  <a:pt x="13888" y="12436"/>
                  <a:pt x="13892" y="12311"/>
                </a:cubicBezTo>
                <a:cubicBezTo>
                  <a:pt x="13893" y="12278"/>
                  <a:pt x="13957" y="12186"/>
                  <a:pt x="14031" y="12105"/>
                </a:cubicBezTo>
                <a:lnTo>
                  <a:pt x="14164" y="11960"/>
                </a:lnTo>
                <a:lnTo>
                  <a:pt x="14477" y="12143"/>
                </a:lnTo>
                <a:cubicBezTo>
                  <a:pt x="14649" y="12244"/>
                  <a:pt x="14805" y="12326"/>
                  <a:pt x="14825" y="12326"/>
                </a:cubicBezTo>
                <a:cubicBezTo>
                  <a:pt x="14845" y="12326"/>
                  <a:pt x="14955" y="12245"/>
                  <a:pt x="15071" y="12145"/>
                </a:cubicBezTo>
                <a:cubicBezTo>
                  <a:pt x="15441" y="11826"/>
                  <a:pt x="16107" y="11541"/>
                  <a:pt x="16767" y="11419"/>
                </a:cubicBezTo>
                <a:cubicBezTo>
                  <a:pt x="17216" y="11336"/>
                  <a:pt x="18238" y="11023"/>
                  <a:pt x="18881" y="10771"/>
                </a:cubicBezTo>
                <a:cubicBezTo>
                  <a:pt x="19773" y="10420"/>
                  <a:pt x="21136" y="9763"/>
                  <a:pt x="21255" y="9629"/>
                </a:cubicBezTo>
                <a:cubicBezTo>
                  <a:pt x="21322" y="9554"/>
                  <a:pt x="21379" y="9389"/>
                  <a:pt x="21399" y="9218"/>
                </a:cubicBezTo>
                <a:cubicBezTo>
                  <a:pt x="21418" y="9060"/>
                  <a:pt x="21472" y="8866"/>
                  <a:pt x="21518" y="8787"/>
                </a:cubicBezTo>
                <a:cubicBezTo>
                  <a:pt x="21576" y="8689"/>
                  <a:pt x="21600" y="8485"/>
                  <a:pt x="21600" y="8126"/>
                </a:cubicBezTo>
                <a:lnTo>
                  <a:pt x="21600" y="7608"/>
                </a:lnTo>
                <a:lnTo>
                  <a:pt x="21402" y="7450"/>
                </a:lnTo>
                <a:cubicBezTo>
                  <a:pt x="21211" y="7301"/>
                  <a:pt x="21176" y="7295"/>
                  <a:pt x="20715" y="7295"/>
                </a:cubicBezTo>
                <a:close/>
                <a:moveTo>
                  <a:pt x="13002" y="12040"/>
                </a:moveTo>
                <a:cubicBezTo>
                  <a:pt x="12927" y="12081"/>
                  <a:pt x="12109" y="12227"/>
                  <a:pt x="11509" y="12306"/>
                </a:cubicBezTo>
                <a:cubicBezTo>
                  <a:pt x="10734" y="12408"/>
                  <a:pt x="8978" y="12451"/>
                  <a:pt x="8366" y="12383"/>
                </a:cubicBezTo>
                <a:cubicBezTo>
                  <a:pt x="8088" y="12352"/>
                  <a:pt x="7853" y="12335"/>
                  <a:pt x="7843" y="12343"/>
                </a:cubicBezTo>
                <a:cubicBezTo>
                  <a:pt x="7807" y="12375"/>
                  <a:pt x="8356" y="13127"/>
                  <a:pt x="8677" y="13485"/>
                </a:cubicBezTo>
                <a:cubicBezTo>
                  <a:pt x="8864" y="13693"/>
                  <a:pt x="9094" y="13964"/>
                  <a:pt x="9189" y="14089"/>
                </a:cubicBezTo>
                <a:lnTo>
                  <a:pt x="9364" y="14314"/>
                </a:lnTo>
                <a:lnTo>
                  <a:pt x="9723" y="14312"/>
                </a:lnTo>
                <a:lnTo>
                  <a:pt x="10085" y="14309"/>
                </a:lnTo>
                <a:lnTo>
                  <a:pt x="10517" y="13958"/>
                </a:lnTo>
                <a:cubicBezTo>
                  <a:pt x="10756" y="13766"/>
                  <a:pt x="10997" y="13581"/>
                  <a:pt x="11054" y="13545"/>
                </a:cubicBezTo>
                <a:cubicBezTo>
                  <a:pt x="11121" y="13503"/>
                  <a:pt x="11604" y="13450"/>
                  <a:pt x="12405" y="13397"/>
                </a:cubicBezTo>
                <a:cubicBezTo>
                  <a:pt x="13584" y="13321"/>
                  <a:pt x="13660" y="13322"/>
                  <a:pt x="13858" y="13405"/>
                </a:cubicBezTo>
                <a:cubicBezTo>
                  <a:pt x="14118" y="13514"/>
                  <a:pt x="14214" y="13483"/>
                  <a:pt x="14319" y="13260"/>
                </a:cubicBezTo>
                <a:cubicBezTo>
                  <a:pt x="14440" y="13002"/>
                  <a:pt x="14426" y="12958"/>
                  <a:pt x="14161" y="12799"/>
                </a:cubicBezTo>
                <a:cubicBezTo>
                  <a:pt x="13757" y="12556"/>
                  <a:pt x="13741" y="12556"/>
                  <a:pt x="13576" y="12806"/>
                </a:cubicBezTo>
                <a:cubicBezTo>
                  <a:pt x="13494" y="12930"/>
                  <a:pt x="13415" y="13032"/>
                  <a:pt x="13400" y="13032"/>
                </a:cubicBezTo>
                <a:cubicBezTo>
                  <a:pt x="13356" y="13032"/>
                  <a:pt x="12710" y="12631"/>
                  <a:pt x="12677" y="12584"/>
                </a:cubicBezTo>
                <a:cubicBezTo>
                  <a:pt x="12660" y="12559"/>
                  <a:pt x="12689" y="12486"/>
                  <a:pt x="12745" y="12421"/>
                </a:cubicBezTo>
                <a:cubicBezTo>
                  <a:pt x="12908" y="12228"/>
                  <a:pt x="13055" y="12011"/>
                  <a:pt x="13002" y="12040"/>
                </a:cubicBezTo>
                <a:close/>
                <a:moveTo>
                  <a:pt x="5687" y="15927"/>
                </a:moveTo>
                <a:cubicBezTo>
                  <a:pt x="5656" y="15919"/>
                  <a:pt x="5624" y="15919"/>
                  <a:pt x="5594" y="15929"/>
                </a:cubicBezTo>
                <a:cubicBezTo>
                  <a:pt x="5499" y="15961"/>
                  <a:pt x="5465" y="16103"/>
                  <a:pt x="5537" y="16167"/>
                </a:cubicBezTo>
                <a:cubicBezTo>
                  <a:pt x="5608" y="16230"/>
                  <a:pt x="5785" y="16202"/>
                  <a:pt x="5820" y="16122"/>
                </a:cubicBezTo>
                <a:cubicBezTo>
                  <a:pt x="5854" y="16043"/>
                  <a:pt x="5778" y="15951"/>
                  <a:pt x="5687" y="15927"/>
                </a:cubicBezTo>
                <a:close/>
                <a:moveTo>
                  <a:pt x="10899" y="16009"/>
                </a:moveTo>
                <a:cubicBezTo>
                  <a:pt x="10812" y="16024"/>
                  <a:pt x="10797" y="16111"/>
                  <a:pt x="10772" y="16706"/>
                </a:cubicBezTo>
                <a:lnTo>
                  <a:pt x="10743" y="17384"/>
                </a:lnTo>
                <a:lnTo>
                  <a:pt x="10489" y="17384"/>
                </a:lnTo>
                <a:lnTo>
                  <a:pt x="10235" y="17384"/>
                </a:lnTo>
                <a:lnTo>
                  <a:pt x="10204" y="17056"/>
                </a:lnTo>
                <a:cubicBezTo>
                  <a:pt x="10157" y="16533"/>
                  <a:pt x="9977" y="16352"/>
                  <a:pt x="9505" y="16352"/>
                </a:cubicBezTo>
                <a:cubicBezTo>
                  <a:pt x="9134" y="16352"/>
                  <a:pt x="8926" y="16470"/>
                  <a:pt x="8807" y="16746"/>
                </a:cubicBezTo>
                <a:cubicBezTo>
                  <a:pt x="8723" y="16943"/>
                  <a:pt x="8721" y="16990"/>
                  <a:pt x="8793" y="17171"/>
                </a:cubicBezTo>
                <a:cubicBezTo>
                  <a:pt x="8910" y="17464"/>
                  <a:pt x="9114" y="17579"/>
                  <a:pt x="9570" y="17610"/>
                </a:cubicBezTo>
                <a:lnTo>
                  <a:pt x="9949" y="17635"/>
                </a:lnTo>
                <a:lnTo>
                  <a:pt x="9966" y="17875"/>
                </a:lnTo>
                <a:cubicBezTo>
                  <a:pt x="9980" y="18070"/>
                  <a:pt x="10003" y="18113"/>
                  <a:pt x="10091" y="18113"/>
                </a:cubicBezTo>
                <a:cubicBezTo>
                  <a:pt x="10178" y="18113"/>
                  <a:pt x="10204" y="18070"/>
                  <a:pt x="10218" y="17875"/>
                </a:cubicBezTo>
                <a:lnTo>
                  <a:pt x="10235" y="17635"/>
                </a:lnTo>
                <a:lnTo>
                  <a:pt x="10616" y="17620"/>
                </a:lnTo>
                <a:lnTo>
                  <a:pt x="10998" y="17605"/>
                </a:lnTo>
                <a:lnTo>
                  <a:pt x="10998" y="16798"/>
                </a:lnTo>
                <a:cubicBezTo>
                  <a:pt x="10998" y="16057"/>
                  <a:pt x="10990" y="15994"/>
                  <a:pt x="10899" y="16009"/>
                </a:cubicBezTo>
                <a:close/>
                <a:moveTo>
                  <a:pt x="18694" y="16009"/>
                </a:moveTo>
                <a:cubicBezTo>
                  <a:pt x="18603" y="15994"/>
                  <a:pt x="18595" y="16058"/>
                  <a:pt x="18595" y="16801"/>
                </a:cubicBezTo>
                <a:cubicBezTo>
                  <a:pt x="18595" y="17579"/>
                  <a:pt x="18601" y="17610"/>
                  <a:pt x="18711" y="17610"/>
                </a:cubicBezTo>
                <a:cubicBezTo>
                  <a:pt x="18822" y="17610"/>
                  <a:pt x="18825" y="17584"/>
                  <a:pt x="18810" y="16818"/>
                </a:cubicBezTo>
                <a:cubicBezTo>
                  <a:pt x="18796" y="16110"/>
                  <a:pt x="18783" y="16024"/>
                  <a:pt x="18694" y="16009"/>
                </a:cubicBezTo>
                <a:close/>
                <a:moveTo>
                  <a:pt x="6634" y="16024"/>
                </a:moveTo>
                <a:cubicBezTo>
                  <a:pt x="6564" y="16024"/>
                  <a:pt x="6544" y="16146"/>
                  <a:pt x="6521" y="16706"/>
                </a:cubicBezTo>
                <a:lnTo>
                  <a:pt x="6492" y="17384"/>
                </a:lnTo>
                <a:lnTo>
                  <a:pt x="6150" y="17384"/>
                </a:lnTo>
                <a:lnTo>
                  <a:pt x="5811" y="17384"/>
                </a:lnTo>
                <a:lnTo>
                  <a:pt x="5794" y="16893"/>
                </a:lnTo>
                <a:cubicBezTo>
                  <a:pt x="5780" y="16447"/>
                  <a:pt x="5769" y="16403"/>
                  <a:pt x="5670" y="16403"/>
                </a:cubicBezTo>
                <a:cubicBezTo>
                  <a:pt x="5571" y="16403"/>
                  <a:pt x="5557" y="16447"/>
                  <a:pt x="5543" y="16893"/>
                </a:cubicBezTo>
                <a:lnTo>
                  <a:pt x="5529" y="17384"/>
                </a:lnTo>
                <a:lnTo>
                  <a:pt x="5291" y="17399"/>
                </a:lnTo>
                <a:cubicBezTo>
                  <a:pt x="4968" y="17420"/>
                  <a:pt x="4911" y="17322"/>
                  <a:pt x="4955" y="16801"/>
                </a:cubicBezTo>
                <a:lnTo>
                  <a:pt x="4989" y="16403"/>
                </a:lnTo>
                <a:lnTo>
                  <a:pt x="4480" y="16403"/>
                </a:lnTo>
                <a:lnTo>
                  <a:pt x="3968" y="16403"/>
                </a:lnTo>
                <a:lnTo>
                  <a:pt x="3968" y="17026"/>
                </a:lnTo>
                <a:lnTo>
                  <a:pt x="3968" y="17652"/>
                </a:lnTo>
                <a:lnTo>
                  <a:pt x="3793" y="17782"/>
                </a:lnTo>
                <a:cubicBezTo>
                  <a:pt x="3591" y="17933"/>
                  <a:pt x="3424" y="17945"/>
                  <a:pt x="3253" y="17822"/>
                </a:cubicBezTo>
                <a:cubicBezTo>
                  <a:pt x="3065" y="17687"/>
                  <a:pt x="3005" y="17542"/>
                  <a:pt x="3005" y="17211"/>
                </a:cubicBezTo>
                <a:cubicBezTo>
                  <a:pt x="3005" y="16940"/>
                  <a:pt x="2992" y="16906"/>
                  <a:pt x="2891" y="16906"/>
                </a:cubicBezTo>
                <a:cubicBezTo>
                  <a:pt x="2788" y="16906"/>
                  <a:pt x="2778" y="16940"/>
                  <a:pt x="2778" y="17286"/>
                </a:cubicBezTo>
                <a:cubicBezTo>
                  <a:pt x="2778" y="17717"/>
                  <a:pt x="2866" y="17921"/>
                  <a:pt x="3103" y="18035"/>
                </a:cubicBezTo>
                <a:cubicBezTo>
                  <a:pt x="3293" y="18127"/>
                  <a:pt x="3666" y="18134"/>
                  <a:pt x="3850" y="18050"/>
                </a:cubicBezTo>
                <a:cubicBezTo>
                  <a:pt x="4143" y="17916"/>
                  <a:pt x="4221" y="17744"/>
                  <a:pt x="4251" y="17166"/>
                </a:cubicBezTo>
                <a:lnTo>
                  <a:pt x="4279" y="16628"/>
                </a:lnTo>
                <a:lnTo>
                  <a:pt x="4480" y="16628"/>
                </a:lnTo>
                <a:lnTo>
                  <a:pt x="4678" y="16628"/>
                </a:lnTo>
                <a:lnTo>
                  <a:pt x="4695" y="17119"/>
                </a:lnTo>
                <a:lnTo>
                  <a:pt x="4709" y="17610"/>
                </a:lnTo>
                <a:lnTo>
                  <a:pt x="6521" y="17610"/>
                </a:lnTo>
                <a:lnTo>
                  <a:pt x="8335" y="17610"/>
                </a:lnTo>
                <a:lnTo>
                  <a:pt x="8335" y="17006"/>
                </a:lnTo>
                <a:lnTo>
                  <a:pt x="8335" y="16403"/>
                </a:lnTo>
                <a:lnTo>
                  <a:pt x="7603" y="16403"/>
                </a:lnTo>
                <a:cubicBezTo>
                  <a:pt x="6827" y="16403"/>
                  <a:pt x="6775" y="16388"/>
                  <a:pt x="6738" y="16152"/>
                </a:cubicBezTo>
                <a:cubicBezTo>
                  <a:pt x="6727" y="16082"/>
                  <a:pt x="6681" y="16024"/>
                  <a:pt x="6634" y="16024"/>
                </a:cubicBezTo>
                <a:close/>
                <a:moveTo>
                  <a:pt x="11580" y="16049"/>
                </a:moveTo>
                <a:cubicBezTo>
                  <a:pt x="11453" y="16049"/>
                  <a:pt x="11453" y="16055"/>
                  <a:pt x="11453" y="16831"/>
                </a:cubicBezTo>
                <a:cubicBezTo>
                  <a:pt x="11453" y="17606"/>
                  <a:pt x="11453" y="17610"/>
                  <a:pt x="11580" y="17610"/>
                </a:cubicBezTo>
                <a:cubicBezTo>
                  <a:pt x="11707" y="17609"/>
                  <a:pt x="11707" y="17606"/>
                  <a:pt x="11707" y="16831"/>
                </a:cubicBezTo>
                <a:cubicBezTo>
                  <a:pt x="11707" y="16056"/>
                  <a:pt x="11707" y="16049"/>
                  <a:pt x="11580" y="16049"/>
                </a:cubicBezTo>
                <a:close/>
                <a:moveTo>
                  <a:pt x="18030" y="16049"/>
                </a:moveTo>
                <a:cubicBezTo>
                  <a:pt x="17923" y="16049"/>
                  <a:pt x="17917" y="16085"/>
                  <a:pt x="17917" y="16670"/>
                </a:cubicBezTo>
                <a:cubicBezTo>
                  <a:pt x="17917" y="17353"/>
                  <a:pt x="17891" y="17409"/>
                  <a:pt x="17595" y="17409"/>
                </a:cubicBezTo>
                <a:cubicBezTo>
                  <a:pt x="17337" y="17409"/>
                  <a:pt x="17276" y="17283"/>
                  <a:pt x="17301" y="16798"/>
                </a:cubicBezTo>
                <a:cubicBezTo>
                  <a:pt x="17320" y="16417"/>
                  <a:pt x="17318" y="16403"/>
                  <a:pt x="17196" y="16403"/>
                </a:cubicBezTo>
                <a:cubicBezTo>
                  <a:pt x="17076" y="16403"/>
                  <a:pt x="17068" y="16424"/>
                  <a:pt x="17052" y="16893"/>
                </a:cubicBezTo>
                <a:lnTo>
                  <a:pt x="17038" y="17384"/>
                </a:lnTo>
                <a:lnTo>
                  <a:pt x="16560" y="17399"/>
                </a:lnTo>
                <a:cubicBezTo>
                  <a:pt x="16283" y="17408"/>
                  <a:pt x="16061" y="17392"/>
                  <a:pt x="16026" y="17362"/>
                </a:cubicBezTo>
                <a:cubicBezTo>
                  <a:pt x="15994" y="17333"/>
                  <a:pt x="15948" y="17160"/>
                  <a:pt x="15927" y="16978"/>
                </a:cubicBezTo>
                <a:cubicBezTo>
                  <a:pt x="15883" y="16597"/>
                  <a:pt x="15748" y="16431"/>
                  <a:pt x="15421" y="16352"/>
                </a:cubicBezTo>
                <a:cubicBezTo>
                  <a:pt x="14872" y="16221"/>
                  <a:pt x="14388" y="16636"/>
                  <a:pt x="14514" y="17131"/>
                </a:cubicBezTo>
                <a:cubicBezTo>
                  <a:pt x="14599" y="17464"/>
                  <a:pt x="14778" y="17572"/>
                  <a:pt x="15308" y="17610"/>
                </a:cubicBezTo>
                <a:lnTo>
                  <a:pt x="15676" y="17635"/>
                </a:lnTo>
                <a:lnTo>
                  <a:pt x="15693" y="17875"/>
                </a:lnTo>
                <a:cubicBezTo>
                  <a:pt x="15707" y="18070"/>
                  <a:pt x="15729" y="18113"/>
                  <a:pt x="15817" y="18113"/>
                </a:cubicBezTo>
                <a:cubicBezTo>
                  <a:pt x="15905" y="18113"/>
                  <a:pt x="15927" y="18070"/>
                  <a:pt x="15941" y="17875"/>
                </a:cubicBezTo>
                <a:lnTo>
                  <a:pt x="15961" y="17635"/>
                </a:lnTo>
                <a:lnTo>
                  <a:pt x="17052" y="17622"/>
                </a:lnTo>
                <a:lnTo>
                  <a:pt x="18143" y="17607"/>
                </a:lnTo>
                <a:lnTo>
                  <a:pt x="18143" y="16828"/>
                </a:lnTo>
                <a:cubicBezTo>
                  <a:pt x="18143" y="16083"/>
                  <a:pt x="18139" y="16049"/>
                  <a:pt x="18030" y="16049"/>
                </a:cubicBezTo>
                <a:close/>
                <a:moveTo>
                  <a:pt x="13556" y="16352"/>
                </a:moveTo>
                <a:cubicBezTo>
                  <a:pt x="13063" y="16352"/>
                  <a:pt x="12735" y="16726"/>
                  <a:pt x="12863" y="17139"/>
                </a:cubicBezTo>
                <a:cubicBezTo>
                  <a:pt x="12935" y="17368"/>
                  <a:pt x="12910" y="17409"/>
                  <a:pt x="12697" y="17409"/>
                </a:cubicBezTo>
                <a:lnTo>
                  <a:pt x="12530" y="17409"/>
                </a:lnTo>
                <a:lnTo>
                  <a:pt x="12530" y="17762"/>
                </a:lnTo>
                <a:cubicBezTo>
                  <a:pt x="12530" y="18102"/>
                  <a:pt x="12534" y="18113"/>
                  <a:pt x="12668" y="18113"/>
                </a:cubicBezTo>
                <a:cubicBezTo>
                  <a:pt x="12793" y="18113"/>
                  <a:pt x="12808" y="18091"/>
                  <a:pt x="12824" y="17875"/>
                </a:cubicBezTo>
                <a:lnTo>
                  <a:pt x="12841" y="17635"/>
                </a:lnTo>
                <a:lnTo>
                  <a:pt x="13352" y="17610"/>
                </a:lnTo>
                <a:cubicBezTo>
                  <a:pt x="13633" y="17596"/>
                  <a:pt x="13918" y="17557"/>
                  <a:pt x="13988" y="17522"/>
                </a:cubicBezTo>
                <a:cubicBezTo>
                  <a:pt x="14262" y="17383"/>
                  <a:pt x="14373" y="16948"/>
                  <a:pt x="14206" y="16660"/>
                </a:cubicBezTo>
                <a:cubicBezTo>
                  <a:pt x="14084" y="16451"/>
                  <a:pt x="13876" y="16352"/>
                  <a:pt x="13556" y="16352"/>
                </a:cubicBezTo>
                <a:close/>
                <a:moveTo>
                  <a:pt x="16428" y="17820"/>
                </a:moveTo>
                <a:cubicBezTo>
                  <a:pt x="16315" y="17801"/>
                  <a:pt x="16243" y="17923"/>
                  <a:pt x="16295" y="18043"/>
                </a:cubicBezTo>
                <a:cubicBezTo>
                  <a:pt x="16349" y="18168"/>
                  <a:pt x="16526" y="18106"/>
                  <a:pt x="16526" y="17963"/>
                </a:cubicBezTo>
                <a:cubicBezTo>
                  <a:pt x="16526" y="17884"/>
                  <a:pt x="16490" y="17831"/>
                  <a:pt x="16428" y="17820"/>
                </a:cubicBezTo>
                <a:close/>
                <a:moveTo>
                  <a:pt x="16880" y="17820"/>
                </a:moveTo>
                <a:cubicBezTo>
                  <a:pt x="16768" y="17801"/>
                  <a:pt x="16695" y="17923"/>
                  <a:pt x="16747" y="18043"/>
                </a:cubicBezTo>
                <a:cubicBezTo>
                  <a:pt x="16801" y="18168"/>
                  <a:pt x="16982" y="18106"/>
                  <a:pt x="16982" y="17963"/>
                </a:cubicBezTo>
                <a:cubicBezTo>
                  <a:pt x="16982" y="17884"/>
                  <a:pt x="16943" y="17831"/>
                  <a:pt x="16880" y="17820"/>
                </a:cubicBezTo>
                <a:close/>
                <a:moveTo>
                  <a:pt x="3284" y="18316"/>
                </a:moveTo>
                <a:cubicBezTo>
                  <a:pt x="3160" y="18316"/>
                  <a:pt x="3097" y="18394"/>
                  <a:pt x="3140" y="18494"/>
                </a:cubicBezTo>
                <a:cubicBezTo>
                  <a:pt x="3178" y="18582"/>
                  <a:pt x="3353" y="18588"/>
                  <a:pt x="3445" y="18506"/>
                </a:cubicBezTo>
                <a:cubicBezTo>
                  <a:pt x="3530" y="18431"/>
                  <a:pt x="3432" y="18316"/>
                  <a:pt x="3284" y="18316"/>
                </a:cubicBezTo>
                <a:close/>
                <a:moveTo>
                  <a:pt x="3776" y="18316"/>
                </a:moveTo>
                <a:cubicBezTo>
                  <a:pt x="3636" y="18316"/>
                  <a:pt x="3569" y="18392"/>
                  <a:pt x="3615" y="18504"/>
                </a:cubicBezTo>
                <a:cubicBezTo>
                  <a:pt x="3629" y="18538"/>
                  <a:pt x="3702" y="18566"/>
                  <a:pt x="3776" y="18566"/>
                </a:cubicBezTo>
                <a:cubicBezTo>
                  <a:pt x="3883" y="18566"/>
                  <a:pt x="3912" y="18540"/>
                  <a:pt x="3912" y="18441"/>
                </a:cubicBezTo>
                <a:cubicBezTo>
                  <a:pt x="3912" y="18341"/>
                  <a:pt x="3885" y="18316"/>
                  <a:pt x="3776" y="18316"/>
                </a:cubicBezTo>
                <a:close/>
                <a:moveTo>
                  <a:pt x="4483" y="18969"/>
                </a:moveTo>
                <a:cubicBezTo>
                  <a:pt x="4379" y="18969"/>
                  <a:pt x="4369" y="19014"/>
                  <a:pt x="4353" y="19753"/>
                </a:cubicBezTo>
                <a:cubicBezTo>
                  <a:pt x="4343" y="20184"/>
                  <a:pt x="4348" y="20548"/>
                  <a:pt x="4361" y="20559"/>
                </a:cubicBezTo>
                <a:cubicBezTo>
                  <a:pt x="4374" y="20571"/>
                  <a:pt x="4431" y="20580"/>
                  <a:pt x="4488" y="20580"/>
                </a:cubicBezTo>
                <a:cubicBezTo>
                  <a:pt x="4585" y="20580"/>
                  <a:pt x="4593" y="20520"/>
                  <a:pt x="4593" y="19773"/>
                </a:cubicBezTo>
                <a:cubicBezTo>
                  <a:pt x="4593" y="19008"/>
                  <a:pt x="4588" y="18969"/>
                  <a:pt x="4483" y="18969"/>
                </a:cubicBezTo>
                <a:close/>
                <a:moveTo>
                  <a:pt x="18030" y="18969"/>
                </a:moveTo>
                <a:cubicBezTo>
                  <a:pt x="17925" y="18969"/>
                  <a:pt x="17918" y="19010"/>
                  <a:pt x="17903" y="19660"/>
                </a:cubicBezTo>
                <a:lnTo>
                  <a:pt x="17889" y="20352"/>
                </a:lnTo>
                <a:lnTo>
                  <a:pt x="17586" y="20369"/>
                </a:lnTo>
                <a:cubicBezTo>
                  <a:pt x="17420" y="20378"/>
                  <a:pt x="17251" y="20359"/>
                  <a:pt x="17210" y="20329"/>
                </a:cubicBezTo>
                <a:cubicBezTo>
                  <a:pt x="17162" y="20294"/>
                  <a:pt x="17132" y="20124"/>
                  <a:pt x="17126" y="19836"/>
                </a:cubicBezTo>
                <a:cubicBezTo>
                  <a:pt x="17120" y="19594"/>
                  <a:pt x="17096" y="19376"/>
                  <a:pt x="17069" y="19352"/>
                </a:cubicBezTo>
                <a:cubicBezTo>
                  <a:pt x="16951" y="19248"/>
                  <a:pt x="16897" y="19397"/>
                  <a:pt x="16897" y="19821"/>
                </a:cubicBezTo>
                <a:cubicBezTo>
                  <a:pt x="16897" y="20337"/>
                  <a:pt x="16856" y="20393"/>
                  <a:pt x="16490" y="20369"/>
                </a:cubicBezTo>
                <a:lnTo>
                  <a:pt x="16244" y="20352"/>
                </a:lnTo>
                <a:lnTo>
                  <a:pt x="16227" y="19858"/>
                </a:lnTo>
                <a:cubicBezTo>
                  <a:pt x="16211" y="19381"/>
                  <a:pt x="16207" y="19365"/>
                  <a:pt x="16086" y="19380"/>
                </a:cubicBezTo>
                <a:cubicBezTo>
                  <a:pt x="15968" y="19395"/>
                  <a:pt x="15959" y="19430"/>
                  <a:pt x="15933" y="19876"/>
                </a:cubicBezTo>
                <a:lnTo>
                  <a:pt x="15902" y="20352"/>
                </a:lnTo>
                <a:lnTo>
                  <a:pt x="15591" y="20352"/>
                </a:lnTo>
                <a:lnTo>
                  <a:pt x="15280" y="20352"/>
                </a:lnTo>
                <a:lnTo>
                  <a:pt x="15263" y="19861"/>
                </a:lnTo>
                <a:cubicBezTo>
                  <a:pt x="15248" y="19415"/>
                  <a:pt x="15238" y="19372"/>
                  <a:pt x="15139" y="19372"/>
                </a:cubicBezTo>
                <a:cubicBezTo>
                  <a:pt x="15039" y="19372"/>
                  <a:pt x="15026" y="19415"/>
                  <a:pt x="15011" y="19861"/>
                </a:cubicBezTo>
                <a:lnTo>
                  <a:pt x="14997" y="20352"/>
                </a:lnTo>
                <a:lnTo>
                  <a:pt x="14152" y="20367"/>
                </a:lnTo>
                <a:cubicBezTo>
                  <a:pt x="13170" y="20383"/>
                  <a:pt x="13127" y="20367"/>
                  <a:pt x="13169" y="20036"/>
                </a:cubicBezTo>
                <a:cubicBezTo>
                  <a:pt x="13208" y="19727"/>
                  <a:pt x="13387" y="19573"/>
                  <a:pt x="13703" y="19573"/>
                </a:cubicBezTo>
                <a:cubicBezTo>
                  <a:pt x="13927" y="19573"/>
                  <a:pt x="13946" y="19562"/>
                  <a:pt x="13946" y="19448"/>
                </a:cubicBezTo>
                <a:cubicBezTo>
                  <a:pt x="13946" y="19338"/>
                  <a:pt x="13922" y="19322"/>
                  <a:pt x="13762" y="19325"/>
                </a:cubicBezTo>
                <a:cubicBezTo>
                  <a:pt x="13236" y="19336"/>
                  <a:pt x="12969" y="19564"/>
                  <a:pt x="12926" y="20041"/>
                </a:cubicBezTo>
                <a:lnTo>
                  <a:pt x="12897" y="20352"/>
                </a:lnTo>
                <a:lnTo>
                  <a:pt x="11820" y="20352"/>
                </a:lnTo>
                <a:lnTo>
                  <a:pt x="10743" y="20352"/>
                </a:lnTo>
                <a:lnTo>
                  <a:pt x="10710" y="20011"/>
                </a:lnTo>
                <a:cubicBezTo>
                  <a:pt x="10669" y="19597"/>
                  <a:pt x="10545" y="19425"/>
                  <a:pt x="10215" y="19330"/>
                </a:cubicBezTo>
                <a:cubicBezTo>
                  <a:pt x="9885" y="19235"/>
                  <a:pt x="9552" y="19330"/>
                  <a:pt x="9367" y="19573"/>
                </a:cubicBezTo>
                <a:cubicBezTo>
                  <a:pt x="9175" y="19824"/>
                  <a:pt x="9214" y="20176"/>
                  <a:pt x="9457" y="20392"/>
                </a:cubicBezTo>
                <a:cubicBezTo>
                  <a:pt x="9607" y="20525"/>
                  <a:pt x="9684" y="20549"/>
                  <a:pt x="10017" y="20575"/>
                </a:cubicBezTo>
                <a:lnTo>
                  <a:pt x="10404" y="20605"/>
                </a:lnTo>
                <a:lnTo>
                  <a:pt x="10421" y="20842"/>
                </a:lnTo>
                <a:cubicBezTo>
                  <a:pt x="10437" y="21057"/>
                  <a:pt x="10452" y="21083"/>
                  <a:pt x="10574" y="21083"/>
                </a:cubicBezTo>
                <a:cubicBezTo>
                  <a:pt x="10695" y="21083"/>
                  <a:pt x="10711" y="21057"/>
                  <a:pt x="10727" y="20842"/>
                </a:cubicBezTo>
                <a:lnTo>
                  <a:pt x="10743" y="20605"/>
                </a:lnTo>
                <a:lnTo>
                  <a:pt x="14443" y="20592"/>
                </a:lnTo>
                <a:lnTo>
                  <a:pt x="18143" y="20580"/>
                </a:lnTo>
                <a:lnTo>
                  <a:pt x="18143" y="19773"/>
                </a:lnTo>
                <a:cubicBezTo>
                  <a:pt x="18143" y="19006"/>
                  <a:pt x="18137" y="18969"/>
                  <a:pt x="18030" y="18969"/>
                </a:cubicBezTo>
                <a:close/>
                <a:moveTo>
                  <a:pt x="18709" y="18969"/>
                </a:moveTo>
                <a:cubicBezTo>
                  <a:pt x="18600" y="18969"/>
                  <a:pt x="18595" y="19002"/>
                  <a:pt x="18595" y="19773"/>
                </a:cubicBezTo>
                <a:cubicBezTo>
                  <a:pt x="18595" y="20545"/>
                  <a:pt x="18600" y="20580"/>
                  <a:pt x="18709" y="20580"/>
                </a:cubicBezTo>
                <a:cubicBezTo>
                  <a:pt x="18817" y="20580"/>
                  <a:pt x="18824" y="20545"/>
                  <a:pt x="18824" y="19773"/>
                </a:cubicBezTo>
                <a:cubicBezTo>
                  <a:pt x="18824" y="19002"/>
                  <a:pt x="18817" y="18969"/>
                  <a:pt x="18709" y="18969"/>
                </a:cubicBezTo>
                <a:close/>
                <a:moveTo>
                  <a:pt x="3270" y="18997"/>
                </a:moveTo>
                <a:cubicBezTo>
                  <a:pt x="3091" y="19009"/>
                  <a:pt x="2919" y="19083"/>
                  <a:pt x="2838" y="19217"/>
                </a:cubicBezTo>
                <a:cubicBezTo>
                  <a:pt x="2650" y="19528"/>
                  <a:pt x="2862" y="19891"/>
                  <a:pt x="3267" y="19951"/>
                </a:cubicBezTo>
                <a:cubicBezTo>
                  <a:pt x="3630" y="20005"/>
                  <a:pt x="3629" y="20004"/>
                  <a:pt x="3629" y="20302"/>
                </a:cubicBezTo>
                <a:cubicBezTo>
                  <a:pt x="3629" y="20546"/>
                  <a:pt x="3643" y="20580"/>
                  <a:pt x="3742" y="20580"/>
                </a:cubicBezTo>
                <a:cubicBezTo>
                  <a:pt x="3850" y="20580"/>
                  <a:pt x="3855" y="20545"/>
                  <a:pt x="3855" y="19931"/>
                </a:cubicBezTo>
                <a:cubicBezTo>
                  <a:pt x="3855" y="19362"/>
                  <a:pt x="3841" y="19269"/>
                  <a:pt x="3742" y="19157"/>
                </a:cubicBezTo>
                <a:cubicBezTo>
                  <a:pt x="3635" y="19036"/>
                  <a:pt x="3450" y="18985"/>
                  <a:pt x="3270" y="18997"/>
                </a:cubicBezTo>
                <a:close/>
                <a:moveTo>
                  <a:pt x="7292" y="19375"/>
                </a:moveTo>
                <a:cubicBezTo>
                  <a:pt x="7206" y="19370"/>
                  <a:pt x="7089" y="19376"/>
                  <a:pt x="6931" y="19383"/>
                </a:cubicBezTo>
                <a:lnTo>
                  <a:pt x="6577" y="19398"/>
                </a:lnTo>
                <a:lnTo>
                  <a:pt x="6577" y="19966"/>
                </a:lnTo>
                <a:cubicBezTo>
                  <a:pt x="6577" y="20589"/>
                  <a:pt x="6542" y="20691"/>
                  <a:pt x="6295" y="20805"/>
                </a:cubicBezTo>
                <a:cubicBezTo>
                  <a:pt x="6070" y="20908"/>
                  <a:pt x="6044" y="20904"/>
                  <a:pt x="5814" y="20725"/>
                </a:cubicBezTo>
                <a:cubicBezTo>
                  <a:pt x="5619" y="20572"/>
                  <a:pt x="5613" y="20559"/>
                  <a:pt x="5613" y="20196"/>
                </a:cubicBezTo>
                <a:cubicBezTo>
                  <a:pt x="5613" y="19858"/>
                  <a:pt x="5604" y="19823"/>
                  <a:pt x="5500" y="19823"/>
                </a:cubicBezTo>
                <a:cubicBezTo>
                  <a:pt x="5396" y="19823"/>
                  <a:pt x="5387" y="19858"/>
                  <a:pt x="5387" y="20231"/>
                </a:cubicBezTo>
                <a:cubicBezTo>
                  <a:pt x="5387" y="20680"/>
                  <a:pt x="5462" y="20855"/>
                  <a:pt x="5718" y="20993"/>
                </a:cubicBezTo>
                <a:cubicBezTo>
                  <a:pt x="6045" y="21169"/>
                  <a:pt x="6548" y="21057"/>
                  <a:pt x="6727" y="20770"/>
                </a:cubicBezTo>
                <a:cubicBezTo>
                  <a:pt x="6771" y="20700"/>
                  <a:pt x="6799" y="20473"/>
                  <a:pt x="6801" y="20196"/>
                </a:cubicBezTo>
                <a:cubicBezTo>
                  <a:pt x="6803" y="19688"/>
                  <a:pt x="6851" y="19605"/>
                  <a:pt x="7126" y="19633"/>
                </a:cubicBezTo>
                <a:lnTo>
                  <a:pt x="7287" y="19648"/>
                </a:lnTo>
                <a:lnTo>
                  <a:pt x="7301" y="20114"/>
                </a:lnTo>
                <a:cubicBezTo>
                  <a:pt x="7316" y="20538"/>
                  <a:pt x="7327" y="20580"/>
                  <a:pt x="7428" y="20580"/>
                </a:cubicBezTo>
                <a:cubicBezTo>
                  <a:pt x="7532" y="20580"/>
                  <a:pt x="7541" y="20542"/>
                  <a:pt x="7541" y="20001"/>
                </a:cubicBezTo>
                <a:cubicBezTo>
                  <a:pt x="7541" y="19501"/>
                  <a:pt x="7553" y="19389"/>
                  <a:pt x="7292" y="19375"/>
                </a:cubicBezTo>
                <a:close/>
                <a:moveTo>
                  <a:pt x="8533" y="19383"/>
                </a:moveTo>
                <a:cubicBezTo>
                  <a:pt x="8034" y="19363"/>
                  <a:pt x="7880" y="19394"/>
                  <a:pt x="7880" y="19520"/>
                </a:cubicBezTo>
                <a:cubicBezTo>
                  <a:pt x="7880" y="19606"/>
                  <a:pt x="7930" y="19620"/>
                  <a:pt x="8293" y="19633"/>
                </a:cubicBezTo>
                <a:lnTo>
                  <a:pt x="8703" y="19648"/>
                </a:lnTo>
                <a:lnTo>
                  <a:pt x="8720" y="19948"/>
                </a:lnTo>
                <a:cubicBezTo>
                  <a:pt x="8741" y="20319"/>
                  <a:pt x="8671" y="20377"/>
                  <a:pt x="8214" y="20377"/>
                </a:cubicBezTo>
                <a:cubicBezTo>
                  <a:pt x="7892" y="20377"/>
                  <a:pt x="7874" y="20392"/>
                  <a:pt x="7934" y="20567"/>
                </a:cubicBezTo>
                <a:cubicBezTo>
                  <a:pt x="7936" y="20574"/>
                  <a:pt x="8167" y="20580"/>
                  <a:pt x="8448" y="20580"/>
                </a:cubicBezTo>
                <a:lnTo>
                  <a:pt x="8963" y="20580"/>
                </a:lnTo>
                <a:lnTo>
                  <a:pt x="8946" y="19989"/>
                </a:lnTo>
                <a:lnTo>
                  <a:pt x="8929" y="19398"/>
                </a:lnTo>
                <a:lnTo>
                  <a:pt x="8533" y="19383"/>
                </a:lnTo>
                <a:close/>
                <a:moveTo>
                  <a:pt x="5868" y="21258"/>
                </a:moveTo>
                <a:cubicBezTo>
                  <a:pt x="5735" y="21258"/>
                  <a:pt x="5687" y="21408"/>
                  <a:pt x="5786" y="21514"/>
                </a:cubicBezTo>
                <a:cubicBezTo>
                  <a:pt x="5813" y="21542"/>
                  <a:pt x="5834" y="21556"/>
                  <a:pt x="5856" y="21559"/>
                </a:cubicBezTo>
                <a:cubicBezTo>
                  <a:pt x="5879" y="21561"/>
                  <a:pt x="5904" y="21552"/>
                  <a:pt x="5936" y="21529"/>
                </a:cubicBezTo>
                <a:cubicBezTo>
                  <a:pt x="6052" y="21443"/>
                  <a:pt x="6005" y="21258"/>
                  <a:pt x="5868" y="21258"/>
                </a:cubicBezTo>
                <a:close/>
                <a:moveTo>
                  <a:pt x="6269" y="21263"/>
                </a:moveTo>
                <a:cubicBezTo>
                  <a:pt x="6163" y="21299"/>
                  <a:pt x="6151" y="21439"/>
                  <a:pt x="6247" y="21524"/>
                </a:cubicBezTo>
                <a:cubicBezTo>
                  <a:pt x="6331" y="21599"/>
                  <a:pt x="6464" y="21512"/>
                  <a:pt x="6464" y="21381"/>
                </a:cubicBezTo>
                <a:cubicBezTo>
                  <a:pt x="6464" y="21268"/>
                  <a:pt x="6388" y="21223"/>
                  <a:pt x="6269" y="21263"/>
                </a:cubicBezTo>
                <a:close/>
              </a:path>
            </a:pathLst>
          </a:cu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60225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240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10141" y="1530764"/>
            <a:ext cx="6655209" cy="4157361"/>
          </a:xfrm>
          <a:prstGeom prst="rect">
            <a:avLst/>
          </a:prstGeom>
          <a:noFill/>
          <a:ln>
            <a:noFill/>
          </a:ln>
        </p:spPr>
      </p:pic>
      <p:sp>
        <p:nvSpPr>
          <p:cNvPr id="679" name="Google Shape;679;p51">
            <a:hlinkClick r:id="" action="ppaction://noaction"/>
          </p:cNvPr>
          <p:cNvSpPr/>
          <p:nvPr/>
        </p:nvSpPr>
        <p:spPr>
          <a:xfrm rot="-5400000">
            <a:off x="9825125" y="3119218"/>
            <a:ext cx="259133" cy="316868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algn="l" rtl="0"/>
            <a:endParaRPr sz="2400"/>
          </a:p>
        </p:txBody>
      </p:sp>
      <p:sp>
        <p:nvSpPr>
          <p:cNvPr id="682" name="Google Shape;682;p51">
            <a:hlinkClick r:id="rId4" action="ppaction://hlinksldjump"/>
          </p:cNvPr>
          <p:cNvSpPr/>
          <p:nvPr/>
        </p:nvSpPr>
        <p:spPr>
          <a:xfrm rot="-5400000">
            <a:off x="9825125" y="3856353"/>
            <a:ext cx="259133" cy="316868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algn="l" rtl="0"/>
            <a:endParaRPr sz="2400"/>
          </a:p>
        </p:txBody>
      </p:sp>
      <p:sp>
        <p:nvSpPr>
          <p:cNvPr id="685" name="Google Shape;685;p51">
            <a:hlinkClick r:id="" action="ppaction://noaction"/>
          </p:cNvPr>
          <p:cNvSpPr/>
          <p:nvPr/>
        </p:nvSpPr>
        <p:spPr>
          <a:xfrm rot="-5400000">
            <a:off x="9825125" y="4593486"/>
            <a:ext cx="259133" cy="316868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algn="l" rtl="0"/>
            <a:endParaRPr sz="2400"/>
          </a:p>
        </p:txBody>
      </p:sp>
      <p:pic>
        <p:nvPicPr>
          <p:cNvPr id="686" name="Google Shape;686;p51"/>
          <p:cNvPicPr preferRelativeResize="0"/>
          <p:nvPr/>
        </p:nvPicPr>
        <p:blipFill rotWithShape="1">
          <a:blip r:embed="rId5">
            <a:alphaModFix/>
          </a:blip>
          <a:srcRect l="32006" t="19826" r="52023" b="9790"/>
          <a:stretch/>
        </p:blipFill>
        <p:spPr>
          <a:xfrm rot="5400000">
            <a:off x="11072652" y="4976650"/>
            <a:ext cx="921233" cy="3045269"/>
          </a:xfrm>
          <a:prstGeom prst="rect">
            <a:avLst/>
          </a:prstGeom>
          <a:noFill/>
          <a:ln>
            <a:noFill/>
          </a:ln>
        </p:spPr>
      </p:pic>
      <p:sp>
        <p:nvSpPr>
          <p:cNvPr id="688" name="Google Shape;688;p51">
            <a:hlinkClick r:id="" action="ppaction://hlinkshowjump?jump=previousslide"/>
          </p:cNvPr>
          <p:cNvSpPr/>
          <p:nvPr/>
        </p:nvSpPr>
        <p:spPr>
          <a:xfrm rot="5400000">
            <a:off x="10631582" y="6357613"/>
            <a:ext cx="291396" cy="356316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algn="l" rtl="0"/>
            <a:endParaRPr sz="2400"/>
          </a:p>
        </p:txBody>
      </p:sp>
      <p:sp>
        <p:nvSpPr>
          <p:cNvPr id="54" name="Rectangle 3">
            <a:extLst>
              <a:ext uri="{FF2B5EF4-FFF2-40B4-BE49-F238E27FC236}">
                <a16:creationId xmlns:a16="http://schemas.microsoft.com/office/drawing/2014/main" xmlns="" id="{5EE9856E-C120-403F-9AD8-7F072859FA6D}"/>
              </a:ext>
            </a:extLst>
          </p:cNvPr>
          <p:cNvSpPr/>
          <p:nvPr/>
        </p:nvSpPr>
        <p:spPr>
          <a:xfrm>
            <a:off x="1775520" y="3114381"/>
            <a:ext cx="7012800" cy="507829"/>
          </a:xfrm>
          <a:prstGeom prst="rect">
            <a:avLst/>
          </a:prstGeom>
          <a:noFill/>
          <a:ln w="15875" cap="flat" cmpd="sng" algn="ctr">
            <a:noFill/>
            <a:prstDash val="solid"/>
          </a:ln>
          <a:effectLst/>
        </p:spPr>
        <p:txBody>
          <a:bodyPr wrap="square" lIns="91438" tIns="45719" rIns="91438" bIns="45719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377" rtl="1">
              <a:defRPr/>
            </a:pPr>
            <a:r>
              <a:rPr lang="ar-JO" sz="27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  </a:t>
            </a:r>
            <a:r>
              <a:rPr lang="ar-AE" sz="2700" kern="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إلى</a:t>
            </a:r>
            <a:r>
              <a:rPr lang="ar-AE" sz="27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 </a:t>
            </a:r>
            <a:r>
              <a:rPr lang="ar-AE" sz="2700" kern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الْلِقاء </a:t>
            </a:r>
            <a:r>
              <a:rPr lang="ar-JO" sz="2700" kern="0" dirty="0">
                <a:ln w="0"/>
                <a:solidFill>
                  <a:srgbClr val="FF0066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أَتَمن</a:t>
            </a:r>
            <a:r>
              <a:rPr lang="ar-JO" sz="2700" kern="0" dirty="0">
                <a:ln w="0"/>
                <a:solidFill>
                  <a:srgbClr val="5B9BD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ى</a:t>
            </a:r>
            <a:r>
              <a:rPr lang="ar-JO" sz="27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JO" sz="2700" kern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لَك</a:t>
            </a:r>
            <a:r>
              <a:rPr lang="ar-AE" sz="2700" kern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م</a:t>
            </a:r>
            <a:r>
              <a:rPr lang="en-US" sz="27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JO" sz="2700" kern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يَوْمَاً</a:t>
            </a:r>
            <a:r>
              <a:rPr lang="ar-JO" sz="27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SA" sz="2700" kern="0" dirty="0" err="1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حلووووو</a:t>
            </a:r>
            <a:r>
              <a:rPr lang="en-US" sz="2700" kern="0" dirty="0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…..  </a:t>
            </a:r>
            <a:endParaRPr lang="ar-JO" sz="2700" kern="0" dirty="0">
              <a:ln w="0"/>
              <a:solidFill>
                <a:srgbClr val="70AD47">
                  <a:lumMod val="75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 Light" panose="020F0302020204030204"/>
              <a:cs typeface="Calibri" panose="020F0502020204030204" pitchFamily="34" charset="0"/>
            </a:endParaRPr>
          </a:p>
        </p:txBody>
      </p:sp>
      <p:sp>
        <p:nvSpPr>
          <p:cNvPr id="55" name="Rectangle 4">
            <a:extLst>
              <a:ext uri="{FF2B5EF4-FFF2-40B4-BE49-F238E27FC236}">
                <a16:creationId xmlns:a16="http://schemas.microsoft.com/office/drawing/2014/main" xmlns="" id="{94E47E75-B5CF-487C-8B40-9F43D607B58F}"/>
              </a:ext>
            </a:extLst>
          </p:cNvPr>
          <p:cNvSpPr/>
          <p:nvPr/>
        </p:nvSpPr>
        <p:spPr>
          <a:xfrm>
            <a:off x="2280196" y="2538316"/>
            <a:ext cx="6180532" cy="5386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121917" tIns="60958" rIns="121917" bIns="60958">
            <a:spAutoFit/>
          </a:bodyPr>
          <a:lstStyle/>
          <a:p>
            <a:pPr algn="ctr"/>
            <a:r>
              <a:rPr lang="ar-SA" sz="2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ابلتكم </a:t>
            </a:r>
            <a:r>
              <a:rPr lang="ar-SA" sz="27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فخورة </a:t>
            </a:r>
            <a:r>
              <a:rPr lang="ar-SA" sz="27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فيكم... </a:t>
            </a:r>
            <a:r>
              <a:rPr lang="ar-SA" sz="27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صفي </a:t>
            </a:r>
            <a:r>
              <a:rPr lang="ar-SA" sz="2700" b="1" dirty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العجيب  </a:t>
            </a:r>
            <a:r>
              <a:rPr lang="ar-SA" sz="27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انتم  </a:t>
            </a:r>
            <a:r>
              <a:rPr lang="ar-SA" sz="27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رائعون...</a:t>
            </a:r>
            <a:endParaRPr lang="ar-AE" sz="27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6" name="Picture 25" descr="A picture containing tea, cup, mug&#10;&#10;Description automatically generated">
            <a:extLst>
              <a:ext uri="{FF2B5EF4-FFF2-40B4-BE49-F238E27FC236}">
                <a16:creationId xmlns:a16="http://schemas.microsoft.com/office/drawing/2014/main" xmlns="" id="{CA216333-F2CD-43D3-9C06-68EA211314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tretch>
            <a:fillRect/>
          </a:stretch>
        </p:blipFill>
        <p:spPr>
          <a:xfrm rot="10328227">
            <a:off x="3695945" y="3161853"/>
            <a:ext cx="732763" cy="563661"/>
          </a:xfrm>
          <a:prstGeom prst="rect">
            <a:avLst/>
          </a:prstGeom>
        </p:spPr>
      </p:pic>
      <p:grpSp>
        <p:nvGrpSpPr>
          <p:cNvPr id="59" name="مجموعة 58">
            <a:extLst>
              <a:ext uri="{FF2B5EF4-FFF2-40B4-BE49-F238E27FC236}">
                <a16:creationId xmlns:a16="http://schemas.microsoft.com/office/drawing/2014/main" xmlns="" id="{AF478062-02BA-4D22-9BE1-29DD54ED7C62}"/>
              </a:ext>
            </a:extLst>
          </p:cNvPr>
          <p:cNvGrpSpPr/>
          <p:nvPr/>
        </p:nvGrpSpPr>
        <p:grpSpPr>
          <a:xfrm>
            <a:off x="106040" y="5359400"/>
            <a:ext cx="1271560" cy="923683"/>
            <a:chOff x="1571898" y="7663473"/>
            <a:chExt cx="2543120" cy="1847363"/>
          </a:xfrm>
        </p:grpSpPr>
        <p:grpSp>
          <p:nvGrpSpPr>
            <p:cNvPr id="60" name="Group 6">
              <a:extLst>
                <a:ext uri="{FF2B5EF4-FFF2-40B4-BE49-F238E27FC236}">
                  <a16:creationId xmlns:a16="http://schemas.microsoft.com/office/drawing/2014/main" xmlns="" id="{941196DB-5113-4879-9779-ABAE2CDE85D7}"/>
                </a:ext>
              </a:extLst>
            </p:cNvPr>
            <p:cNvGrpSpPr/>
            <p:nvPr/>
          </p:nvGrpSpPr>
          <p:grpSpPr>
            <a:xfrm rot="610634">
              <a:off x="1571898" y="7663473"/>
              <a:ext cx="2543120" cy="1847363"/>
              <a:chOff x="-198927" y="548467"/>
              <a:chExt cx="2878515" cy="1950298"/>
            </a:xfrm>
          </p:grpSpPr>
          <p:pic>
            <p:nvPicPr>
              <p:cNvPr id="62" name="Picture 7">
                <a:extLst>
                  <a:ext uri="{FF2B5EF4-FFF2-40B4-BE49-F238E27FC236}">
                    <a16:creationId xmlns:a16="http://schemas.microsoft.com/office/drawing/2014/main" xmlns="" id="{4BB8AC39-23EC-4B17-A12A-3520E94C17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>
              <a:xfrm rot="21371278">
                <a:off x="-198927" y="551982"/>
                <a:ext cx="2618052" cy="1946783"/>
              </a:xfrm>
              <a:prstGeom prst="rect">
                <a:avLst/>
              </a:prstGeom>
              <a:effectLst>
                <a:reflection blurRad="6350" stA="50000" endA="300" endPos="55000" dir="5400000" sy="-100000" algn="bl" rotWithShape="0"/>
              </a:effectLst>
            </p:spPr>
          </p:pic>
          <p:pic>
            <p:nvPicPr>
              <p:cNvPr id="63" name="Picture 8">
                <a:extLst>
                  <a:ext uri="{FF2B5EF4-FFF2-40B4-BE49-F238E27FC236}">
                    <a16:creationId xmlns:a16="http://schemas.microsoft.com/office/drawing/2014/main" xmlns="" id="{40E0295B-A758-4A45-A02C-4BF8C9A031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>
              <a:xfrm rot="2107769">
                <a:off x="1499382" y="548467"/>
                <a:ext cx="1180206" cy="400778"/>
              </a:xfrm>
              <a:prstGeom prst="rect">
                <a:avLst/>
              </a:prstGeom>
            </p:spPr>
          </p:pic>
        </p:grpSp>
        <p:pic>
          <p:nvPicPr>
            <p:cNvPr id="61" name="Picture 31">
              <a:extLst>
                <a:ext uri="{FF2B5EF4-FFF2-40B4-BE49-F238E27FC236}">
                  <a16:creationId xmlns:a16="http://schemas.microsoft.com/office/drawing/2014/main" xmlns="" id="{BA68D249-DBD7-401E-AFEC-E32A46BE5BE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 rot="20912676">
              <a:off x="2290294" y="8092402"/>
              <a:ext cx="1006923" cy="864126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64" name="Picture 2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0B4E2F59-F61E-47C6-B94B-BD294FF7B05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rcRect t="25095" r="47754" b="25568"/>
          <a:stretch/>
        </p:blipFill>
        <p:spPr>
          <a:xfrm rot="3486856">
            <a:off x="-63288" y="5763083"/>
            <a:ext cx="1155648" cy="1091301"/>
          </a:xfrm>
          <a:prstGeom prst="rect">
            <a:avLst/>
          </a:prstGeom>
        </p:spPr>
      </p:pic>
      <p:sp>
        <p:nvSpPr>
          <p:cNvPr id="65" name="circle">
            <a:extLst>
              <a:ext uri="{FF2B5EF4-FFF2-40B4-BE49-F238E27FC236}">
                <a16:creationId xmlns:a16="http://schemas.microsoft.com/office/drawing/2014/main" xmlns="" id="{39345CDE-8D93-42F1-89C5-0A0E659C9C6D}"/>
              </a:ext>
            </a:extLst>
          </p:cNvPr>
          <p:cNvSpPr/>
          <p:nvPr/>
        </p:nvSpPr>
        <p:spPr>
          <a:xfrm>
            <a:off x="5039883" y="4055112"/>
            <a:ext cx="3818384" cy="1004173"/>
          </a:xfrm>
          <a:prstGeom prst="ellipse">
            <a:avLst/>
          </a:prstGeom>
          <a:solidFill>
            <a:srgbClr val="FFD9D9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54"/>
            <a:r>
              <a:rPr lang="ar-SA" sz="2800" dirty="0">
                <a:solidFill>
                  <a:srgbClr val="CC0099"/>
                </a:solidFill>
                <a:cs typeface="PT Bold Heading" pitchFamily="2" charset="-78"/>
              </a:rPr>
              <a:t>انتهت حصتنا بالتوفيق </a:t>
            </a:r>
          </a:p>
          <a:p>
            <a:pPr algn="ctr" defTabSz="914354"/>
            <a:r>
              <a:rPr lang="ar-SA" sz="2800" dirty="0">
                <a:solidFill>
                  <a:srgbClr val="CC0099"/>
                </a:solidFill>
                <a:cs typeface="PT Bold Heading" pitchFamily="2" charset="-78"/>
              </a:rPr>
              <a:t>والتيسير</a:t>
            </a:r>
            <a:endParaRPr lang="en-US" sz="2800" dirty="0">
              <a:solidFill>
                <a:srgbClr val="CC0099"/>
              </a:solidFill>
              <a:cs typeface="PT Bold Heading" pitchFamily="2" charset="-78"/>
            </a:endParaRPr>
          </a:p>
        </p:txBody>
      </p:sp>
      <p:pic>
        <p:nvPicPr>
          <p:cNvPr id="66" name="Picture 2" descr="http://up80.s-oman.net/T5Ua.gif">
            <a:extLst>
              <a:ext uri="{FF2B5EF4-FFF2-40B4-BE49-F238E27FC236}">
                <a16:creationId xmlns:a16="http://schemas.microsoft.com/office/drawing/2014/main" xmlns="" id="{8D78385B-6D6D-4A0D-9E0E-D5F1ED64F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/>
          <a:stretch>
            <a:fillRect/>
          </a:stretch>
        </p:blipFill>
        <p:spPr bwMode="auto">
          <a:xfrm>
            <a:off x="2927649" y="3909054"/>
            <a:ext cx="2572028" cy="1286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Picture 5">
            <a:extLst>
              <a:ext uri="{FF2B5EF4-FFF2-40B4-BE49-F238E27FC236}">
                <a16:creationId xmlns:a16="http://schemas.microsoft.com/office/drawing/2014/main" xmlns="" id="{97237030-82EC-419D-88ED-F9E3F0873104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39802" t="78057" r="35493" b="17140"/>
          <a:stretch/>
        </p:blipFill>
        <p:spPr>
          <a:xfrm>
            <a:off x="1867173" y="5372297"/>
            <a:ext cx="5778513" cy="631660"/>
          </a:xfrm>
          <a:prstGeom prst="rect">
            <a:avLst/>
          </a:prstGeom>
        </p:spPr>
      </p:pic>
      <p:sp>
        <p:nvSpPr>
          <p:cNvPr id="68" name="Rectangle 7">
            <a:extLst>
              <a:ext uri="{FF2B5EF4-FFF2-40B4-BE49-F238E27FC236}">
                <a16:creationId xmlns:a16="http://schemas.microsoft.com/office/drawing/2014/main" xmlns="" id="{8E4724F8-A11D-4680-92A8-7CB5FCC1C745}"/>
              </a:ext>
            </a:extLst>
          </p:cNvPr>
          <p:cNvSpPr/>
          <p:nvPr/>
        </p:nvSpPr>
        <p:spPr>
          <a:xfrm>
            <a:off x="812800" y="6249445"/>
            <a:ext cx="8636000" cy="420564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ar-AE" sz="2100" dirty="0">
                <a:solidFill>
                  <a:srgbClr val="494D36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</a:t>
            </a:r>
            <a:r>
              <a:rPr lang="ar-AE" sz="2100" b="1" dirty="0">
                <a:latin typeface="Calibri" panose="020F0502020204030204" pitchFamily="34" charset="0"/>
                <a:cs typeface="Calibri" panose="020F0502020204030204" pitchFamily="34" charset="0"/>
              </a:rPr>
              <a:t>لا تنسـوا الضغط على علامة السماعة الحمراء للخروج</a:t>
            </a:r>
          </a:p>
        </p:txBody>
      </p:sp>
      <p:sp>
        <p:nvSpPr>
          <p:cNvPr id="69" name="Oval 8">
            <a:extLst>
              <a:ext uri="{FF2B5EF4-FFF2-40B4-BE49-F238E27FC236}">
                <a16:creationId xmlns:a16="http://schemas.microsoft.com/office/drawing/2014/main" xmlns="" id="{29379E6A-4607-48A3-8AD2-909D460AC40D}"/>
              </a:ext>
            </a:extLst>
          </p:cNvPr>
          <p:cNvSpPr/>
          <p:nvPr/>
        </p:nvSpPr>
        <p:spPr>
          <a:xfrm>
            <a:off x="6831059" y="5207001"/>
            <a:ext cx="1110344" cy="10424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GB"/>
          </a:p>
        </p:txBody>
      </p:sp>
      <p:sp>
        <p:nvSpPr>
          <p:cNvPr id="72" name="مستطيل 71">
            <a:extLst>
              <a:ext uri="{FF2B5EF4-FFF2-40B4-BE49-F238E27FC236}">
                <a16:creationId xmlns:a16="http://schemas.microsoft.com/office/drawing/2014/main" xmlns="" id="{D59D7BC4-5496-4EC3-9E3D-C515FB66BF20}"/>
              </a:ext>
            </a:extLst>
          </p:cNvPr>
          <p:cNvSpPr/>
          <p:nvPr/>
        </p:nvSpPr>
        <p:spPr>
          <a:xfrm rot="20425507">
            <a:off x="1769684" y="4698060"/>
            <a:ext cx="1674157" cy="8998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8" tIns="30479" rIns="60958" bIns="30479" rtlCol="1" anchor="ctr"/>
          <a:lstStyle/>
          <a:p>
            <a:pPr algn="ctr"/>
            <a:r>
              <a:rPr lang="ar-SA" sz="2100" b="1" dirty="0">
                <a:solidFill>
                  <a:srgbClr val="C400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Simple Bold Ruled" pitchFamily="2" charset="-78"/>
              </a:rPr>
              <a:t>دمتم بحفظ الرحمن ورعايته</a:t>
            </a:r>
          </a:p>
        </p:txBody>
      </p:sp>
      <p:sp>
        <p:nvSpPr>
          <p:cNvPr id="676" name="Google Shape;676;p51">
            <a:hlinkClick r:id="" action="ppaction://noaction"/>
          </p:cNvPr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vert="horz" wrap="square" lIns="121897" tIns="121897" rIns="121897" bIns="121897" rtlCol="1" anchor="t" anchorCtr="0">
            <a:noAutofit/>
          </a:bodyPr>
          <a:lstStyle/>
          <a:p>
            <a:r>
              <a:rPr lang="ar-SA" sz="1600" dirty="0"/>
              <a:t>ننجز </a:t>
            </a:r>
            <a:r>
              <a:rPr lang="ar-SA" sz="1600"/>
              <a:t>العمل بإتقان</a:t>
            </a:r>
            <a:endParaRPr sz="1600" dirty="0"/>
          </a:p>
        </p:txBody>
      </p:sp>
      <p:grpSp>
        <p:nvGrpSpPr>
          <p:cNvPr id="37" name="Google Shape;3294;p72"/>
          <p:cNvGrpSpPr/>
          <p:nvPr/>
        </p:nvGrpSpPr>
        <p:grpSpPr>
          <a:xfrm>
            <a:off x="3551851" y="2034314"/>
            <a:ext cx="589175" cy="595713"/>
            <a:chOff x="3643841" y="2577894"/>
            <a:chExt cx="449297" cy="451080"/>
          </a:xfrm>
        </p:grpSpPr>
        <p:sp>
          <p:nvSpPr>
            <p:cNvPr id="38" name="Google Shape;3295;p72"/>
            <p:cNvSpPr/>
            <p:nvPr/>
          </p:nvSpPr>
          <p:spPr>
            <a:xfrm>
              <a:off x="3770874" y="2727127"/>
              <a:ext cx="197014" cy="184270"/>
            </a:xfrm>
            <a:custGeom>
              <a:avLst/>
              <a:gdLst/>
              <a:ahLst/>
              <a:cxnLst/>
              <a:rect l="l" t="t" r="r" b="b"/>
              <a:pathLst>
                <a:path w="10605" h="9919" extrusionOk="0">
                  <a:moveTo>
                    <a:pt x="2189" y="0"/>
                  </a:moveTo>
                  <a:cubicBezTo>
                    <a:pt x="730" y="0"/>
                    <a:pt x="0" y="1765"/>
                    <a:pt x="0" y="3080"/>
                  </a:cubicBezTo>
                  <a:cubicBezTo>
                    <a:pt x="0" y="4648"/>
                    <a:pt x="768" y="6049"/>
                    <a:pt x="1735" y="7250"/>
                  </a:cubicBezTo>
                  <a:cubicBezTo>
                    <a:pt x="2602" y="8284"/>
                    <a:pt x="3603" y="9418"/>
                    <a:pt x="4904" y="9852"/>
                  </a:cubicBezTo>
                  <a:cubicBezTo>
                    <a:pt x="4937" y="9852"/>
                    <a:pt x="4971" y="9885"/>
                    <a:pt x="4971" y="9919"/>
                  </a:cubicBezTo>
                  <a:cubicBezTo>
                    <a:pt x="4971" y="9919"/>
                    <a:pt x="4971" y="9919"/>
                    <a:pt x="4971" y="9885"/>
                  </a:cubicBezTo>
                  <a:cubicBezTo>
                    <a:pt x="7739" y="9018"/>
                    <a:pt x="10475" y="6449"/>
                    <a:pt x="10541" y="3381"/>
                  </a:cubicBezTo>
                  <a:cubicBezTo>
                    <a:pt x="10604" y="1936"/>
                    <a:pt x="9602" y="225"/>
                    <a:pt x="8037" y="225"/>
                  </a:cubicBezTo>
                  <a:cubicBezTo>
                    <a:pt x="7940" y="225"/>
                    <a:pt x="7841" y="231"/>
                    <a:pt x="7739" y="245"/>
                  </a:cubicBezTo>
                  <a:cubicBezTo>
                    <a:pt x="6205" y="412"/>
                    <a:pt x="5538" y="2113"/>
                    <a:pt x="5438" y="3447"/>
                  </a:cubicBezTo>
                  <a:cubicBezTo>
                    <a:pt x="5438" y="3539"/>
                    <a:pt x="5367" y="3590"/>
                    <a:pt x="5298" y="3590"/>
                  </a:cubicBezTo>
                  <a:cubicBezTo>
                    <a:pt x="5241" y="3590"/>
                    <a:pt x="5186" y="3556"/>
                    <a:pt x="5171" y="3481"/>
                  </a:cubicBezTo>
                  <a:cubicBezTo>
                    <a:pt x="4771" y="2113"/>
                    <a:pt x="4203" y="378"/>
                    <a:pt x="2602" y="45"/>
                  </a:cubicBezTo>
                  <a:cubicBezTo>
                    <a:pt x="2459" y="14"/>
                    <a:pt x="2321" y="0"/>
                    <a:pt x="21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3296;p72"/>
            <p:cNvSpPr/>
            <p:nvPr/>
          </p:nvSpPr>
          <p:spPr>
            <a:xfrm>
              <a:off x="4009446" y="2734763"/>
              <a:ext cx="83692" cy="270823"/>
            </a:xfrm>
            <a:custGeom>
              <a:avLst/>
              <a:gdLst/>
              <a:ahLst/>
              <a:cxnLst/>
              <a:rect l="l" t="t" r="r" b="b"/>
              <a:pathLst>
                <a:path w="4505" h="14578" extrusionOk="0">
                  <a:moveTo>
                    <a:pt x="4271" y="1"/>
                  </a:moveTo>
                  <a:lnTo>
                    <a:pt x="3937" y="134"/>
                  </a:lnTo>
                  <a:cubicBezTo>
                    <a:pt x="2603" y="2202"/>
                    <a:pt x="1335" y="4371"/>
                    <a:pt x="68" y="6472"/>
                  </a:cubicBezTo>
                  <a:cubicBezTo>
                    <a:pt x="1" y="6572"/>
                    <a:pt x="1" y="6672"/>
                    <a:pt x="68" y="6739"/>
                  </a:cubicBezTo>
                  <a:cubicBezTo>
                    <a:pt x="68" y="6739"/>
                    <a:pt x="68" y="6739"/>
                    <a:pt x="68" y="6772"/>
                  </a:cubicBezTo>
                  <a:cubicBezTo>
                    <a:pt x="68" y="9341"/>
                    <a:pt x="68" y="11943"/>
                    <a:pt x="168" y="14511"/>
                  </a:cubicBezTo>
                  <a:lnTo>
                    <a:pt x="601" y="14578"/>
                  </a:lnTo>
                  <a:cubicBezTo>
                    <a:pt x="935" y="12043"/>
                    <a:pt x="902" y="9274"/>
                    <a:pt x="568" y="6739"/>
                  </a:cubicBezTo>
                  <a:cubicBezTo>
                    <a:pt x="568" y="6739"/>
                    <a:pt x="568" y="6706"/>
                    <a:pt x="568" y="6706"/>
                  </a:cubicBezTo>
                  <a:cubicBezTo>
                    <a:pt x="2002" y="4737"/>
                    <a:pt x="3403" y="2603"/>
                    <a:pt x="4437" y="401"/>
                  </a:cubicBezTo>
                  <a:cubicBezTo>
                    <a:pt x="4504" y="234"/>
                    <a:pt x="4404" y="67"/>
                    <a:pt x="427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3297;p72"/>
            <p:cNvSpPr/>
            <p:nvPr/>
          </p:nvSpPr>
          <p:spPr>
            <a:xfrm>
              <a:off x="3791328" y="2577894"/>
              <a:ext cx="297463" cy="159376"/>
            </a:xfrm>
            <a:custGeom>
              <a:avLst/>
              <a:gdLst/>
              <a:ahLst/>
              <a:cxnLst/>
              <a:rect l="l" t="t" r="r" b="b"/>
              <a:pathLst>
                <a:path w="16012" h="8579" extrusionOk="0">
                  <a:moveTo>
                    <a:pt x="4375" y="1"/>
                  </a:moveTo>
                  <a:cubicBezTo>
                    <a:pt x="4296" y="1"/>
                    <a:pt x="4218" y="43"/>
                    <a:pt x="4170" y="139"/>
                  </a:cubicBezTo>
                  <a:cubicBezTo>
                    <a:pt x="2902" y="2007"/>
                    <a:pt x="1468" y="3708"/>
                    <a:pt x="0" y="5443"/>
                  </a:cubicBezTo>
                  <a:lnTo>
                    <a:pt x="300" y="5676"/>
                  </a:lnTo>
                  <a:cubicBezTo>
                    <a:pt x="1802" y="4175"/>
                    <a:pt x="3136" y="2474"/>
                    <a:pt x="4370" y="739"/>
                  </a:cubicBezTo>
                  <a:cubicBezTo>
                    <a:pt x="5571" y="2507"/>
                    <a:pt x="6738" y="4409"/>
                    <a:pt x="8106" y="6043"/>
                  </a:cubicBezTo>
                  <a:cubicBezTo>
                    <a:pt x="8073" y="6176"/>
                    <a:pt x="8106" y="6310"/>
                    <a:pt x="8273" y="6377"/>
                  </a:cubicBezTo>
                  <a:cubicBezTo>
                    <a:pt x="10641" y="7177"/>
                    <a:pt x="13210" y="8111"/>
                    <a:pt x="15678" y="8578"/>
                  </a:cubicBezTo>
                  <a:lnTo>
                    <a:pt x="16012" y="8445"/>
                  </a:lnTo>
                  <a:lnTo>
                    <a:pt x="15978" y="8445"/>
                  </a:lnTo>
                  <a:cubicBezTo>
                    <a:pt x="16012" y="8345"/>
                    <a:pt x="16012" y="8211"/>
                    <a:pt x="15878" y="8145"/>
                  </a:cubicBezTo>
                  <a:cubicBezTo>
                    <a:pt x="13577" y="7177"/>
                    <a:pt x="10975" y="6543"/>
                    <a:pt x="8573" y="5910"/>
                  </a:cubicBezTo>
                  <a:cubicBezTo>
                    <a:pt x="8540" y="5876"/>
                    <a:pt x="8540" y="5876"/>
                    <a:pt x="8540" y="5843"/>
                  </a:cubicBezTo>
                  <a:cubicBezTo>
                    <a:pt x="7439" y="3875"/>
                    <a:pt x="5938" y="1973"/>
                    <a:pt x="4604" y="139"/>
                  </a:cubicBezTo>
                  <a:cubicBezTo>
                    <a:pt x="4551" y="52"/>
                    <a:pt x="4463" y="1"/>
                    <a:pt x="437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3298;p72"/>
            <p:cNvSpPr/>
            <p:nvPr/>
          </p:nvSpPr>
          <p:spPr>
            <a:xfrm>
              <a:off x="3659947" y="2590991"/>
              <a:ext cx="422657" cy="423901"/>
            </a:xfrm>
            <a:custGeom>
              <a:avLst/>
              <a:gdLst/>
              <a:ahLst/>
              <a:cxnLst/>
              <a:rect l="l" t="t" r="r" b="b"/>
              <a:pathLst>
                <a:path w="22751" h="22818" extrusionOk="0">
                  <a:moveTo>
                    <a:pt x="8194" y="7066"/>
                  </a:moveTo>
                  <a:cubicBezTo>
                    <a:pt x="8370" y="7066"/>
                    <a:pt x="8552" y="7089"/>
                    <a:pt x="8740" y="7139"/>
                  </a:cubicBezTo>
                  <a:cubicBezTo>
                    <a:pt x="10141" y="7506"/>
                    <a:pt x="10808" y="8841"/>
                    <a:pt x="11209" y="10108"/>
                  </a:cubicBezTo>
                  <a:cubicBezTo>
                    <a:pt x="11442" y="8907"/>
                    <a:pt x="12109" y="7706"/>
                    <a:pt x="13310" y="7339"/>
                  </a:cubicBezTo>
                  <a:cubicBezTo>
                    <a:pt x="13522" y="7278"/>
                    <a:pt x="13734" y="7249"/>
                    <a:pt x="13942" y="7249"/>
                  </a:cubicBezTo>
                  <a:cubicBezTo>
                    <a:pt x="15205" y="7249"/>
                    <a:pt x="16335" y="8305"/>
                    <a:pt x="16679" y="9508"/>
                  </a:cubicBezTo>
                  <a:cubicBezTo>
                    <a:pt x="17179" y="11242"/>
                    <a:pt x="16346" y="13144"/>
                    <a:pt x="15311" y="14545"/>
                  </a:cubicBezTo>
                  <a:cubicBezTo>
                    <a:pt x="14211" y="15946"/>
                    <a:pt x="12710" y="16980"/>
                    <a:pt x="11042" y="17513"/>
                  </a:cubicBezTo>
                  <a:cubicBezTo>
                    <a:pt x="11024" y="17518"/>
                    <a:pt x="11007" y="17520"/>
                    <a:pt x="10992" y="17520"/>
                  </a:cubicBezTo>
                  <a:cubicBezTo>
                    <a:pt x="10892" y="17520"/>
                    <a:pt x="10846" y="17433"/>
                    <a:pt x="10875" y="17347"/>
                  </a:cubicBezTo>
                  <a:lnTo>
                    <a:pt x="10842" y="17347"/>
                  </a:lnTo>
                  <a:cubicBezTo>
                    <a:pt x="9240" y="16980"/>
                    <a:pt x="7973" y="15445"/>
                    <a:pt x="7072" y="14178"/>
                  </a:cubicBezTo>
                  <a:cubicBezTo>
                    <a:pt x="6072" y="12810"/>
                    <a:pt x="5404" y="11109"/>
                    <a:pt x="5805" y="9374"/>
                  </a:cubicBezTo>
                  <a:cubicBezTo>
                    <a:pt x="6067" y="8207"/>
                    <a:pt x="6968" y="7066"/>
                    <a:pt x="8194" y="7066"/>
                  </a:cubicBezTo>
                  <a:close/>
                  <a:moveTo>
                    <a:pt x="11442" y="1"/>
                  </a:moveTo>
                  <a:cubicBezTo>
                    <a:pt x="10208" y="1769"/>
                    <a:pt x="8874" y="3470"/>
                    <a:pt x="7372" y="4971"/>
                  </a:cubicBezTo>
                  <a:cubicBezTo>
                    <a:pt x="7272" y="5071"/>
                    <a:pt x="7172" y="5171"/>
                    <a:pt x="7072" y="5271"/>
                  </a:cubicBezTo>
                  <a:cubicBezTo>
                    <a:pt x="7039" y="5305"/>
                    <a:pt x="7006" y="5338"/>
                    <a:pt x="7006" y="5338"/>
                  </a:cubicBezTo>
                  <a:cubicBezTo>
                    <a:pt x="6372" y="5872"/>
                    <a:pt x="5037" y="5738"/>
                    <a:pt x="4304" y="5838"/>
                  </a:cubicBezTo>
                  <a:cubicBezTo>
                    <a:pt x="2869" y="6005"/>
                    <a:pt x="1435" y="6172"/>
                    <a:pt x="1" y="6339"/>
                  </a:cubicBezTo>
                  <a:cubicBezTo>
                    <a:pt x="1301" y="8607"/>
                    <a:pt x="2803" y="10809"/>
                    <a:pt x="4103" y="13110"/>
                  </a:cubicBezTo>
                  <a:cubicBezTo>
                    <a:pt x="4137" y="13177"/>
                    <a:pt x="4137" y="13244"/>
                    <a:pt x="4137" y="13310"/>
                  </a:cubicBezTo>
                  <a:cubicBezTo>
                    <a:pt x="4170" y="13344"/>
                    <a:pt x="4204" y="13377"/>
                    <a:pt x="4204" y="13410"/>
                  </a:cubicBezTo>
                  <a:cubicBezTo>
                    <a:pt x="4204" y="13444"/>
                    <a:pt x="4204" y="13444"/>
                    <a:pt x="4204" y="13444"/>
                  </a:cubicBezTo>
                  <a:cubicBezTo>
                    <a:pt x="4370" y="15045"/>
                    <a:pt x="4070" y="16780"/>
                    <a:pt x="3903" y="18347"/>
                  </a:cubicBezTo>
                  <a:cubicBezTo>
                    <a:pt x="3803" y="19848"/>
                    <a:pt x="3636" y="21316"/>
                    <a:pt x="3503" y="22817"/>
                  </a:cubicBezTo>
                  <a:cubicBezTo>
                    <a:pt x="4771" y="22217"/>
                    <a:pt x="6072" y="21583"/>
                    <a:pt x="7339" y="20949"/>
                  </a:cubicBezTo>
                  <a:cubicBezTo>
                    <a:pt x="8173" y="20516"/>
                    <a:pt x="9207" y="19682"/>
                    <a:pt x="10174" y="19415"/>
                  </a:cubicBezTo>
                  <a:cubicBezTo>
                    <a:pt x="10199" y="19366"/>
                    <a:pt x="10259" y="19335"/>
                    <a:pt x="10316" y="19335"/>
                  </a:cubicBezTo>
                  <a:cubicBezTo>
                    <a:pt x="10336" y="19335"/>
                    <a:pt x="10357" y="19339"/>
                    <a:pt x="10375" y="19348"/>
                  </a:cubicBezTo>
                  <a:lnTo>
                    <a:pt x="10541" y="19348"/>
                  </a:lnTo>
                  <a:cubicBezTo>
                    <a:pt x="10561" y="19342"/>
                    <a:pt x="10578" y="19339"/>
                    <a:pt x="10595" y="19339"/>
                  </a:cubicBezTo>
                  <a:cubicBezTo>
                    <a:pt x="10666" y="19339"/>
                    <a:pt x="10715" y="19388"/>
                    <a:pt x="10742" y="19415"/>
                  </a:cubicBezTo>
                  <a:cubicBezTo>
                    <a:pt x="12209" y="19748"/>
                    <a:pt x="13677" y="20349"/>
                    <a:pt x="15111" y="20849"/>
                  </a:cubicBezTo>
                  <a:cubicBezTo>
                    <a:pt x="16379" y="21283"/>
                    <a:pt x="17713" y="21683"/>
                    <a:pt x="18981" y="22250"/>
                  </a:cubicBezTo>
                  <a:cubicBezTo>
                    <a:pt x="18881" y="19682"/>
                    <a:pt x="18881" y="17046"/>
                    <a:pt x="18847" y="14478"/>
                  </a:cubicBezTo>
                  <a:lnTo>
                    <a:pt x="18881" y="14478"/>
                  </a:lnTo>
                  <a:cubicBezTo>
                    <a:pt x="18814" y="14411"/>
                    <a:pt x="18814" y="14311"/>
                    <a:pt x="18847" y="14211"/>
                  </a:cubicBezTo>
                  <a:cubicBezTo>
                    <a:pt x="20148" y="12110"/>
                    <a:pt x="21416" y="9941"/>
                    <a:pt x="22750" y="7873"/>
                  </a:cubicBezTo>
                  <a:cubicBezTo>
                    <a:pt x="20282" y="7406"/>
                    <a:pt x="17713" y="6472"/>
                    <a:pt x="15345" y="5672"/>
                  </a:cubicBezTo>
                  <a:cubicBezTo>
                    <a:pt x="15178" y="5605"/>
                    <a:pt x="15145" y="5471"/>
                    <a:pt x="15178" y="5338"/>
                  </a:cubicBezTo>
                  <a:cubicBezTo>
                    <a:pt x="13810" y="3704"/>
                    <a:pt x="12610" y="1802"/>
                    <a:pt x="11442" y="1"/>
                  </a:cubicBezTo>
                  <a:close/>
                </a:path>
              </a:pathLst>
            </a:custGeom>
            <a:solidFill>
              <a:srgbClr val="FF6E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3299;p72"/>
            <p:cNvSpPr/>
            <p:nvPr/>
          </p:nvSpPr>
          <p:spPr>
            <a:xfrm>
              <a:off x="3712763" y="2840729"/>
              <a:ext cx="310634" cy="188246"/>
            </a:xfrm>
            <a:custGeom>
              <a:avLst/>
              <a:gdLst/>
              <a:ahLst/>
              <a:cxnLst/>
              <a:rect l="l" t="t" r="r" b="b"/>
              <a:pathLst>
                <a:path w="16721" h="10133" extrusionOk="0">
                  <a:moveTo>
                    <a:pt x="1361" y="1"/>
                  </a:moveTo>
                  <a:lnTo>
                    <a:pt x="994" y="34"/>
                  </a:lnTo>
                  <a:cubicBezTo>
                    <a:pt x="627" y="1535"/>
                    <a:pt x="660" y="3170"/>
                    <a:pt x="527" y="4671"/>
                  </a:cubicBezTo>
                  <a:cubicBezTo>
                    <a:pt x="360" y="6405"/>
                    <a:pt x="193" y="8140"/>
                    <a:pt x="26" y="9841"/>
                  </a:cubicBezTo>
                  <a:cubicBezTo>
                    <a:pt x="1" y="10045"/>
                    <a:pt x="150" y="10132"/>
                    <a:pt x="312" y="10132"/>
                  </a:cubicBezTo>
                  <a:cubicBezTo>
                    <a:pt x="362" y="10132"/>
                    <a:pt x="413" y="10124"/>
                    <a:pt x="460" y="10108"/>
                  </a:cubicBezTo>
                  <a:cubicBezTo>
                    <a:pt x="1761" y="9508"/>
                    <a:pt x="3062" y="8874"/>
                    <a:pt x="4363" y="8240"/>
                  </a:cubicBezTo>
                  <a:cubicBezTo>
                    <a:pt x="5463" y="7673"/>
                    <a:pt x="6698" y="7173"/>
                    <a:pt x="7698" y="6472"/>
                  </a:cubicBezTo>
                  <a:cubicBezTo>
                    <a:pt x="8966" y="7006"/>
                    <a:pt x="10334" y="7373"/>
                    <a:pt x="11635" y="7806"/>
                  </a:cubicBezTo>
                  <a:cubicBezTo>
                    <a:pt x="13202" y="8340"/>
                    <a:pt x="14737" y="8974"/>
                    <a:pt x="16338" y="9408"/>
                  </a:cubicBezTo>
                  <a:cubicBezTo>
                    <a:pt x="16359" y="9414"/>
                    <a:pt x="16379" y="9416"/>
                    <a:pt x="16399" y="9416"/>
                  </a:cubicBezTo>
                  <a:cubicBezTo>
                    <a:pt x="16598" y="9416"/>
                    <a:pt x="16720" y="9129"/>
                    <a:pt x="16538" y="9007"/>
                  </a:cubicBezTo>
                  <a:cubicBezTo>
                    <a:pt x="16538" y="8941"/>
                    <a:pt x="16538" y="8907"/>
                    <a:pt x="16571" y="8840"/>
                  </a:cubicBezTo>
                  <a:lnTo>
                    <a:pt x="16138" y="8807"/>
                  </a:lnTo>
                  <a:cubicBezTo>
                    <a:pt x="14870" y="8240"/>
                    <a:pt x="13536" y="7840"/>
                    <a:pt x="12268" y="7406"/>
                  </a:cubicBezTo>
                  <a:cubicBezTo>
                    <a:pt x="10834" y="6906"/>
                    <a:pt x="9366" y="6339"/>
                    <a:pt x="7899" y="5972"/>
                  </a:cubicBezTo>
                  <a:cubicBezTo>
                    <a:pt x="7872" y="5945"/>
                    <a:pt x="7823" y="5896"/>
                    <a:pt x="7752" y="5896"/>
                  </a:cubicBezTo>
                  <a:cubicBezTo>
                    <a:pt x="7735" y="5896"/>
                    <a:pt x="7718" y="5899"/>
                    <a:pt x="7698" y="5905"/>
                  </a:cubicBezTo>
                  <a:lnTo>
                    <a:pt x="7532" y="5905"/>
                  </a:lnTo>
                  <a:cubicBezTo>
                    <a:pt x="7505" y="5896"/>
                    <a:pt x="7480" y="5892"/>
                    <a:pt x="7458" y="5892"/>
                  </a:cubicBezTo>
                  <a:cubicBezTo>
                    <a:pt x="7398" y="5892"/>
                    <a:pt x="7356" y="5923"/>
                    <a:pt x="7331" y="5972"/>
                  </a:cubicBezTo>
                  <a:cubicBezTo>
                    <a:pt x="6364" y="6239"/>
                    <a:pt x="5330" y="7073"/>
                    <a:pt x="4496" y="7506"/>
                  </a:cubicBezTo>
                  <a:cubicBezTo>
                    <a:pt x="3229" y="8140"/>
                    <a:pt x="1928" y="8774"/>
                    <a:pt x="660" y="9374"/>
                  </a:cubicBezTo>
                  <a:cubicBezTo>
                    <a:pt x="793" y="7873"/>
                    <a:pt x="960" y="6405"/>
                    <a:pt x="1060" y="4904"/>
                  </a:cubicBezTo>
                  <a:cubicBezTo>
                    <a:pt x="1227" y="3337"/>
                    <a:pt x="1527" y="1602"/>
                    <a:pt x="13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3300;p72"/>
            <p:cNvSpPr/>
            <p:nvPr/>
          </p:nvSpPr>
          <p:spPr>
            <a:xfrm>
              <a:off x="3760340" y="2721628"/>
              <a:ext cx="218769" cy="194506"/>
            </a:xfrm>
            <a:custGeom>
              <a:avLst/>
              <a:gdLst/>
              <a:ahLst/>
              <a:cxnLst/>
              <a:rect l="l" t="t" r="r" b="b"/>
              <a:pathLst>
                <a:path w="11776" h="10470" extrusionOk="0">
                  <a:moveTo>
                    <a:pt x="2756" y="296"/>
                  </a:moveTo>
                  <a:cubicBezTo>
                    <a:pt x="2888" y="296"/>
                    <a:pt x="3026" y="310"/>
                    <a:pt x="3169" y="341"/>
                  </a:cubicBezTo>
                  <a:cubicBezTo>
                    <a:pt x="4770" y="674"/>
                    <a:pt x="5338" y="2409"/>
                    <a:pt x="5738" y="3777"/>
                  </a:cubicBezTo>
                  <a:cubicBezTo>
                    <a:pt x="5753" y="3852"/>
                    <a:pt x="5808" y="3886"/>
                    <a:pt x="5865" y="3886"/>
                  </a:cubicBezTo>
                  <a:cubicBezTo>
                    <a:pt x="5934" y="3886"/>
                    <a:pt x="6005" y="3835"/>
                    <a:pt x="6005" y="3743"/>
                  </a:cubicBezTo>
                  <a:cubicBezTo>
                    <a:pt x="6105" y="2409"/>
                    <a:pt x="6772" y="708"/>
                    <a:pt x="8306" y="541"/>
                  </a:cubicBezTo>
                  <a:cubicBezTo>
                    <a:pt x="8408" y="527"/>
                    <a:pt x="8507" y="521"/>
                    <a:pt x="8604" y="521"/>
                  </a:cubicBezTo>
                  <a:cubicBezTo>
                    <a:pt x="10169" y="521"/>
                    <a:pt x="11171" y="2232"/>
                    <a:pt x="11108" y="3677"/>
                  </a:cubicBezTo>
                  <a:cubicBezTo>
                    <a:pt x="11042" y="6745"/>
                    <a:pt x="8306" y="9314"/>
                    <a:pt x="5538" y="10181"/>
                  </a:cubicBezTo>
                  <a:cubicBezTo>
                    <a:pt x="5538" y="10215"/>
                    <a:pt x="5538" y="10215"/>
                    <a:pt x="5538" y="10215"/>
                  </a:cubicBezTo>
                  <a:cubicBezTo>
                    <a:pt x="5538" y="10181"/>
                    <a:pt x="5504" y="10148"/>
                    <a:pt x="5471" y="10148"/>
                  </a:cubicBezTo>
                  <a:cubicBezTo>
                    <a:pt x="4170" y="9714"/>
                    <a:pt x="3169" y="8580"/>
                    <a:pt x="2302" y="7546"/>
                  </a:cubicBezTo>
                  <a:cubicBezTo>
                    <a:pt x="1335" y="6345"/>
                    <a:pt x="567" y="4944"/>
                    <a:pt x="567" y="3376"/>
                  </a:cubicBezTo>
                  <a:cubicBezTo>
                    <a:pt x="567" y="2061"/>
                    <a:pt x="1297" y="296"/>
                    <a:pt x="2756" y="296"/>
                  </a:cubicBezTo>
                  <a:close/>
                  <a:moveTo>
                    <a:pt x="2791" y="0"/>
                  </a:moveTo>
                  <a:cubicBezTo>
                    <a:pt x="1564" y="0"/>
                    <a:pt x="663" y="1146"/>
                    <a:pt x="401" y="2342"/>
                  </a:cubicBezTo>
                  <a:cubicBezTo>
                    <a:pt x="0" y="4043"/>
                    <a:pt x="668" y="5778"/>
                    <a:pt x="1668" y="7146"/>
                  </a:cubicBezTo>
                  <a:cubicBezTo>
                    <a:pt x="2569" y="8380"/>
                    <a:pt x="3836" y="9948"/>
                    <a:pt x="5438" y="10315"/>
                  </a:cubicBezTo>
                  <a:lnTo>
                    <a:pt x="5471" y="10315"/>
                  </a:lnTo>
                  <a:cubicBezTo>
                    <a:pt x="5445" y="10392"/>
                    <a:pt x="5479" y="10470"/>
                    <a:pt x="5558" y="10470"/>
                  </a:cubicBezTo>
                  <a:cubicBezTo>
                    <a:pt x="5581" y="10470"/>
                    <a:pt x="5608" y="10463"/>
                    <a:pt x="5638" y="10448"/>
                  </a:cubicBezTo>
                  <a:cubicBezTo>
                    <a:pt x="7306" y="9914"/>
                    <a:pt x="8807" y="8914"/>
                    <a:pt x="9907" y="7479"/>
                  </a:cubicBezTo>
                  <a:cubicBezTo>
                    <a:pt x="10942" y="6112"/>
                    <a:pt x="11775" y="4210"/>
                    <a:pt x="11275" y="2476"/>
                  </a:cubicBezTo>
                  <a:cubicBezTo>
                    <a:pt x="10931" y="1273"/>
                    <a:pt x="9801" y="217"/>
                    <a:pt x="8538" y="217"/>
                  </a:cubicBezTo>
                  <a:cubicBezTo>
                    <a:pt x="8330" y="217"/>
                    <a:pt x="8118" y="246"/>
                    <a:pt x="7906" y="307"/>
                  </a:cubicBezTo>
                  <a:cubicBezTo>
                    <a:pt x="6672" y="641"/>
                    <a:pt x="6038" y="1875"/>
                    <a:pt x="5805" y="3076"/>
                  </a:cubicBezTo>
                  <a:cubicBezTo>
                    <a:pt x="5404" y="1775"/>
                    <a:pt x="4737" y="441"/>
                    <a:pt x="3336" y="74"/>
                  </a:cubicBezTo>
                  <a:cubicBezTo>
                    <a:pt x="3148" y="24"/>
                    <a:pt x="2966" y="0"/>
                    <a:pt x="27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3301;p72"/>
            <p:cNvSpPr/>
            <p:nvPr/>
          </p:nvSpPr>
          <p:spPr>
            <a:xfrm>
              <a:off x="3643841" y="2678993"/>
              <a:ext cx="153079" cy="162999"/>
            </a:xfrm>
            <a:custGeom>
              <a:avLst/>
              <a:gdLst/>
              <a:ahLst/>
              <a:cxnLst/>
              <a:rect l="l" t="t" r="r" b="b"/>
              <a:pathLst>
                <a:path w="8240" h="8774" extrusionOk="0">
                  <a:moveTo>
                    <a:pt x="7939" y="1"/>
                  </a:moveTo>
                  <a:cubicBezTo>
                    <a:pt x="7906" y="34"/>
                    <a:pt x="7873" y="101"/>
                    <a:pt x="7839" y="134"/>
                  </a:cubicBezTo>
                  <a:cubicBezTo>
                    <a:pt x="7806" y="134"/>
                    <a:pt x="7739" y="134"/>
                    <a:pt x="7706" y="167"/>
                  </a:cubicBezTo>
                  <a:cubicBezTo>
                    <a:pt x="7372" y="468"/>
                    <a:pt x="6371" y="368"/>
                    <a:pt x="5938" y="434"/>
                  </a:cubicBezTo>
                  <a:cubicBezTo>
                    <a:pt x="5337" y="501"/>
                    <a:pt x="4770" y="568"/>
                    <a:pt x="4170" y="634"/>
                  </a:cubicBezTo>
                  <a:cubicBezTo>
                    <a:pt x="2902" y="768"/>
                    <a:pt x="1635" y="901"/>
                    <a:pt x="401" y="1068"/>
                  </a:cubicBezTo>
                  <a:cubicBezTo>
                    <a:pt x="167" y="1101"/>
                    <a:pt x="0" y="1302"/>
                    <a:pt x="134" y="1502"/>
                  </a:cubicBezTo>
                  <a:cubicBezTo>
                    <a:pt x="1501" y="3903"/>
                    <a:pt x="2836" y="6439"/>
                    <a:pt x="4537" y="8640"/>
                  </a:cubicBezTo>
                  <a:cubicBezTo>
                    <a:pt x="4570" y="8707"/>
                    <a:pt x="4637" y="8740"/>
                    <a:pt x="4704" y="8774"/>
                  </a:cubicBezTo>
                  <a:lnTo>
                    <a:pt x="5071" y="8740"/>
                  </a:lnTo>
                  <a:cubicBezTo>
                    <a:pt x="5071" y="8707"/>
                    <a:pt x="5071" y="8707"/>
                    <a:pt x="5071" y="8707"/>
                  </a:cubicBezTo>
                  <a:cubicBezTo>
                    <a:pt x="5071" y="8640"/>
                    <a:pt x="5037" y="8607"/>
                    <a:pt x="5004" y="8573"/>
                  </a:cubicBezTo>
                  <a:cubicBezTo>
                    <a:pt x="5004" y="8507"/>
                    <a:pt x="5004" y="8473"/>
                    <a:pt x="4970" y="8407"/>
                  </a:cubicBezTo>
                  <a:cubicBezTo>
                    <a:pt x="3670" y="6072"/>
                    <a:pt x="2202" y="3903"/>
                    <a:pt x="868" y="1602"/>
                  </a:cubicBezTo>
                  <a:cubicBezTo>
                    <a:pt x="2302" y="1435"/>
                    <a:pt x="3736" y="1268"/>
                    <a:pt x="5171" y="1101"/>
                  </a:cubicBezTo>
                  <a:cubicBezTo>
                    <a:pt x="5904" y="1001"/>
                    <a:pt x="7239" y="1135"/>
                    <a:pt x="7873" y="601"/>
                  </a:cubicBezTo>
                  <a:cubicBezTo>
                    <a:pt x="7873" y="601"/>
                    <a:pt x="7906" y="568"/>
                    <a:pt x="7939" y="568"/>
                  </a:cubicBezTo>
                  <a:cubicBezTo>
                    <a:pt x="8039" y="468"/>
                    <a:pt x="8139" y="368"/>
                    <a:pt x="8239" y="267"/>
                  </a:cubicBezTo>
                  <a:lnTo>
                    <a:pt x="793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48" name="Google Shape;3329;p72"/>
          <p:cNvGrpSpPr/>
          <p:nvPr/>
        </p:nvGrpSpPr>
        <p:grpSpPr>
          <a:xfrm>
            <a:off x="5281921" y="2101423"/>
            <a:ext cx="563711" cy="559492"/>
            <a:chOff x="3099743" y="2035283"/>
            <a:chExt cx="449297" cy="450839"/>
          </a:xfrm>
        </p:grpSpPr>
        <p:sp>
          <p:nvSpPr>
            <p:cNvPr id="49" name="Google Shape;3330;p72"/>
            <p:cNvSpPr/>
            <p:nvPr/>
          </p:nvSpPr>
          <p:spPr>
            <a:xfrm>
              <a:off x="3213772" y="2191296"/>
              <a:ext cx="198315" cy="146261"/>
            </a:xfrm>
            <a:custGeom>
              <a:avLst/>
              <a:gdLst/>
              <a:ahLst/>
              <a:cxnLst/>
              <a:rect l="l" t="t" r="r" b="b"/>
              <a:pathLst>
                <a:path w="10675" h="7873" extrusionOk="0">
                  <a:moveTo>
                    <a:pt x="6238" y="0"/>
                  </a:moveTo>
                  <a:lnTo>
                    <a:pt x="3736" y="5571"/>
                  </a:lnTo>
                  <a:cubicBezTo>
                    <a:pt x="3718" y="5626"/>
                    <a:pt x="3669" y="5651"/>
                    <a:pt x="3618" y="5651"/>
                  </a:cubicBezTo>
                  <a:cubicBezTo>
                    <a:pt x="3576" y="5651"/>
                    <a:pt x="3533" y="5634"/>
                    <a:pt x="3503" y="5604"/>
                  </a:cubicBezTo>
                  <a:cubicBezTo>
                    <a:pt x="2369" y="4704"/>
                    <a:pt x="1201" y="3870"/>
                    <a:pt x="0" y="3103"/>
                  </a:cubicBezTo>
                  <a:lnTo>
                    <a:pt x="0" y="3103"/>
                  </a:lnTo>
                  <a:cubicBezTo>
                    <a:pt x="467" y="4670"/>
                    <a:pt x="968" y="6238"/>
                    <a:pt x="1401" y="7806"/>
                  </a:cubicBezTo>
                  <a:cubicBezTo>
                    <a:pt x="1861" y="7796"/>
                    <a:pt x="2323" y="7792"/>
                    <a:pt x="2786" y="7792"/>
                  </a:cubicBezTo>
                  <a:cubicBezTo>
                    <a:pt x="3904" y="7792"/>
                    <a:pt x="5030" y="7816"/>
                    <a:pt x="6138" y="7839"/>
                  </a:cubicBezTo>
                  <a:cubicBezTo>
                    <a:pt x="6972" y="7839"/>
                    <a:pt x="7773" y="7839"/>
                    <a:pt x="8573" y="7873"/>
                  </a:cubicBezTo>
                  <a:cubicBezTo>
                    <a:pt x="9040" y="7873"/>
                    <a:pt x="9507" y="7858"/>
                    <a:pt x="9974" y="7858"/>
                  </a:cubicBezTo>
                  <a:cubicBezTo>
                    <a:pt x="10208" y="7858"/>
                    <a:pt x="10441" y="7862"/>
                    <a:pt x="10675" y="7873"/>
                  </a:cubicBezTo>
                  <a:cubicBezTo>
                    <a:pt x="10641" y="6305"/>
                    <a:pt x="10641" y="4737"/>
                    <a:pt x="10608" y="3169"/>
                  </a:cubicBezTo>
                  <a:cubicBezTo>
                    <a:pt x="10008" y="3670"/>
                    <a:pt x="9374" y="4170"/>
                    <a:pt x="8740" y="4670"/>
                  </a:cubicBezTo>
                  <a:cubicBezTo>
                    <a:pt x="8573" y="4819"/>
                    <a:pt x="8426" y="4937"/>
                    <a:pt x="8289" y="4937"/>
                  </a:cubicBezTo>
                  <a:cubicBezTo>
                    <a:pt x="8180" y="4937"/>
                    <a:pt x="8076" y="4862"/>
                    <a:pt x="7973" y="4670"/>
                  </a:cubicBezTo>
                  <a:cubicBezTo>
                    <a:pt x="7572" y="3970"/>
                    <a:pt x="7372" y="3036"/>
                    <a:pt x="7072" y="2269"/>
                  </a:cubicBezTo>
                  <a:cubicBezTo>
                    <a:pt x="6805" y="1502"/>
                    <a:pt x="6538" y="734"/>
                    <a:pt x="62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" name="Google Shape;3331;p72"/>
            <p:cNvSpPr/>
            <p:nvPr/>
          </p:nvSpPr>
          <p:spPr>
            <a:xfrm>
              <a:off x="3464754" y="2192541"/>
              <a:ext cx="84286" cy="270191"/>
            </a:xfrm>
            <a:custGeom>
              <a:avLst/>
              <a:gdLst/>
              <a:ahLst/>
              <a:cxnLst/>
              <a:rect l="l" t="t" r="r" b="b"/>
              <a:pathLst>
                <a:path w="4537" h="14544" extrusionOk="0">
                  <a:moveTo>
                    <a:pt x="4270" y="0"/>
                  </a:moveTo>
                  <a:lnTo>
                    <a:pt x="3970" y="100"/>
                  </a:lnTo>
                  <a:cubicBezTo>
                    <a:pt x="2602" y="2168"/>
                    <a:pt x="1368" y="4337"/>
                    <a:pt x="67" y="6438"/>
                  </a:cubicBezTo>
                  <a:cubicBezTo>
                    <a:pt x="0" y="6538"/>
                    <a:pt x="0" y="6638"/>
                    <a:pt x="67" y="6705"/>
                  </a:cubicBezTo>
                  <a:lnTo>
                    <a:pt x="67" y="6738"/>
                  </a:lnTo>
                  <a:cubicBezTo>
                    <a:pt x="100" y="9307"/>
                    <a:pt x="67" y="11909"/>
                    <a:pt x="167" y="14477"/>
                  </a:cubicBezTo>
                  <a:lnTo>
                    <a:pt x="600" y="14544"/>
                  </a:lnTo>
                  <a:cubicBezTo>
                    <a:pt x="967" y="12009"/>
                    <a:pt x="901" y="9240"/>
                    <a:pt x="600" y="6738"/>
                  </a:cubicBezTo>
                  <a:cubicBezTo>
                    <a:pt x="567" y="6705"/>
                    <a:pt x="567" y="6672"/>
                    <a:pt x="567" y="6672"/>
                  </a:cubicBezTo>
                  <a:cubicBezTo>
                    <a:pt x="2001" y="4737"/>
                    <a:pt x="3402" y="2569"/>
                    <a:pt x="4437" y="367"/>
                  </a:cubicBezTo>
                  <a:cubicBezTo>
                    <a:pt x="4537" y="200"/>
                    <a:pt x="4437" y="34"/>
                    <a:pt x="42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3332;p72"/>
            <p:cNvSpPr/>
            <p:nvPr/>
          </p:nvSpPr>
          <p:spPr>
            <a:xfrm>
              <a:off x="3247230" y="2035283"/>
              <a:ext cx="297482" cy="159135"/>
            </a:xfrm>
            <a:custGeom>
              <a:avLst/>
              <a:gdLst/>
              <a:ahLst/>
              <a:cxnLst/>
              <a:rect l="l" t="t" r="r" b="b"/>
              <a:pathLst>
                <a:path w="16013" h="8566" extrusionOk="0">
                  <a:moveTo>
                    <a:pt x="4370" y="1"/>
                  </a:moveTo>
                  <a:cubicBezTo>
                    <a:pt x="4287" y="1"/>
                    <a:pt x="4204" y="42"/>
                    <a:pt x="4137" y="126"/>
                  </a:cubicBezTo>
                  <a:cubicBezTo>
                    <a:pt x="2869" y="1994"/>
                    <a:pt x="1435" y="3695"/>
                    <a:pt x="1" y="5430"/>
                  </a:cubicBezTo>
                  <a:lnTo>
                    <a:pt x="268" y="5697"/>
                  </a:lnTo>
                  <a:cubicBezTo>
                    <a:pt x="1802" y="4162"/>
                    <a:pt x="3103" y="2461"/>
                    <a:pt x="4337" y="726"/>
                  </a:cubicBezTo>
                  <a:cubicBezTo>
                    <a:pt x="5538" y="2494"/>
                    <a:pt x="6705" y="4396"/>
                    <a:pt x="8073" y="6030"/>
                  </a:cubicBezTo>
                  <a:cubicBezTo>
                    <a:pt x="8040" y="6164"/>
                    <a:pt x="8073" y="6297"/>
                    <a:pt x="8240" y="6364"/>
                  </a:cubicBezTo>
                  <a:cubicBezTo>
                    <a:pt x="10642" y="7164"/>
                    <a:pt x="13210" y="8098"/>
                    <a:pt x="15679" y="8565"/>
                  </a:cubicBezTo>
                  <a:lnTo>
                    <a:pt x="15979" y="8465"/>
                  </a:lnTo>
                  <a:cubicBezTo>
                    <a:pt x="15979" y="8432"/>
                    <a:pt x="15945" y="8432"/>
                    <a:pt x="15945" y="8432"/>
                  </a:cubicBezTo>
                  <a:cubicBezTo>
                    <a:pt x="16012" y="8332"/>
                    <a:pt x="16012" y="8198"/>
                    <a:pt x="15879" y="8132"/>
                  </a:cubicBezTo>
                  <a:cubicBezTo>
                    <a:pt x="13544" y="7164"/>
                    <a:pt x="10975" y="6530"/>
                    <a:pt x="8540" y="5897"/>
                  </a:cubicBezTo>
                  <a:cubicBezTo>
                    <a:pt x="8540" y="5863"/>
                    <a:pt x="8540" y="5863"/>
                    <a:pt x="8540" y="5863"/>
                  </a:cubicBezTo>
                  <a:cubicBezTo>
                    <a:pt x="7439" y="3862"/>
                    <a:pt x="5938" y="1961"/>
                    <a:pt x="4604" y="126"/>
                  </a:cubicBezTo>
                  <a:cubicBezTo>
                    <a:pt x="4537" y="42"/>
                    <a:pt x="4454" y="1"/>
                    <a:pt x="43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Google Shape;3333;p72"/>
            <p:cNvSpPr/>
            <p:nvPr/>
          </p:nvSpPr>
          <p:spPr>
            <a:xfrm>
              <a:off x="3115237" y="2048770"/>
              <a:ext cx="423270" cy="423270"/>
            </a:xfrm>
            <a:custGeom>
              <a:avLst/>
              <a:gdLst/>
              <a:ahLst/>
              <a:cxnLst/>
              <a:rect l="l" t="t" r="r" b="b"/>
              <a:pathLst>
                <a:path w="22784" h="22784" extrusionOk="0">
                  <a:moveTo>
                    <a:pt x="11561" y="7145"/>
                  </a:moveTo>
                  <a:cubicBezTo>
                    <a:pt x="11625" y="7145"/>
                    <a:pt x="11690" y="7181"/>
                    <a:pt x="11709" y="7239"/>
                  </a:cubicBezTo>
                  <a:lnTo>
                    <a:pt x="13110" y="11042"/>
                  </a:lnTo>
                  <a:cubicBezTo>
                    <a:pt x="13177" y="11275"/>
                    <a:pt x="13277" y="11842"/>
                    <a:pt x="13477" y="12042"/>
                  </a:cubicBezTo>
                  <a:cubicBezTo>
                    <a:pt x="13553" y="12118"/>
                    <a:pt x="13633" y="12149"/>
                    <a:pt x="13714" y="12149"/>
                  </a:cubicBezTo>
                  <a:cubicBezTo>
                    <a:pt x="13986" y="12149"/>
                    <a:pt x="14272" y="11796"/>
                    <a:pt x="14478" y="11642"/>
                  </a:cubicBezTo>
                  <a:cubicBezTo>
                    <a:pt x="14978" y="11242"/>
                    <a:pt x="15478" y="10841"/>
                    <a:pt x="15945" y="10441"/>
                  </a:cubicBezTo>
                  <a:cubicBezTo>
                    <a:pt x="15979" y="10419"/>
                    <a:pt x="16019" y="10408"/>
                    <a:pt x="16059" y="10408"/>
                  </a:cubicBezTo>
                  <a:cubicBezTo>
                    <a:pt x="16138" y="10408"/>
                    <a:pt x="16212" y="10452"/>
                    <a:pt x="16212" y="10541"/>
                  </a:cubicBezTo>
                  <a:cubicBezTo>
                    <a:pt x="16212" y="12209"/>
                    <a:pt x="16246" y="13910"/>
                    <a:pt x="16246" y="15578"/>
                  </a:cubicBezTo>
                  <a:lnTo>
                    <a:pt x="16312" y="15578"/>
                  </a:lnTo>
                  <a:cubicBezTo>
                    <a:pt x="16479" y="15611"/>
                    <a:pt x="16479" y="15812"/>
                    <a:pt x="16312" y="15812"/>
                  </a:cubicBezTo>
                  <a:lnTo>
                    <a:pt x="16246" y="15812"/>
                  </a:lnTo>
                  <a:lnTo>
                    <a:pt x="16246" y="15878"/>
                  </a:lnTo>
                  <a:cubicBezTo>
                    <a:pt x="16246" y="15962"/>
                    <a:pt x="16179" y="16003"/>
                    <a:pt x="16112" y="16003"/>
                  </a:cubicBezTo>
                  <a:cubicBezTo>
                    <a:pt x="16045" y="16003"/>
                    <a:pt x="15979" y="15962"/>
                    <a:pt x="15979" y="15878"/>
                  </a:cubicBezTo>
                  <a:lnTo>
                    <a:pt x="15979" y="15845"/>
                  </a:lnTo>
                  <a:cubicBezTo>
                    <a:pt x="15832" y="15852"/>
                    <a:pt x="15685" y="15854"/>
                    <a:pt x="15538" y="15854"/>
                  </a:cubicBezTo>
                  <a:cubicBezTo>
                    <a:pt x="14951" y="15854"/>
                    <a:pt x="14364" y="15812"/>
                    <a:pt x="13777" y="15812"/>
                  </a:cubicBezTo>
                  <a:cubicBezTo>
                    <a:pt x="13010" y="15812"/>
                    <a:pt x="12243" y="15812"/>
                    <a:pt x="11442" y="15778"/>
                  </a:cubicBezTo>
                  <a:cubicBezTo>
                    <a:pt x="9841" y="15778"/>
                    <a:pt x="8206" y="15778"/>
                    <a:pt x="6572" y="15712"/>
                  </a:cubicBezTo>
                  <a:cubicBezTo>
                    <a:pt x="6472" y="15712"/>
                    <a:pt x="6472" y="15578"/>
                    <a:pt x="6505" y="15511"/>
                  </a:cubicBezTo>
                  <a:cubicBezTo>
                    <a:pt x="5938" y="13877"/>
                    <a:pt x="5438" y="12176"/>
                    <a:pt x="4937" y="10508"/>
                  </a:cubicBezTo>
                  <a:cubicBezTo>
                    <a:pt x="4911" y="10404"/>
                    <a:pt x="4987" y="10320"/>
                    <a:pt x="5069" y="10320"/>
                  </a:cubicBezTo>
                  <a:cubicBezTo>
                    <a:pt x="5092" y="10320"/>
                    <a:pt x="5116" y="10326"/>
                    <a:pt x="5138" y="10341"/>
                  </a:cubicBezTo>
                  <a:cubicBezTo>
                    <a:pt x="6439" y="11142"/>
                    <a:pt x="7673" y="12009"/>
                    <a:pt x="8874" y="12976"/>
                  </a:cubicBezTo>
                  <a:cubicBezTo>
                    <a:pt x="9741" y="11042"/>
                    <a:pt x="10608" y="9140"/>
                    <a:pt x="11442" y="7205"/>
                  </a:cubicBezTo>
                  <a:cubicBezTo>
                    <a:pt x="11470" y="7164"/>
                    <a:pt x="11516" y="7145"/>
                    <a:pt x="11561" y="7145"/>
                  </a:cubicBezTo>
                  <a:close/>
                  <a:moveTo>
                    <a:pt x="11442" y="0"/>
                  </a:moveTo>
                  <a:cubicBezTo>
                    <a:pt x="10208" y="1735"/>
                    <a:pt x="8907" y="3436"/>
                    <a:pt x="7373" y="4971"/>
                  </a:cubicBezTo>
                  <a:cubicBezTo>
                    <a:pt x="7272" y="5071"/>
                    <a:pt x="7172" y="5171"/>
                    <a:pt x="7072" y="5271"/>
                  </a:cubicBezTo>
                  <a:cubicBezTo>
                    <a:pt x="7072" y="5304"/>
                    <a:pt x="7039" y="5304"/>
                    <a:pt x="7006" y="5304"/>
                  </a:cubicBezTo>
                  <a:cubicBezTo>
                    <a:pt x="6405" y="5838"/>
                    <a:pt x="5038" y="5738"/>
                    <a:pt x="4337" y="5804"/>
                  </a:cubicBezTo>
                  <a:cubicBezTo>
                    <a:pt x="2869" y="5971"/>
                    <a:pt x="1435" y="6138"/>
                    <a:pt x="1" y="6305"/>
                  </a:cubicBezTo>
                  <a:cubicBezTo>
                    <a:pt x="1335" y="8606"/>
                    <a:pt x="2836" y="10808"/>
                    <a:pt x="4104" y="13110"/>
                  </a:cubicBezTo>
                  <a:cubicBezTo>
                    <a:pt x="4137" y="13176"/>
                    <a:pt x="4137" y="13210"/>
                    <a:pt x="4137" y="13276"/>
                  </a:cubicBezTo>
                  <a:cubicBezTo>
                    <a:pt x="4170" y="13310"/>
                    <a:pt x="4204" y="13343"/>
                    <a:pt x="4204" y="13410"/>
                  </a:cubicBezTo>
                  <a:cubicBezTo>
                    <a:pt x="4204" y="13410"/>
                    <a:pt x="4204" y="13410"/>
                    <a:pt x="4204" y="13443"/>
                  </a:cubicBezTo>
                  <a:cubicBezTo>
                    <a:pt x="4370" y="15011"/>
                    <a:pt x="4070" y="16746"/>
                    <a:pt x="3937" y="18347"/>
                  </a:cubicBezTo>
                  <a:cubicBezTo>
                    <a:pt x="3803" y="19814"/>
                    <a:pt x="3670" y="21282"/>
                    <a:pt x="3503" y="22783"/>
                  </a:cubicBezTo>
                  <a:cubicBezTo>
                    <a:pt x="4804" y="22183"/>
                    <a:pt x="6072" y="21582"/>
                    <a:pt x="7339" y="20915"/>
                  </a:cubicBezTo>
                  <a:cubicBezTo>
                    <a:pt x="8173" y="20482"/>
                    <a:pt x="9241" y="19648"/>
                    <a:pt x="10175" y="19381"/>
                  </a:cubicBezTo>
                  <a:cubicBezTo>
                    <a:pt x="10241" y="19347"/>
                    <a:pt x="10308" y="19314"/>
                    <a:pt x="10408" y="19314"/>
                  </a:cubicBezTo>
                  <a:lnTo>
                    <a:pt x="10575" y="19314"/>
                  </a:lnTo>
                  <a:cubicBezTo>
                    <a:pt x="10675" y="19314"/>
                    <a:pt x="10742" y="19347"/>
                    <a:pt x="10775" y="19414"/>
                  </a:cubicBezTo>
                  <a:cubicBezTo>
                    <a:pt x="12243" y="19748"/>
                    <a:pt x="13710" y="20315"/>
                    <a:pt x="15145" y="20815"/>
                  </a:cubicBezTo>
                  <a:cubicBezTo>
                    <a:pt x="16412" y="21249"/>
                    <a:pt x="17747" y="21649"/>
                    <a:pt x="18981" y="22216"/>
                  </a:cubicBezTo>
                  <a:cubicBezTo>
                    <a:pt x="18881" y="19648"/>
                    <a:pt x="18914" y="17046"/>
                    <a:pt x="18881" y="14477"/>
                  </a:cubicBezTo>
                  <a:lnTo>
                    <a:pt x="18881" y="14444"/>
                  </a:lnTo>
                  <a:cubicBezTo>
                    <a:pt x="18814" y="14377"/>
                    <a:pt x="18814" y="14277"/>
                    <a:pt x="18881" y="14177"/>
                  </a:cubicBezTo>
                  <a:cubicBezTo>
                    <a:pt x="20182" y="12076"/>
                    <a:pt x="21416" y="9907"/>
                    <a:pt x="22784" y="7839"/>
                  </a:cubicBezTo>
                  <a:cubicBezTo>
                    <a:pt x="20282" y="7372"/>
                    <a:pt x="17747" y="6438"/>
                    <a:pt x="15345" y="5638"/>
                  </a:cubicBezTo>
                  <a:cubicBezTo>
                    <a:pt x="15178" y="5571"/>
                    <a:pt x="15145" y="5438"/>
                    <a:pt x="15178" y="5304"/>
                  </a:cubicBezTo>
                  <a:cubicBezTo>
                    <a:pt x="13810" y="3670"/>
                    <a:pt x="12643" y="1768"/>
                    <a:pt x="11442" y="0"/>
                  </a:cubicBezTo>
                  <a:close/>
                </a:path>
              </a:pathLst>
            </a:custGeom>
            <a:solidFill>
              <a:srgbClr val="FF6E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" name="Google Shape;3334;p72"/>
            <p:cNvSpPr/>
            <p:nvPr/>
          </p:nvSpPr>
          <p:spPr>
            <a:xfrm>
              <a:off x="3168052" y="2297876"/>
              <a:ext cx="310634" cy="188246"/>
            </a:xfrm>
            <a:custGeom>
              <a:avLst/>
              <a:gdLst/>
              <a:ahLst/>
              <a:cxnLst/>
              <a:rect l="l" t="t" r="r" b="b"/>
              <a:pathLst>
                <a:path w="16721" h="10133" extrusionOk="0">
                  <a:moveTo>
                    <a:pt x="1361" y="1"/>
                  </a:moveTo>
                  <a:lnTo>
                    <a:pt x="994" y="34"/>
                  </a:lnTo>
                  <a:cubicBezTo>
                    <a:pt x="660" y="1535"/>
                    <a:pt x="660" y="3170"/>
                    <a:pt x="527" y="4671"/>
                  </a:cubicBezTo>
                  <a:cubicBezTo>
                    <a:pt x="393" y="6405"/>
                    <a:pt x="193" y="8140"/>
                    <a:pt x="26" y="9841"/>
                  </a:cubicBezTo>
                  <a:cubicBezTo>
                    <a:pt x="1" y="10045"/>
                    <a:pt x="170" y="10132"/>
                    <a:pt x="326" y="10132"/>
                  </a:cubicBezTo>
                  <a:cubicBezTo>
                    <a:pt x="374" y="10132"/>
                    <a:pt x="421" y="10124"/>
                    <a:pt x="460" y="10108"/>
                  </a:cubicBezTo>
                  <a:cubicBezTo>
                    <a:pt x="1794" y="9508"/>
                    <a:pt x="3095" y="8874"/>
                    <a:pt x="4363" y="8240"/>
                  </a:cubicBezTo>
                  <a:cubicBezTo>
                    <a:pt x="5464" y="7706"/>
                    <a:pt x="6698" y="7173"/>
                    <a:pt x="7698" y="6472"/>
                  </a:cubicBezTo>
                  <a:cubicBezTo>
                    <a:pt x="8999" y="7006"/>
                    <a:pt x="10367" y="7373"/>
                    <a:pt x="11668" y="7806"/>
                  </a:cubicBezTo>
                  <a:cubicBezTo>
                    <a:pt x="13202" y="8340"/>
                    <a:pt x="14770" y="8974"/>
                    <a:pt x="16338" y="9408"/>
                  </a:cubicBezTo>
                  <a:cubicBezTo>
                    <a:pt x="16359" y="9414"/>
                    <a:pt x="16379" y="9416"/>
                    <a:pt x="16399" y="9416"/>
                  </a:cubicBezTo>
                  <a:cubicBezTo>
                    <a:pt x="16598" y="9416"/>
                    <a:pt x="16720" y="9129"/>
                    <a:pt x="16538" y="9007"/>
                  </a:cubicBezTo>
                  <a:cubicBezTo>
                    <a:pt x="16571" y="8941"/>
                    <a:pt x="16571" y="8907"/>
                    <a:pt x="16571" y="8841"/>
                  </a:cubicBezTo>
                  <a:lnTo>
                    <a:pt x="16138" y="8807"/>
                  </a:lnTo>
                  <a:cubicBezTo>
                    <a:pt x="14904" y="8240"/>
                    <a:pt x="13569" y="7840"/>
                    <a:pt x="12268" y="7406"/>
                  </a:cubicBezTo>
                  <a:cubicBezTo>
                    <a:pt x="10867" y="6906"/>
                    <a:pt x="9400" y="6305"/>
                    <a:pt x="7932" y="5972"/>
                  </a:cubicBezTo>
                  <a:cubicBezTo>
                    <a:pt x="7878" y="5945"/>
                    <a:pt x="7846" y="5896"/>
                    <a:pt x="7783" y="5896"/>
                  </a:cubicBezTo>
                  <a:cubicBezTo>
                    <a:pt x="7768" y="5896"/>
                    <a:pt x="7751" y="5899"/>
                    <a:pt x="7732" y="5905"/>
                  </a:cubicBezTo>
                  <a:lnTo>
                    <a:pt x="7565" y="5905"/>
                  </a:lnTo>
                  <a:cubicBezTo>
                    <a:pt x="7538" y="5896"/>
                    <a:pt x="7514" y="5892"/>
                    <a:pt x="7491" y="5892"/>
                  </a:cubicBezTo>
                  <a:cubicBezTo>
                    <a:pt x="7429" y="5892"/>
                    <a:pt x="7380" y="5923"/>
                    <a:pt x="7332" y="5972"/>
                  </a:cubicBezTo>
                  <a:cubicBezTo>
                    <a:pt x="6398" y="6239"/>
                    <a:pt x="5330" y="7073"/>
                    <a:pt x="4496" y="7506"/>
                  </a:cubicBezTo>
                  <a:cubicBezTo>
                    <a:pt x="3229" y="8140"/>
                    <a:pt x="1961" y="8774"/>
                    <a:pt x="660" y="9374"/>
                  </a:cubicBezTo>
                  <a:cubicBezTo>
                    <a:pt x="827" y="7873"/>
                    <a:pt x="960" y="6405"/>
                    <a:pt x="1094" y="4904"/>
                  </a:cubicBezTo>
                  <a:cubicBezTo>
                    <a:pt x="1227" y="3337"/>
                    <a:pt x="1527" y="1602"/>
                    <a:pt x="13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" name="Google Shape;3335;p72"/>
            <p:cNvSpPr/>
            <p:nvPr/>
          </p:nvSpPr>
          <p:spPr>
            <a:xfrm>
              <a:off x="3206471" y="2181506"/>
              <a:ext cx="214923" cy="164578"/>
            </a:xfrm>
            <a:custGeom>
              <a:avLst/>
              <a:gdLst/>
              <a:ahLst/>
              <a:cxnLst/>
              <a:rect l="l" t="t" r="r" b="b"/>
              <a:pathLst>
                <a:path w="11569" h="8859" extrusionOk="0">
                  <a:moveTo>
                    <a:pt x="6665" y="527"/>
                  </a:moveTo>
                  <a:cubicBezTo>
                    <a:pt x="6931" y="1261"/>
                    <a:pt x="7198" y="2029"/>
                    <a:pt x="7498" y="2796"/>
                  </a:cubicBezTo>
                  <a:cubicBezTo>
                    <a:pt x="7765" y="3563"/>
                    <a:pt x="7965" y="4497"/>
                    <a:pt x="8366" y="5197"/>
                  </a:cubicBezTo>
                  <a:cubicBezTo>
                    <a:pt x="8469" y="5389"/>
                    <a:pt x="8573" y="5464"/>
                    <a:pt x="8682" y="5464"/>
                  </a:cubicBezTo>
                  <a:cubicBezTo>
                    <a:pt x="8819" y="5464"/>
                    <a:pt x="8966" y="5346"/>
                    <a:pt x="9133" y="5197"/>
                  </a:cubicBezTo>
                  <a:cubicBezTo>
                    <a:pt x="9767" y="4697"/>
                    <a:pt x="10401" y="4197"/>
                    <a:pt x="11001" y="3696"/>
                  </a:cubicBezTo>
                  <a:cubicBezTo>
                    <a:pt x="11034" y="5264"/>
                    <a:pt x="11034" y="6832"/>
                    <a:pt x="11068" y="8400"/>
                  </a:cubicBezTo>
                  <a:cubicBezTo>
                    <a:pt x="10834" y="8389"/>
                    <a:pt x="10601" y="8385"/>
                    <a:pt x="10368" y="8385"/>
                  </a:cubicBezTo>
                  <a:cubicBezTo>
                    <a:pt x="9904" y="8385"/>
                    <a:pt x="9444" y="8400"/>
                    <a:pt x="9000" y="8400"/>
                  </a:cubicBezTo>
                  <a:cubicBezTo>
                    <a:pt x="8166" y="8366"/>
                    <a:pt x="7365" y="8366"/>
                    <a:pt x="6564" y="8366"/>
                  </a:cubicBezTo>
                  <a:cubicBezTo>
                    <a:pt x="5432" y="8343"/>
                    <a:pt x="4300" y="8319"/>
                    <a:pt x="3180" y="8319"/>
                  </a:cubicBezTo>
                  <a:cubicBezTo>
                    <a:pt x="2716" y="8319"/>
                    <a:pt x="2254" y="8323"/>
                    <a:pt x="1794" y="8333"/>
                  </a:cubicBezTo>
                  <a:cubicBezTo>
                    <a:pt x="1394" y="6765"/>
                    <a:pt x="894" y="5197"/>
                    <a:pt x="393" y="3630"/>
                  </a:cubicBezTo>
                  <a:lnTo>
                    <a:pt x="393" y="3630"/>
                  </a:lnTo>
                  <a:cubicBezTo>
                    <a:pt x="1628" y="4397"/>
                    <a:pt x="2795" y="5231"/>
                    <a:pt x="3929" y="6131"/>
                  </a:cubicBezTo>
                  <a:cubicBezTo>
                    <a:pt x="3959" y="6161"/>
                    <a:pt x="3996" y="6178"/>
                    <a:pt x="4030" y="6178"/>
                  </a:cubicBezTo>
                  <a:cubicBezTo>
                    <a:pt x="4072" y="6178"/>
                    <a:pt x="4111" y="6153"/>
                    <a:pt x="4129" y="6098"/>
                  </a:cubicBezTo>
                  <a:lnTo>
                    <a:pt x="6665" y="527"/>
                  </a:lnTo>
                  <a:close/>
                  <a:moveTo>
                    <a:pt x="6657" y="0"/>
                  </a:moveTo>
                  <a:cubicBezTo>
                    <a:pt x="6616" y="0"/>
                    <a:pt x="6578" y="19"/>
                    <a:pt x="6564" y="60"/>
                  </a:cubicBezTo>
                  <a:cubicBezTo>
                    <a:pt x="5697" y="1995"/>
                    <a:pt x="4830" y="3897"/>
                    <a:pt x="3963" y="5798"/>
                  </a:cubicBezTo>
                  <a:cubicBezTo>
                    <a:pt x="2762" y="4864"/>
                    <a:pt x="1528" y="3997"/>
                    <a:pt x="227" y="3196"/>
                  </a:cubicBezTo>
                  <a:cubicBezTo>
                    <a:pt x="205" y="3181"/>
                    <a:pt x="181" y="3175"/>
                    <a:pt x="158" y="3175"/>
                  </a:cubicBezTo>
                  <a:cubicBezTo>
                    <a:pt x="76" y="3175"/>
                    <a:pt x="0" y="3259"/>
                    <a:pt x="26" y="3363"/>
                  </a:cubicBezTo>
                  <a:cubicBezTo>
                    <a:pt x="527" y="5031"/>
                    <a:pt x="1027" y="6732"/>
                    <a:pt x="1594" y="8366"/>
                  </a:cubicBezTo>
                  <a:cubicBezTo>
                    <a:pt x="1561" y="8433"/>
                    <a:pt x="1561" y="8567"/>
                    <a:pt x="1694" y="8567"/>
                  </a:cubicBezTo>
                  <a:cubicBezTo>
                    <a:pt x="3295" y="8633"/>
                    <a:pt x="4930" y="8633"/>
                    <a:pt x="6564" y="8633"/>
                  </a:cubicBezTo>
                  <a:cubicBezTo>
                    <a:pt x="7332" y="8667"/>
                    <a:pt x="8099" y="8667"/>
                    <a:pt x="8866" y="8667"/>
                  </a:cubicBezTo>
                  <a:cubicBezTo>
                    <a:pt x="9453" y="8667"/>
                    <a:pt x="10040" y="8709"/>
                    <a:pt x="10627" y="8709"/>
                  </a:cubicBezTo>
                  <a:cubicBezTo>
                    <a:pt x="10774" y="8709"/>
                    <a:pt x="10921" y="8707"/>
                    <a:pt x="11068" y="8700"/>
                  </a:cubicBezTo>
                  <a:lnTo>
                    <a:pt x="11068" y="8733"/>
                  </a:lnTo>
                  <a:cubicBezTo>
                    <a:pt x="11068" y="8817"/>
                    <a:pt x="11134" y="8858"/>
                    <a:pt x="11201" y="8858"/>
                  </a:cubicBezTo>
                  <a:cubicBezTo>
                    <a:pt x="11268" y="8858"/>
                    <a:pt x="11335" y="8817"/>
                    <a:pt x="11335" y="8733"/>
                  </a:cubicBezTo>
                  <a:lnTo>
                    <a:pt x="11335" y="8667"/>
                  </a:lnTo>
                  <a:lnTo>
                    <a:pt x="11401" y="8667"/>
                  </a:lnTo>
                  <a:cubicBezTo>
                    <a:pt x="11568" y="8667"/>
                    <a:pt x="11568" y="8466"/>
                    <a:pt x="11401" y="8433"/>
                  </a:cubicBezTo>
                  <a:lnTo>
                    <a:pt x="11335" y="8433"/>
                  </a:lnTo>
                  <a:cubicBezTo>
                    <a:pt x="11335" y="6732"/>
                    <a:pt x="11301" y="5064"/>
                    <a:pt x="11301" y="3396"/>
                  </a:cubicBezTo>
                  <a:cubicBezTo>
                    <a:pt x="11301" y="3307"/>
                    <a:pt x="11227" y="3248"/>
                    <a:pt x="11158" y="3248"/>
                  </a:cubicBezTo>
                  <a:cubicBezTo>
                    <a:pt x="11123" y="3248"/>
                    <a:pt x="11090" y="3263"/>
                    <a:pt x="11068" y="3296"/>
                  </a:cubicBezTo>
                  <a:cubicBezTo>
                    <a:pt x="10567" y="3696"/>
                    <a:pt x="10067" y="4097"/>
                    <a:pt x="9567" y="4497"/>
                  </a:cubicBezTo>
                  <a:cubicBezTo>
                    <a:pt x="9361" y="4651"/>
                    <a:pt x="9075" y="5004"/>
                    <a:pt x="8803" y="5004"/>
                  </a:cubicBezTo>
                  <a:cubicBezTo>
                    <a:pt x="8722" y="5004"/>
                    <a:pt x="8642" y="4973"/>
                    <a:pt x="8566" y="4897"/>
                  </a:cubicBezTo>
                  <a:cubicBezTo>
                    <a:pt x="8366" y="4697"/>
                    <a:pt x="8266" y="4130"/>
                    <a:pt x="8199" y="3897"/>
                  </a:cubicBezTo>
                  <a:cubicBezTo>
                    <a:pt x="7732" y="2629"/>
                    <a:pt x="7265" y="1361"/>
                    <a:pt x="6798" y="94"/>
                  </a:cubicBezTo>
                  <a:cubicBezTo>
                    <a:pt x="6779" y="36"/>
                    <a:pt x="6714" y="0"/>
                    <a:pt x="665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" name="Google Shape;3336;p72"/>
            <p:cNvSpPr/>
            <p:nvPr/>
          </p:nvSpPr>
          <p:spPr>
            <a:xfrm>
              <a:off x="3099743" y="2136140"/>
              <a:ext cx="152466" cy="162999"/>
            </a:xfrm>
            <a:custGeom>
              <a:avLst/>
              <a:gdLst/>
              <a:ahLst/>
              <a:cxnLst/>
              <a:rect l="l" t="t" r="r" b="b"/>
              <a:pathLst>
                <a:path w="8207" h="8774" extrusionOk="0">
                  <a:moveTo>
                    <a:pt x="7940" y="1"/>
                  </a:moveTo>
                  <a:cubicBezTo>
                    <a:pt x="7906" y="34"/>
                    <a:pt x="7873" y="101"/>
                    <a:pt x="7840" y="134"/>
                  </a:cubicBezTo>
                  <a:cubicBezTo>
                    <a:pt x="7773" y="134"/>
                    <a:pt x="7740" y="134"/>
                    <a:pt x="7673" y="201"/>
                  </a:cubicBezTo>
                  <a:cubicBezTo>
                    <a:pt x="7339" y="468"/>
                    <a:pt x="6339" y="368"/>
                    <a:pt x="5905" y="434"/>
                  </a:cubicBezTo>
                  <a:lnTo>
                    <a:pt x="4137" y="634"/>
                  </a:lnTo>
                  <a:cubicBezTo>
                    <a:pt x="2903" y="768"/>
                    <a:pt x="1635" y="901"/>
                    <a:pt x="368" y="1068"/>
                  </a:cubicBezTo>
                  <a:cubicBezTo>
                    <a:pt x="134" y="1101"/>
                    <a:pt x="1" y="1302"/>
                    <a:pt x="101" y="1502"/>
                  </a:cubicBezTo>
                  <a:cubicBezTo>
                    <a:pt x="1468" y="3903"/>
                    <a:pt x="2836" y="6439"/>
                    <a:pt x="4504" y="8640"/>
                  </a:cubicBezTo>
                  <a:cubicBezTo>
                    <a:pt x="4571" y="8707"/>
                    <a:pt x="4604" y="8740"/>
                    <a:pt x="4671" y="8774"/>
                  </a:cubicBezTo>
                  <a:lnTo>
                    <a:pt x="5038" y="8707"/>
                  </a:lnTo>
                  <a:cubicBezTo>
                    <a:pt x="5038" y="8640"/>
                    <a:pt x="5004" y="8607"/>
                    <a:pt x="4971" y="8573"/>
                  </a:cubicBezTo>
                  <a:cubicBezTo>
                    <a:pt x="4971" y="8507"/>
                    <a:pt x="4971" y="8473"/>
                    <a:pt x="4938" y="8407"/>
                  </a:cubicBezTo>
                  <a:cubicBezTo>
                    <a:pt x="3670" y="6105"/>
                    <a:pt x="2169" y="3903"/>
                    <a:pt x="835" y="1602"/>
                  </a:cubicBezTo>
                  <a:cubicBezTo>
                    <a:pt x="2269" y="1435"/>
                    <a:pt x="3703" y="1268"/>
                    <a:pt x="5171" y="1101"/>
                  </a:cubicBezTo>
                  <a:cubicBezTo>
                    <a:pt x="5872" y="1035"/>
                    <a:pt x="7239" y="1135"/>
                    <a:pt x="7840" y="601"/>
                  </a:cubicBezTo>
                  <a:cubicBezTo>
                    <a:pt x="7873" y="601"/>
                    <a:pt x="7906" y="568"/>
                    <a:pt x="7906" y="568"/>
                  </a:cubicBezTo>
                  <a:cubicBezTo>
                    <a:pt x="8006" y="468"/>
                    <a:pt x="8106" y="368"/>
                    <a:pt x="8207" y="268"/>
                  </a:cubicBezTo>
                  <a:lnTo>
                    <a:pt x="794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74" name="Google Shape;3337;p72"/>
          <p:cNvGrpSpPr/>
          <p:nvPr/>
        </p:nvGrpSpPr>
        <p:grpSpPr>
          <a:xfrm>
            <a:off x="2964930" y="3114381"/>
            <a:ext cx="695905" cy="698663"/>
            <a:chOff x="2382412" y="2772194"/>
            <a:chExt cx="521929" cy="523997"/>
          </a:xfrm>
        </p:grpSpPr>
        <p:sp>
          <p:nvSpPr>
            <p:cNvPr id="75" name="Google Shape;3338;p72"/>
            <p:cNvSpPr/>
            <p:nvPr/>
          </p:nvSpPr>
          <p:spPr>
            <a:xfrm>
              <a:off x="2506242" y="3041524"/>
              <a:ext cx="182135" cy="86493"/>
            </a:xfrm>
            <a:custGeom>
              <a:avLst/>
              <a:gdLst/>
              <a:ahLst/>
              <a:cxnLst/>
              <a:rect l="l" t="t" r="r" b="b"/>
              <a:pathLst>
                <a:path w="8440" h="4008" extrusionOk="0">
                  <a:moveTo>
                    <a:pt x="2068" y="1"/>
                  </a:moveTo>
                  <a:cubicBezTo>
                    <a:pt x="1234" y="234"/>
                    <a:pt x="0" y="635"/>
                    <a:pt x="0" y="1702"/>
                  </a:cubicBezTo>
                  <a:cubicBezTo>
                    <a:pt x="33" y="2569"/>
                    <a:pt x="967" y="3036"/>
                    <a:pt x="1635" y="3270"/>
                  </a:cubicBezTo>
                  <a:cubicBezTo>
                    <a:pt x="3108" y="3823"/>
                    <a:pt x="4695" y="4008"/>
                    <a:pt x="6265" y="4008"/>
                  </a:cubicBezTo>
                  <a:cubicBezTo>
                    <a:pt x="6400" y="4008"/>
                    <a:pt x="6536" y="4006"/>
                    <a:pt x="6672" y="4004"/>
                  </a:cubicBezTo>
                  <a:cubicBezTo>
                    <a:pt x="7272" y="4004"/>
                    <a:pt x="7872" y="3937"/>
                    <a:pt x="8439" y="3870"/>
                  </a:cubicBezTo>
                  <a:lnTo>
                    <a:pt x="8373" y="3303"/>
                  </a:lnTo>
                  <a:cubicBezTo>
                    <a:pt x="7972" y="3337"/>
                    <a:pt x="7539" y="3337"/>
                    <a:pt x="7139" y="3337"/>
                  </a:cubicBezTo>
                  <a:cubicBezTo>
                    <a:pt x="6438" y="3303"/>
                    <a:pt x="5738" y="3237"/>
                    <a:pt x="5037" y="3103"/>
                  </a:cubicBezTo>
                  <a:cubicBezTo>
                    <a:pt x="4503" y="2970"/>
                    <a:pt x="3836" y="2870"/>
                    <a:pt x="3369" y="2536"/>
                  </a:cubicBezTo>
                  <a:cubicBezTo>
                    <a:pt x="3102" y="2369"/>
                    <a:pt x="2869" y="2036"/>
                    <a:pt x="2936" y="1702"/>
                  </a:cubicBezTo>
                  <a:cubicBezTo>
                    <a:pt x="3002" y="1402"/>
                    <a:pt x="3202" y="1235"/>
                    <a:pt x="3469" y="1102"/>
                  </a:cubicBezTo>
                  <a:cubicBezTo>
                    <a:pt x="2969" y="802"/>
                    <a:pt x="2469" y="435"/>
                    <a:pt x="20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" name="Google Shape;3339;p72"/>
            <p:cNvSpPr/>
            <p:nvPr/>
          </p:nvSpPr>
          <p:spPr>
            <a:xfrm>
              <a:off x="2686917" y="3042257"/>
              <a:ext cx="100800" cy="82802"/>
            </a:xfrm>
            <a:custGeom>
              <a:avLst/>
              <a:gdLst/>
              <a:ahLst/>
              <a:cxnLst/>
              <a:rect l="l" t="t" r="r" b="b"/>
              <a:pathLst>
                <a:path w="4671" h="3837" extrusionOk="0">
                  <a:moveTo>
                    <a:pt x="1268" y="0"/>
                  </a:moveTo>
                  <a:cubicBezTo>
                    <a:pt x="1102" y="234"/>
                    <a:pt x="901" y="467"/>
                    <a:pt x="668" y="667"/>
                  </a:cubicBezTo>
                  <a:lnTo>
                    <a:pt x="701" y="667"/>
                  </a:lnTo>
                  <a:cubicBezTo>
                    <a:pt x="729" y="665"/>
                    <a:pt x="756" y="664"/>
                    <a:pt x="783" y="664"/>
                  </a:cubicBezTo>
                  <a:cubicBezTo>
                    <a:pt x="1595" y="664"/>
                    <a:pt x="1989" y="1625"/>
                    <a:pt x="1602" y="2335"/>
                  </a:cubicBezTo>
                  <a:cubicBezTo>
                    <a:pt x="1268" y="2902"/>
                    <a:pt x="635" y="3169"/>
                    <a:pt x="1" y="3269"/>
                  </a:cubicBezTo>
                  <a:lnTo>
                    <a:pt x="67" y="3836"/>
                  </a:lnTo>
                  <a:cubicBezTo>
                    <a:pt x="368" y="3803"/>
                    <a:pt x="668" y="3770"/>
                    <a:pt x="935" y="3703"/>
                  </a:cubicBezTo>
                  <a:cubicBezTo>
                    <a:pt x="1769" y="3570"/>
                    <a:pt x="2703" y="3469"/>
                    <a:pt x="3437" y="3002"/>
                  </a:cubicBezTo>
                  <a:cubicBezTo>
                    <a:pt x="4237" y="2535"/>
                    <a:pt x="4671" y="1535"/>
                    <a:pt x="3937" y="768"/>
                  </a:cubicBezTo>
                  <a:cubicBezTo>
                    <a:pt x="3270" y="34"/>
                    <a:pt x="2236" y="34"/>
                    <a:pt x="1335" y="34"/>
                  </a:cubicBezTo>
                  <a:cubicBezTo>
                    <a:pt x="1302" y="34"/>
                    <a:pt x="1302" y="34"/>
                    <a:pt x="12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" name="Google Shape;3340;p72"/>
            <p:cNvSpPr/>
            <p:nvPr/>
          </p:nvSpPr>
          <p:spPr>
            <a:xfrm>
              <a:off x="2575344" y="3058098"/>
              <a:ext cx="146787" cy="50821"/>
            </a:xfrm>
            <a:custGeom>
              <a:avLst/>
              <a:gdLst/>
              <a:ahLst/>
              <a:cxnLst/>
              <a:rect l="l" t="t" r="r" b="b"/>
              <a:pathLst>
                <a:path w="6802" h="2355" extrusionOk="0">
                  <a:moveTo>
                    <a:pt x="5771" y="0"/>
                  </a:moveTo>
                  <a:cubicBezTo>
                    <a:pt x="4982" y="698"/>
                    <a:pt x="4027" y="1148"/>
                    <a:pt x="2932" y="1148"/>
                  </a:cubicBezTo>
                  <a:cubicBezTo>
                    <a:pt x="2823" y="1148"/>
                    <a:pt x="2714" y="1143"/>
                    <a:pt x="2602" y="1134"/>
                  </a:cubicBezTo>
                  <a:cubicBezTo>
                    <a:pt x="1868" y="1034"/>
                    <a:pt x="1101" y="801"/>
                    <a:pt x="401" y="434"/>
                  </a:cubicBezTo>
                  <a:cubicBezTo>
                    <a:pt x="267" y="467"/>
                    <a:pt x="134" y="534"/>
                    <a:pt x="100" y="634"/>
                  </a:cubicBezTo>
                  <a:cubicBezTo>
                    <a:pt x="67" y="867"/>
                    <a:pt x="34" y="1101"/>
                    <a:pt x="0" y="1301"/>
                  </a:cubicBezTo>
                  <a:cubicBezTo>
                    <a:pt x="67" y="1435"/>
                    <a:pt x="167" y="1535"/>
                    <a:pt x="301" y="1601"/>
                  </a:cubicBezTo>
                  <a:cubicBezTo>
                    <a:pt x="601" y="1835"/>
                    <a:pt x="1034" y="1902"/>
                    <a:pt x="1368" y="2002"/>
                  </a:cubicBezTo>
                  <a:cubicBezTo>
                    <a:pt x="2135" y="2168"/>
                    <a:pt x="2869" y="2302"/>
                    <a:pt x="3636" y="2335"/>
                  </a:cubicBezTo>
                  <a:cubicBezTo>
                    <a:pt x="3848" y="2345"/>
                    <a:pt x="4077" y="2354"/>
                    <a:pt x="4311" y="2354"/>
                  </a:cubicBezTo>
                  <a:cubicBezTo>
                    <a:pt x="4887" y="2354"/>
                    <a:pt x="5497" y="2296"/>
                    <a:pt x="5971" y="2035"/>
                  </a:cubicBezTo>
                  <a:cubicBezTo>
                    <a:pt x="6272" y="1868"/>
                    <a:pt x="6572" y="1568"/>
                    <a:pt x="6672" y="1234"/>
                  </a:cubicBezTo>
                  <a:cubicBezTo>
                    <a:pt x="6801" y="716"/>
                    <a:pt x="6427" y="166"/>
                    <a:pt x="5916" y="166"/>
                  </a:cubicBezTo>
                  <a:cubicBezTo>
                    <a:pt x="5901" y="166"/>
                    <a:pt x="5886" y="166"/>
                    <a:pt x="5871" y="167"/>
                  </a:cubicBezTo>
                  <a:cubicBezTo>
                    <a:pt x="5771" y="167"/>
                    <a:pt x="5738" y="100"/>
                    <a:pt x="57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" name="Google Shape;3341;p72"/>
            <p:cNvSpPr/>
            <p:nvPr/>
          </p:nvSpPr>
          <p:spPr>
            <a:xfrm>
              <a:off x="2532139" y="2954445"/>
              <a:ext cx="200154" cy="29802"/>
            </a:xfrm>
            <a:custGeom>
              <a:avLst/>
              <a:gdLst/>
              <a:ahLst/>
              <a:cxnLst/>
              <a:rect l="l" t="t" r="r" b="b"/>
              <a:pathLst>
                <a:path w="9275" h="1381" extrusionOk="0">
                  <a:moveTo>
                    <a:pt x="5598" y="1"/>
                  </a:moveTo>
                  <a:cubicBezTo>
                    <a:pt x="5255" y="1"/>
                    <a:pt x="4912" y="11"/>
                    <a:pt x="4571" y="33"/>
                  </a:cubicBezTo>
                  <a:cubicBezTo>
                    <a:pt x="3003" y="133"/>
                    <a:pt x="1502" y="500"/>
                    <a:pt x="1" y="934"/>
                  </a:cubicBezTo>
                  <a:cubicBezTo>
                    <a:pt x="802" y="967"/>
                    <a:pt x="1602" y="1234"/>
                    <a:pt x="2369" y="1301"/>
                  </a:cubicBezTo>
                  <a:cubicBezTo>
                    <a:pt x="2931" y="1350"/>
                    <a:pt x="3510" y="1380"/>
                    <a:pt x="4082" y="1380"/>
                  </a:cubicBezTo>
                  <a:cubicBezTo>
                    <a:pt x="4291" y="1380"/>
                    <a:pt x="4499" y="1376"/>
                    <a:pt x="4704" y="1367"/>
                  </a:cubicBezTo>
                  <a:cubicBezTo>
                    <a:pt x="6272" y="1267"/>
                    <a:pt x="7807" y="934"/>
                    <a:pt x="9274" y="400"/>
                  </a:cubicBezTo>
                  <a:cubicBezTo>
                    <a:pt x="8074" y="139"/>
                    <a:pt x="6833" y="1"/>
                    <a:pt x="55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3342;p72"/>
            <p:cNvSpPr/>
            <p:nvPr/>
          </p:nvSpPr>
          <p:spPr>
            <a:xfrm>
              <a:off x="2527111" y="2966659"/>
              <a:ext cx="210211" cy="110382"/>
            </a:xfrm>
            <a:custGeom>
              <a:avLst/>
              <a:gdLst/>
              <a:ahLst/>
              <a:cxnLst/>
              <a:rect l="l" t="t" r="r" b="b"/>
              <a:pathLst>
                <a:path w="9741" h="5115" extrusionOk="0">
                  <a:moveTo>
                    <a:pt x="9741" y="1"/>
                  </a:moveTo>
                  <a:lnTo>
                    <a:pt x="9741" y="1"/>
                  </a:lnTo>
                  <a:cubicBezTo>
                    <a:pt x="8206" y="601"/>
                    <a:pt x="6605" y="968"/>
                    <a:pt x="4937" y="1035"/>
                  </a:cubicBezTo>
                  <a:cubicBezTo>
                    <a:pt x="4729" y="1043"/>
                    <a:pt x="4518" y="1047"/>
                    <a:pt x="4307" y="1047"/>
                  </a:cubicBezTo>
                  <a:cubicBezTo>
                    <a:pt x="3672" y="1047"/>
                    <a:pt x="3028" y="1010"/>
                    <a:pt x="2402" y="935"/>
                  </a:cubicBezTo>
                  <a:cubicBezTo>
                    <a:pt x="1668" y="868"/>
                    <a:pt x="768" y="801"/>
                    <a:pt x="134" y="401"/>
                  </a:cubicBezTo>
                  <a:lnTo>
                    <a:pt x="101" y="401"/>
                  </a:lnTo>
                  <a:cubicBezTo>
                    <a:pt x="67" y="401"/>
                    <a:pt x="34" y="434"/>
                    <a:pt x="0" y="434"/>
                  </a:cubicBezTo>
                  <a:cubicBezTo>
                    <a:pt x="134" y="2936"/>
                    <a:pt x="2536" y="4904"/>
                    <a:pt x="4937" y="5104"/>
                  </a:cubicBezTo>
                  <a:cubicBezTo>
                    <a:pt x="5028" y="5111"/>
                    <a:pt x="5118" y="5115"/>
                    <a:pt x="5207" y="5115"/>
                  </a:cubicBezTo>
                  <a:cubicBezTo>
                    <a:pt x="6408" y="5115"/>
                    <a:pt x="7528" y="4504"/>
                    <a:pt x="8273" y="3603"/>
                  </a:cubicBezTo>
                  <a:cubicBezTo>
                    <a:pt x="8573" y="3270"/>
                    <a:pt x="8773" y="2903"/>
                    <a:pt x="8974" y="2536"/>
                  </a:cubicBezTo>
                  <a:cubicBezTo>
                    <a:pt x="8940" y="2536"/>
                    <a:pt x="8940" y="2536"/>
                    <a:pt x="8907" y="2503"/>
                  </a:cubicBezTo>
                  <a:cubicBezTo>
                    <a:pt x="8851" y="2447"/>
                    <a:pt x="8912" y="2320"/>
                    <a:pt x="8992" y="2320"/>
                  </a:cubicBezTo>
                  <a:cubicBezTo>
                    <a:pt x="9008" y="2320"/>
                    <a:pt x="9024" y="2325"/>
                    <a:pt x="9040" y="2336"/>
                  </a:cubicBezTo>
                  <a:lnTo>
                    <a:pt x="9074" y="2369"/>
                  </a:lnTo>
                  <a:cubicBezTo>
                    <a:pt x="9274" y="1835"/>
                    <a:pt x="9441" y="1302"/>
                    <a:pt x="9574" y="768"/>
                  </a:cubicBezTo>
                  <a:cubicBezTo>
                    <a:pt x="9541" y="768"/>
                    <a:pt x="9541" y="735"/>
                    <a:pt x="9574" y="701"/>
                  </a:cubicBezTo>
                  <a:cubicBezTo>
                    <a:pt x="9574" y="668"/>
                    <a:pt x="9607" y="635"/>
                    <a:pt x="9607" y="601"/>
                  </a:cubicBezTo>
                  <a:cubicBezTo>
                    <a:pt x="9674" y="401"/>
                    <a:pt x="9707" y="201"/>
                    <a:pt x="97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3343;p72"/>
            <p:cNvSpPr/>
            <p:nvPr/>
          </p:nvSpPr>
          <p:spPr>
            <a:xfrm>
              <a:off x="2732992" y="2989017"/>
              <a:ext cx="25702" cy="23911"/>
            </a:xfrm>
            <a:custGeom>
              <a:avLst/>
              <a:gdLst/>
              <a:ahLst/>
              <a:cxnLst/>
              <a:rect l="l" t="t" r="r" b="b"/>
              <a:pathLst>
                <a:path w="1191" h="1108" extrusionOk="0">
                  <a:moveTo>
                    <a:pt x="6" y="949"/>
                  </a:moveTo>
                  <a:lnTo>
                    <a:pt x="6" y="949"/>
                  </a:lnTo>
                  <a:cubicBezTo>
                    <a:pt x="3" y="954"/>
                    <a:pt x="1" y="960"/>
                    <a:pt x="1" y="966"/>
                  </a:cubicBezTo>
                  <a:cubicBezTo>
                    <a:pt x="3" y="960"/>
                    <a:pt x="4" y="955"/>
                    <a:pt x="6" y="949"/>
                  </a:cubicBezTo>
                  <a:close/>
                  <a:moveTo>
                    <a:pt x="471" y="0"/>
                  </a:moveTo>
                  <a:cubicBezTo>
                    <a:pt x="402" y="0"/>
                    <a:pt x="333" y="10"/>
                    <a:pt x="267" y="32"/>
                  </a:cubicBezTo>
                  <a:cubicBezTo>
                    <a:pt x="202" y="359"/>
                    <a:pt x="105" y="654"/>
                    <a:pt x="6" y="949"/>
                  </a:cubicBezTo>
                  <a:lnTo>
                    <a:pt x="6" y="949"/>
                  </a:lnTo>
                  <a:cubicBezTo>
                    <a:pt x="17" y="932"/>
                    <a:pt x="42" y="919"/>
                    <a:pt x="65" y="919"/>
                  </a:cubicBezTo>
                  <a:cubicBezTo>
                    <a:pt x="78" y="919"/>
                    <a:pt x="91" y="923"/>
                    <a:pt x="101" y="933"/>
                  </a:cubicBezTo>
                  <a:cubicBezTo>
                    <a:pt x="208" y="1053"/>
                    <a:pt x="364" y="1108"/>
                    <a:pt x="521" y="1108"/>
                  </a:cubicBezTo>
                  <a:cubicBezTo>
                    <a:pt x="803" y="1108"/>
                    <a:pt x="1092" y="932"/>
                    <a:pt x="1135" y="633"/>
                  </a:cubicBezTo>
                  <a:cubicBezTo>
                    <a:pt x="1191" y="270"/>
                    <a:pt x="826" y="0"/>
                    <a:pt x="4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3344;p72"/>
            <p:cNvSpPr/>
            <p:nvPr/>
          </p:nvSpPr>
          <p:spPr>
            <a:xfrm>
              <a:off x="2727964" y="2972486"/>
              <a:ext cx="55676" cy="55072"/>
            </a:xfrm>
            <a:custGeom>
              <a:avLst/>
              <a:gdLst/>
              <a:ahLst/>
              <a:cxnLst/>
              <a:rect l="l" t="t" r="r" b="b"/>
              <a:pathLst>
                <a:path w="2580" h="2552" extrusionOk="0">
                  <a:moveTo>
                    <a:pt x="1238" y="1"/>
                  </a:moveTo>
                  <a:cubicBezTo>
                    <a:pt x="1028" y="1"/>
                    <a:pt x="817" y="62"/>
                    <a:pt x="634" y="198"/>
                  </a:cubicBezTo>
                  <a:cubicBezTo>
                    <a:pt x="634" y="298"/>
                    <a:pt x="601" y="431"/>
                    <a:pt x="567" y="565"/>
                  </a:cubicBezTo>
                  <a:cubicBezTo>
                    <a:pt x="616" y="555"/>
                    <a:pt x="665" y="550"/>
                    <a:pt x="715" y="550"/>
                  </a:cubicBezTo>
                  <a:cubicBezTo>
                    <a:pt x="1172" y="550"/>
                    <a:pt x="1628" y="950"/>
                    <a:pt x="1568" y="1432"/>
                  </a:cubicBezTo>
                  <a:cubicBezTo>
                    <a:pt x="1503" y="1797"/>
                    <a:pt x="1134" y="2038"/>
                    <a:pt x="773" y="2038"/>
                  </a:cubicBezTo>
                  <a:cubicBezTo>
                    <a:pt x="573" y="2038"/>
                    <a:pt x="376" y="1965"/>
                    <a:pt x="234" y="1799"/>
                  </a:cubicBezTo>
                  <a:cubicBezTo>
                    <a:pt x="200" y="1799"/>
                    <a:pt x="200" y="1766"/>
                    <a:pt x="234" y="1732"/>
                  </a:cubicBezTo>
                  <a:lnTo>
                    <a:pt x="200" y="1732"/>
                  </a:lnTo>
                  <a:cubicBezTo>
                    <a:pt x="134" y="1899"/>
                    <a:pt x="67" y="2066"/>
                    <a:pt x="0" y="2233"/>
                  </a:cubicBezTo>
                  <a:cubicBezTo>
                    <a:pt x="293" y="2428"/>
                    <a:pt x="622" y="2552"/>
                    <a:pt x="973" y="2552"/>
                  </a:cubicBezTo>
                  <a:cubicBezTo>
                    <a:pt x="1102" y="2552"/>
                    <a:pt x="1234" y="2535"/>
                    <a:pt x="1368" y="2499"/>
                  </a:cubicBezTo>
                  <a:cubicBezTo>
                    <a:pt x="1901" y="2366"/>
                    <a:pt x="2302" y="1966"/>
                    <a:pt x="2402" y="1432"/>
                  </a:cubicBezTo>
                  <a:cubicBezTo>
                    <a:pt x="2579" y="620"/>
                    <a:pt x="1908" y="1"/>
                    <a:pt x="12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3345;p72"/>
            <p:cNvSpPr/>
            <p:nvPr/>
          </p:nvSpPr>
          <p:spPr>
            <a:xfrm>
              <a:off x="2806432" y="2954423"/>
              <a:ext cx="97908" cy="313881"/>
            </a:xfrm>
            <a:custGeom>
              <a:avLst/>
              <a:gdLst/>
              <a:ahLst/>
              <a:cxnLst/>
              <a:rect l="l" t="t" r="r" b="b"/>
              <a:pathLst>
                <a:path w="4537" h="14545" extrusionOk="0">
                  <a:moveTo>
                    <a:pt x="4270" y="1"/>
                  </a:moveTo>
                  <a:lnTo>
                    <a:pt x="3970" y="134"/>
                  </a:lnTo>
                  <a:cubicBezTo>
                    <a:pt x="2602" y="2202"/>
                    <a:pt x="1368" y="4371"/>
                    <a:pt x="67" y="6472"/>
                  </a:cubicBezTo>
                  <a:cubicBezTo>
                    <a:pt x="0" y="6572"/>
                    <a:pt x="0" y="6672"/>
                    <a:pt x="67" y="6739"/>
                  </a:cubicBezTo>
                  <a:cubicBezTo>
                    <a:pt x="100" y="9307"/>
                    <a:pt x="67" y="11943"/>
                    <a:pt x="167" y="14511"/>
                  </a:cubicBezTo>
                  <a:lnTo>
                    <a:pt x="600" y="14544"/>
                  </a:lnTo>
                  <a:cubicBezTo>
                    <a:pt x="967" y="12043"/>
                    <a:pt x="901" y="9274"/>
                    <a:pt x="600" y="6739"/>
                  </a:cubicBezTo>
                  <a:cubicBezTo>
                    <a:pt x="567" y="6739"/>
                    <a:pt x="567" y="6706"/>
                    <a:pt x="567" y="6706"/>
                  </a:cubicBezTo>
                  <a:cubicBezTo>
                    <a:pt x="2001" y="4737"/>
                    <a:pt x="3402" y="2603"/>
                    <a:pt x="4437" y="401"/>
                  </a:cubicBezTo>
                  <a:cubicBezTo>
                    <a:pt x="4537" y="234"/>
                    <a:pt x="4437" y="67"/>
                    <a:pt x="42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3346;p72"/>
            <p:cNvSpPr/>
            <p:nvPr/>
          </p:nvSpPr>
          <p:spPr>
            <a:xfrm>
              <a:off x="2553742" y="2772194"/>
              <a:ext cx="345561" cy="185135"/>
            </a:xfrm>
            <a:custGeom>
              <a:avLst/>
              <a:gdLst/>
              <a:ahLst/>
              <a:cxnLst/>
              <a:rect l="l" t="t" r="r" b="b"/>
              <a:pathLst>
                <a:path w="16013" h="8579" extrusionOk="0">
                  <a:moveTo>
                    <a:pt x="4359" y="1"/>
                  </a:moveTo>
                  <a:cubicBezTo>
                    <a:pt x="4280" y="1"/>
                    <a:pt x="4201" y="43"/>
                    <a:pt x="4137" y="139"/>
                  </a:cubicBezTo>
                  <a:cubicBezTo>
                    <a:pt x="2869" y="2007"/>
                    <a:pt x="1435" y="3708"/>
                    <a:pt x="1" y="5443"/>
                  </a:cubicBezTo>
                  <a:lnTo>
                    <a:pt x="268" y="5676"/>
                  </a:lnTo>
                  <a:cubicBezTo>
                    <a:pt x="1802" y="4175"/>
                    <a:pt x="3103" y="2474"/>
                    <a:pt x="4337" y="739"/>
                  </a:cubicBezTo>
                  <a:cubicBezTo>
                    <a:pt x="5538" y="2507"/>
                    <a:pt x="6705" y="4409"/>
                    <a:pt x="8073" y="6043"/>
                  </a:cubicBezTo>
                  <a:cubicBezTo>
                    <a:pt x="8040" y="6176"/>
                    <a:pt x="8073" y="6310"/>
                    <a:pt x="8240" y="6377"/>
                  </a:cubicBezTo>
                  <a:cubicBezTo>
                    <a:pt x="10642" y="7177"/>
                    <a:pt x="13210" y="8111"/>
                    <a:pt x="15679" y="8578"/>
                  </a:cubicBezTo>
                  <a:lnTo>
                    <a:pt x="15979" y="8445"/>
                  </a:lnTo>
                  <a:lnTo>
                    <a:pt x="15945" y="8445"/>
                  </a:lnTo>
                  <a:cubicBezTo>
                    <a:pt x="16012" y="8345"/>
                    <a:pt x="16012" y="8211"/>
                    <a:pt x="15879" y="8145"/>
                  </a:cubicBezTo>
                  <a:cubicBezTo>
                    <a:pt x="13544" y="7177"/>
                    <a:pt x="10975" y="6543"/>
                    <a:pt x="8540" y="5910"/>
                  </a:cubicBezTo>
                  <a:cubicBezTo>
                    <a:pt x="8540" y="5876"/>
                    <a:pt x="8540" y="5876"/>
                    <a:pt x="8540" y="5843"/>
                  </a:cubicBezTo>
                  <a:cubicBezTo>
                    <a:pt x="7439" y="3875"/>
                    <a:pt x="5938" y="1973"/>
                    <a:pt x="4604" y="139"/>
                  </a:cubicBezTo>
                  <a:cubicBezTo>
                    <a:pt x="4534" y="52"/>
                    <a:pt x="4446" y="1"/>
                    <a:pt x="43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3347;p72"/>
            <p:cNvSpPr/>
            <p:nvPr/>
          </p:nvSpPr>
          <p:spPr>
            <a:xfrm>
              <a:off x="2400410" y="2787408"/>
              <a:ext cx="491679" cy="492412"/>
            </a:xfrm>
            <a:custGeom>
              <a:avLst/>
              <a:gdLst/>
              <a:ahLst/>
              <a:cxnLst/>
              <a:rect l="l" t="t" r="r" b="b"/>
              <a:pathLst>
                <a:path w="22784" h="22818" extrusionOk="0">
                  <a:moveTo>
                    <a:pt x="11682" y="7509"/>
                  </a:moveTo>
                  <a:cubicBezTo>
                    <a:pt x="13028" y="7509"/>
                    <a:pt x="14371" y="7661"/>
                    <a:pt x="15645" y="7940"/>
                  </a:cubicBezTo>
                  <a:cubicBezTo>
                    <a:pt x="15678" y="7940"/>
                    <a:pt x="15712" y="7973"/>
                    <a:pt x="15712" y="8007"/>
                  </a:cubicBezTo>
                  <a:cubicBezTo>
                    <a:pt x="15779" y="8007"/>
                    <a:pt x="15845" y="8107"/>
                    <a:pt x="15812" y="8173"/>
                  </a:cubicBezTo>
                  <a:cubicBezTo>
                    <a:pt x="15845" y="8207"/>
                    <a:pt x="15879" y="8240"/>
                    <a:pt x="15879" y="8273"/>
                  </a:cubicBezTo>
                  <a:cubicBezTo>
                    <a:pt x="15845" y="8374"/>
                    <a:pt x="15845" y="8474"/>
                    <a:pt x="15845" y="8574"/>
                  </a:cubicBezTo>
                  <a:cubicBezTo>
                    <a:pt x="16034" y="8451"/>
                    <a:pt x="16248" y="8394"/>
                    <a:pt x="16465" y="8394"/>
                  </a:cubicBezTo>
                  <a:cubicBezTo>
                    <a:pt x="17132" y="8394"/>
                    <a:pt x="17822" y="8928"/>
                    <a:pt x="17847" y="9708"/>
                  </a:cubicBezTo>
                  <a:cubicBezTo>
                    <a:pt x="17847" y="10750"/>
                    <a:pt x="16988" y="11355"/>
                    <a:pt x="16097" y="11355"/>
                  </a:cubicBezTo>
                  <a:cubicBezTo>
                    <a:pt x="15733" y="11355"/>
                    <a:pt x="15364" y="11255"/>
                    <a:pt x="15045" y="11042"/>
                  </a:cubicBezTo>
                  <a:cubicBezTo>
                    <a:pt x="14945" y="11209"/>
                    <a:pt x="14845" y="11409"/>
                    <a:pt x="14678" y="11576"/>
                  </a:cubicBezTo>
                  <a:cubicBezTo>
                    <a:pt x="15545" y="11576"/>
                    <a:pt x="16446" y="11609"/>
                    <a:pt x="17146" y="12176"/>
                  </a:cubicBezTo>
                  <a:cubicBezTo>
                    <a:pt x="17647" y="12543"/>
                    <a:pt x="17947" y="13177"/>
                    <a:pt x="17780" y="13811"/>
                  </a:cubicBezTo>
                  <a:cubicBezTo>
                    <a:pt x="17413" y="15379"/>
                    <a:pt x="15278" y="15612"/>
                    <a:pt x="13977" y="15812"/>
                  </a:cubicBezTo>
                  <a:cubicBezTo>
                    <a:pt x="13074" y="15954"/>
                    <a:pt x="12151" y="16030"/>
                    <a:pt x="11225" y="16030"/>
                  </a:cubicBezTo>
                  <a:cubicBezTo>
                    <a:pt x="10407" y="16030"/>
                    <a:pt x="9587" y="15971"/>
                    <a:pt x="8774" y="15846"/>
                  </a:cubicBezTo>
                  <a:cubicBezTo>
                    <a:pt x="7539" y="15645"/>
                    <a:pt x="5404" y="15345"/>
                    <a:pt x="4804" y="14011"/>
                  </a:cubicBezTo>
                  <a:cubicBezTo>
                    <a:pt x="4170" y="12643"/>
                    <a:pt x="5805" y="11909"/>
                    <a:pt x="6872" y="11676"/>
                  </a:cubicBezTo>
                  <a:cubicBezTo>
                    <a:pt x="6172" y="10875"/>
                    <a:pt x="5738" y="9875"/>
                    <a:pt x="5771" y="8740"/>
                  </a:cubicBezTo>
                  <a:cubicBezTo>
                    <a:pt x="5738" y="8740"/>
                    <a:pt x="5738" y="8674"/>
                    <a:pt x="5771" y="8640"/>
                  </a:cubicBezTo>
                  <a:cubicBezTo>
                    <a:pt x="7599" y="7857"/>
                    <a:pt x="9644" y="7509"/>
                    <a:pt x="11682" y="7509"/>
                  </a:cubicBezTo>
                  <a:close/>
                  <a:moveTo>
                    <a:pt x="11442" y="1"/>
                  </a:moveTo>
                  <a:cubicBezTo>
                    <a:pt x="10208" y="1769"/>
                    <a:pt x="8907" y="3470"/>
                    <a:pt x="7373" y="4971"/>
                  </a:cubicBezTo>
                  <a:cubicBezTo>
                    <a:pt x="7272" y="5071"/>
                    <a:pt x="7172" y="5171"/>
                    <a:pt x="7072" y="5271"/>
                  </a:cubicBezTo>
                  <a:cubicBezTo>
                    <a:pt x="7072" y="5305"/>
                    <a:pt x="7039" y="5338"/>
                    <a:pt x="7006" y="5338"/>
                  </a:cubicBezTo>
                  <a:cubicBezTo>
                    <a:pt x="6405" y="5872"/>
                    <a:pt x="5038" y="5738"/>
                    <a:pt x="4337" y="5838"/>
                  </a:cubicBezTo>
                  <a:cubicBezTo>
                    <a:pt x="2869" y="6005"/>
                    <a:pt x="1435" y="6172"/>
                    <a:pt x="1" y="6339"/>
                  </a:cubicBezTo>
                  <a:cubicBezTo>
                    <a:pt x="1335" y="8607"/>
                    <a:pt x="2836" y="10809"/>
                    <a:pt x="4104" y="13110"/>
                  </a:cubicBezTo>
                  <a:cubicBezTo>
                    <a:pt x="4137" y="13177"/>
                    <a:pt x="4137" y="13244"/>
                    <a:pt x="4137" y="13310"/>
                  </a:cubicBezTo>
                  <a:cubicBezTo>
                    <a:pt x="4170" y="13344"/>
                    <a:pt x="4204" y="13377"/>
                    <a:pt x="4204" y="13410"/>
                  </a:cubicBezTo>
                  <a:cubicBezTo>
                    <a:pt x="4204" y="13444"/>
                    <a:pt x="4204" y="13444"/>
                    <a:pt x="4204" y="13444"/>
                  </a:cubicBezTo>
                  <a:cubicBezTo>
                    <a:pt x="4370" y="15045"/>
                    <a:pt x="4070" y="16780"/>
                    <a:pt x="3937" y="18347"/>
                  </a:cubicBezTo>
                  <a:cubicBezTo>
                    <a:pt x="3803" y="19848"/>
                    <a:pt x="3670" y="21316"/>
                    <a:pt x="3503" y="22817"/>
                  </a:cubicBezTo>
                  <a:cubicBezTo>
                    <a:pt x="4804" y="22217"/>
                    <a:pt x="6072" y="21583"/>
                    <a:pt x="7339" y="20949"/>
                  </a:cubicBezTo>
                  <a:cubicBezTo>
                    <a:pt x="8173" y="20516"/>
                    <a:pt x="9241" y="19682"/>
                    <a:pt x="10175" y="19415"/>
                  </a:cubicBezTo>
                  <a:cubicBezTo>
                    <a:pt x="10223" y="19366"/>
                    <a:pt x="10272" y="19335"/>
                    <a:pt x="10334" y="19335"/>
                  </a:cubicBezTo>
                  <a:cubicBezTo>
                    <a:pt x="10357" y="19335"/>
                    <a:pt x="10381" y="19339"/>
                    <a:pt x="10408" y="19348"/>
                  </a:cubicBezTo>
                  <a:lnTo>
                    <a:pt x="10575" y="19348"/>
                  </a:lnTo>
                  <a:cubicBezTo>
                    <a:pt x="10594" y="19342"/>
                    <a:pt x="10612" y="19339"/>
                    <a:pt x="10628" y="19339"/>
                  </a:cubicBezTo>
                  <a:cubicBezTo>
                    <a:pt x="10699" y="19339"/>
                    <a:pt x="10748" y="19388"/>
                    <a:pt x="10775" y="19415"/>
                  </a:cubicBezTo>
                  <a:cubicBezTo>
                    <a:pt x="12243" y="19748"/>
                    <a:pt x="13710" y="20349"/>
                    <a:pt x="15145" y="20849"/>
                  </a:cubicBezTo>
                  <a:cubicBezTo>
                    <a:pt x="16412" y="21283"/>
                    <a:pt x="17747" y="21683"/>
                    <a:pt x="18981" y="22250"/>
                  </a:cubicBezTo>
                  <a:cubicBezTo>
                    <a:pt x="18881" y="19682"/>
                    <a:pt x="18914" y="17046"/>
                    <a:pt x="18881" y="14478"/>
                  </a:cubicBezTo>
                  <a:cubicBezTo>
                    <a:pt x="18814" y="14411"/>
                    <a:pt x="18814" y="14311"/>
                    <a:pt x="18881" y="14211"/>
                  </a:cubicBezTo>
                  <a:cubicBezTo>
                    <a:pt x="20182" y="12110"/>
                    <a:pt x="21416" y="9941"/>
                    <a:pt x="22784" y="7873"/>
                  </a:cubicBezTo>
                  <a:cubicBezTo>
                    <a:pt x="20282" y="7406"/>
                    <a:pt x="17747" y="6472"/>
                    <a:pt x="15345" y="5672"/>
                  </a:cubicBezTo>
                  <a:cubicBezTo>
                    <a:pt x="15178" y="5605"/>
                    <a:pt x="15145" y="5471"/>
                    <a:pt x="15178" y="5338"/>
                  </a:cubicBezTo>
                  <a:cubicBezTo>
                    <a:pt x="13810" y="3704"/>
                    <a:pt x="12643" y="1802"/>
                    <a:pt x="11442" y="1"/>
                  </a:cubicBezTo>
                  <a:close/>
                </a:path>
              </a:pathLst>
            </a:custGeom>
            <a:solidFill>
              <a:srgbClr val="8CF7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3348;p72"/>
            <p:cNvSpPr/>
            <p:nvPr/>
          </p:nvSpPr>
          <p:spPr>
            <a:xfrm>
              <a:off x="2461764" y="3077521"/>
              <a:ext cx="360839" cy="218670"/>
            </a:xfrm>
            <a:custGeom>
              <a:avLst/>
              <a:gdLst/>
              <a:ahLst/>
              <a:cxnLst/>
              <a:rect l="l" t="t" r="r" b="b"/>
              <a:pathLst>
                <a:path w="16721" h="10133" extrusionOk="0">
                  <a:moveTo>
                    <a:pt x="1361" y="1"/>
                  </a:moveTo>
                  <a:lnTo>
                    <a:pt x="994" y="34"/>
                  </a:lnTo>
                  <a:cubicBezTo>
                    <a:pt x="660" y="1535"/>
                    <a:pt x="660" y="3170"/>
                    <a:pt x="527" y="4671"/>
                  </a:cubicBezTo>
                  <a:cubicBezTo>
                    <a:pt x="393" y="6405"/>
                    <a:pt x="193" y="8140"/>
                    <a:pt x="26" y="9841"/>
                  </a:cubicBezTo>
                  <a:cubicBezTo>
                    <a:pt x="1" y="10045"/>
                    <a:pt x="170" y="10132"/>
                    <a:pt x="326" y="10132"/>
                  </a:cubicBezTo>
                  <a:cubicBezTo>
                    <a:pt x="374" y="10132"/>
                    <a:pt x="421" y="10124"/>
                    <a:pt x="460" y="10108"/>
                  </a:cubicBezTo>
                  <a:cubicBezTo>
                    <a:pt x="1794" y="9508"/>
                    <a:pt x="3095" y="8874"/>
                    <a:pt x="4363" y="8240"/>
                  </a:cubicBezTo>
                  <a:cubicBezTo>
                    <a:pt x="5464" y="7673"/>
                    <a:pt x="6698" y="7173"/>
                    <a:pt x="7698" y="6472"/>
                  </a:cubicBezTo>
                  <a:cubicBezTo>
                    <a:pt x="8999" y="7006"/>
                    <a:pt x="10367" y="7373"/>
                    <a:pt x="11668" y="7806"/>
                  </a:cubicBezTo>
                  <a:cubicBezTo>
                    <a:pt x="13202" y="8340"/>
                    <a:pt x="14770" y="8974"/>
                    <a:pt x="16338" y="9408"/>
                  </a:cubicBezTo>
                  <a:cubicBezTo>
                    <a:pt x="16359" y="9414"/>
                    <a:pt x="16379" y="9416"/>
                    <a:pt x="16399" y="9416"/>
                  </a:cubicBezTo>
                  <a:cubicBezTo>
                    <a:pt x="16598" y="9416"/>
                    <a:pt x="16720" y="9129"/>
                    <a:pt x="16538" y="9007"/>
                  </a:cubicBezTo>
                  <a:cubicBezTo>
                    <a:pt x="16571" y="8941"/>
                    <a:pt x="16571" y="8907"/>
                    <a:pt x="16571" y="8840"/>
                  </a:cubicBezTo>
                  <a:lnTo>
                    <a:pt x="16138" y="8807"/>
                  </a:lnTo>
                  <a:cubicBezTo>
                    <a:pt x="14904" y="8240"/>
                    <a:pt x="13569" y="7840"/>
                    <a:pt x="12268" y="7406"/>
                  </a:cubicBezTo>
                  <a:cubicBezTo>
                    <a:pt x="10867" y="6906"/>
                    <a:pt x="9400" y="6339"/>
                    <a:pt x="7932" y="5972"/>
                  </a:cubicBezTo>
                  <a:cubicBezTo>
                    <a:pt x="7878" y="5945"/>
                    <a:pt x="7846" y="5896"/>
                    <a:pt x="7783" y="5896"/>
                  </a:cubicBezTo>
                  <a:cubicBezTo>
                    <a:pt x="7768" y="5896"/>
                    <a:pt x="7751" y="5899"/>
                    <a:pt x="7732" y="5905"/>
                  </a:cubicBezTo>
                  <a:lnTo>
                    <a:pt x="7565" y="5905"/>
                  </a:lnTo>
                  <a:cubicBezTo>
                    <a:pt x="7538" y="5896"/>
                    <a:pt x="7514" y="5892"/>
                    <a:pt x="7491" y="5892"/>
                  </a:cubicBezTo>
                  <a:cubicBezTo>
                    <a:pt x="7429" y="5892"/>
                    <a:pt x="7380" y="5923"/>
                    <a:pt x="7332" y="5972"/>
                  </a:cubicBezTo>
                  <a:cubicBezTo>
                    <a:pt x="6398" y="6239"/>
                    <a:pt x="5330" y="7073"/>
                    <a:pt x="4496" y="7506"/>
                  </a:cubicBezTo>
                  <a:cubicBezTo>
                    <a:pt x="3229" y="8140"/>
                    <a:pt x="1961" y="8774"/>
                    <a:pt x="660" y="9374"/>
                  </a:cubicBezTo>
                  <a:cubicBezTo>
                    <a:pt x="827" y="7873"/>
                    <a:pt x="960" y="6405"/>
                    <a:pt x="1094" y="4904"/>
                  </a:cubicBezTo>
                  <a:cubicBezTo>
                    <a:pt x="1227" y="3337"/>
                    <a:pt x="1527" y="1602"/>
                    <a:pt x="13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3349;p72"/>
            <p:cNvSpPr/>
            <p:nvPr/>
          </p:nvSpPr>
          <p:spPr>
            <a:xfrm>
              <a:off x="2490402" y="2949459"/>
              <a:ext cx="297308" cy="183883"/>
            </a:xfrm>
            <a:custGeom>
              <a:avLst/>
              <a:gdLst/>
              <a:ahLst/>
              <a:cxnLst/>
              <a:rect l="l" t="t" r="r" b="b"/>
              <a:pathLst>
                <a:path w="13777" h="8521" extrusionOk="0">
                  <a:moveTo>
                    <a:pt x="7725" y="246"/>
                  </a:moveTo>
                  <a:cubicBezTo>
                    <a:pt x="8896" y="246"/>
                    <a:pt x="10070" y="384"/>
                    <a:pt x="11208" y="631"/>
                  </a:cubicBezTo>
                  <a:cubicBezTo>
                    <a:pt x="9741" y="1165"/>
                    <a:pt x="8206" y="1498"/>
                    <a:pt x="6638" y="1598"/>
                  </a:cubicBezTo>
                  <a:cubicBezTo>
                    <a:pt x="6433" y="1607"/>
                    <a:pt x="6225" y="1611"/>
                    <a:pt x="6016" y="1611"/>
                  </a:cubicBezTo>
                  <a:cubicBezTo>
                    <a:pt x="5444" y="1611"/>
                    <a:pt x="4865" y="1581"/>
                    <a:pt x="4303" y="1532"/>
                  </a:cubicBezTo>
                  <a:cubicBezTo>
                    <a:pt x="3536" y="1465"/>
                    <a:pt x="2736" y="1198"/>
                    <a:pt x="1935" y="1165"/>
                  </a:cubicBezTo>
                  <a:cubicBezTo>
                    <a:pt x="3436" y="731"/>
                    <a:pt x="4937" y="398"/>
                    <a:pt x="6505" y="297"/>
                  </a:cubicBezTo>
                  <a:cubicBezTo>
                    <a:pt x="6910" y="263"/>
                    <a:pt x="7317" y="246"/>
                    <a:pt x="7725" y="246"/>
                  </a:cubicBezTo>
                  <a:close/>
                  <a:moveTo>
                    <a:pt x="12246" y="1068"/>
                  </a:moveTo>
                  <a:cubicBezTo>
                    <a:pt x="12916" y="1068"/>
                    <a:pt x="13587" y="1687"/>
                    <a:pt x="13410" y="2499"/>
                  </a:cubicBezTo>
                  <a:cubicBezTo>
                    <a:pt x="13310" y="3033"/>
                    <a:pt x="12909" y="3433"/>
                    <a:pt x="12376" y="3566"/>
                  </a:cubicBezTo>
                  <a:cubicBezTo>
                    <a:pt x="12253" y="3599"/>
                    <a:pt x="12132" y="3614"/>
                    <a:pt x="12013" y="3614"/>
                  </a:cubicBezTo>
                  <a:cubicBezTo>
                    <a:pt x="11650" y="3614"/>
                    <a:pt x="11310" y="3476"/>
                    <a:pt x="11008" y="3300"/>
                  </a:cubicBezTo>
                  <a:cubicBezTo>
                    <a:pt x="11075" y="3133"/>
                    <a:pt x="11142" y="2966"/>
                    <a:pt x="11208" y="2799"/>
                  </a:cubicBezTo>
                  <a:cubicBezTo>
                    <a:pt x="11342" y="2466"/>
                    <a:pt x="11442" y="2165"/>
                    <a:pt x="11508" y="1865"/>
                  </a:cubicBezTo>
                  <a:cubicBezTo>
                    <a:pt x="11578" y="1842"/>
                    <a:pt x="11652" y="1831"/>
                    <a:pt x="11726" y="1831"/>
                  </a:cubicBezTo>
                  <a:cubicBezTo>
                    <a:pt x="12077" y="1831"/>
                    <a:pt x="12431" y="2080"/>
                    <a:pt x="12376" y="2466"/>
                  </a:cubicBezTo>
                  <a:cubicBezTo>
                    <a:pt x="12310" y="2749"/>
                    <a:pt x="12018" y="2918"/>
                    <a:pt x="11739" y="2918"/>
                  </a:cubicBezTo>
                  <a:cubicBezTo>
                    <a:pt x="11590" y="2918"/>
                    <a:pt x="11446" y="2870"/>
                    <a:pt x="11342" y="2766"/>
                  </a:cubicBezTo>
                  <a:cubicBezTo>
                    <a:pt x="11328" y="2752"/>
                    <a:pt x="11308" y="2744"/>
                    <a:pt x="11290" y="2744"/>
                  </a:cubicBezTo>
                  <a:cubicBezTo>
                    <a:pt x="11264" y="2744"/>
                    <a:pt x="11242" y="2760"/>
                    <a:pt x="11242" y="2799"/>
                  </a:cubicBezTo>
                  <a:cubicBezTo>
                    <a:pt x="11208" y="2799"/>
                    <a:pt x="11208" y="2833"/>
                    <a:pt x="11242" y="2866"/>
                  </a:cubicBezTo>
                  <a:cubicBezTo>
                    <a:pt x="11384" y="3021"/>
                    <a:pt x="11582" y="3090"/>
                    <a:pt x="11783" y="3090"/>
                  </a:cubicBezTo>
                  <a:cubicBezTo>
                    <a:pt x="12144" y="3090"/>
                    <a:pt x="12512" y="2864"/>
                    <a:pt x="12576" y="2499"/>
                  </a:cubicBezTo>
                  <a:cubicBezTo>
                    <a:pt x="12636" y="1991"/>
                    <a:pt x="12186" y="1616"/>
                    <a:pt x="11732" y="1616"/>
                  </a:cubicBezTo>
                  <a:cubicBezTo>
                    <a:pt x="11680" y="1616"/>
                    <a:pt x="11627" y="1621"/>
                    <a:pt x="11575" y="1632"/>
                  </a:cubicBezTo>
                  <a:cubicBezTo>
                    <a:pt x="11609" y="1498"/>
                    <a:pt x="11642" y="1365"/>
                    <a:pt x="11642" y="1265"/>
                  </a:cubicBezTo>
                  <a:cubicBezTo>
                    <a:pt x="11825" y="1129"/>
                    <a:pt x="12036" y="1068"/>
                    <a:pt x="12246" y="1068"/>
                  </a:cubicBezTo>
                  <a:close/>
                  <a:moveTo>
                    <a:pt x="11442" y="798"/>
                  </a:moveTo>
                  <a:cubicBezTo>
                    <a:pt x="11408" y="998"/>
                    <a:pt x="11375" y="1198"/>
                    <a:pt x="11308" y="1398"/>
                  </a:cubicBezTo>
                  <a:cubicBezTo>
                    <a:pt x="11308" y="1432"/>
                    <a:pt x="11275" y="1465"/>
                    <a:pt x="11275" y="1498"/>
                  </a:cubicBezTo>
                  <a:cubicBezTo>
                    <a:pt x="11242" y="1532"/>
                    <a:pt x="11242" y="1565"/>
                    <a:pt x="11275" y="1565"/>
                  </a:cubicBezTo>
                  <a:cubicBezTo>
                    <a:pt x="11142" y="2132"/>
                    <a:pt x="10975" y="2666"/>
                    <a:pt x="10775" y="3166"/>
                  </a:cubicBezTo>
                  <a:lnTo>
                    <a:pt x="10741" y="3166"/>
                  </a:lnTo>
                  <a:cubicBezTo>
                    <a:pt x="10722" y="3153"/>
                    <a:pt x="10703" y="3148"/>
                    <a:pt x="10685" y="3148"/>
                  </a:cubicBezTo>
                  <a:cubicBezTo>
                    <a:pt x="10610" y="3148"/>
                    <a:pt x="10560" y="3246"/>
                    <a:pt x="10641" y="3300"/>
                  </a:cubicBezTo>
                  <a:cubicBezTo>
                    <a:pt x="10641" y="3333"/>
                    <a:pt x="10675" y="3333"/>
                    <a:pt x="10675" y="3366"/>
                  </a:cubicBezTo>
                  <a:cubicBezTo>
                    <a:pt x="10508" y="3700"/>
                    <a:pt x="10274" y="4067"/>
                    <a:pt x="10007" y="4400"/>
                  </a:cubicBezTo>
                  <a:cubicBezTo>
                    <a:pt x="9231" y="5301"/>
                    <a:pt x="8109" y="5912"/>
                    <a:pt x="6908" y="5912"/>
                  </a:cubicBezTo>
                  <a:cubicBezTo>
                    <a:pt x="6819" y="5912"/>
                    <a:pt x="6729" y="5908"/>
                    <a:pt x="6638" y="5901"/>
                  </a:cubicBezTo>
                  <a:cubicBezTo>
                    <a:pt x="4237" y="5701"/>
                    <a:pt x="1835" y="3733"/>
                    <a:pt x="1735" y="1231"/>
                  </a:cubicBezTo>
                  <a:cubicBezTo>
                    <a:pt x="1768" y="1231"/>
                    <a:pt x="1768" y="1231"/>
                    <a:pt x="1802" y="1198"/>
                  </a:cubicBezTo>
                  <a:cubicBezTo>
                    <a:pt x="1802" y="1198"/>
                    <a:pt x="1802" y="1231"/>
                    <a:pt x="1835" y="1231"/>
                  </a:cubicBezTo>
                  <a:cubicBezTo>
                    <a:pt x="2469" y="1598"/>
                    <a:pt x="3403" y="1665"/>
                    <a:pt x="4137" y="1765"/>
                  </a:cubicBezTo>
                  <a:cubicBezTo>
                    <a:pt x="4747" y="1814"/>
                    <a:pt x="5357" y="1845"/>
                    <a:pt x="5968" y="1845"/>
                  </a:cubicBezTo>
                  <a:cubicBezTo>
                    <a:pt x="6191" y="1845"/>
                    <a:pt x="6415" y="1841"/>
                    <a:pt x="6638" y="1832"/>
                  </a:cubicBezTo>
                  <a:cubicBezTo>
                    <a:pt x="8273" y="1765"/>
                    <a:pt x="9907" y="1398"/>
                    <a:pt x="11442" y="798"/>
                  </a:cubicBezTo>
                  <a:close/>
                  <a:moveTo>
                    <a:pt x="9707" y="5068"/>
                  </a:moveTo>
                  <a:cubicBezTo>
                    <a:pt x="9674" y="5134"/>
                    <a:pt x="9707" y="5201"/>
                    <a:pt x="9807" y="5201"/>
                  </a:cubicBezTo>
                  <a:cubicBezTo>
                    <a:pt x="9823" y="5200"/>
                    <a:pt x="9839" y="5200"/>
                    <a:pt x="9855" y="5200"/>
                  </a:cubicBezTo>
                  <a:cubicBezTo>
                    <a:pt x="10395" y="5200"/>
                    <a:pt x="10737" y="5750"/>
                    <a:pt x="10608" y="6268"/>
                  </a:cubicBezTo>
                  <a:cubicBezTo>
                    <a:pt x="10508" y="6602"/>
                    <a:pt x="10208" y="6902"/>
                    <a:pt x="9907" y="7069"/>
                  </a:cubicBezTo>
                  <a:cubicBezTo>
                    <a:pt x="9433" y="7330"/>
                    <a:pt x="8823" y="7388"/>
                    <a:pt x="8247" y="7388"/>
                  </a:cubicBezTo>
                  <a:cubicBezTo>
                    <a:pt x="8013" y="7388"/>
                    <a:pt x="7784" y="7379"/>
                    <a:pt x="7572" y="7369"/>
                  </a:cubicBezTo>
                  <a:cubicBezTo>
                    <a:pt x="6805" y="7336"/>
                    <a:pt x="6038" y="7202"/>
                    <a:pt x="5304" y="7036"/>
                  </a:cubicBezTo>
                  <a:cubicBezTo>
                    <a:pt x="4970" y="6936"/>
                    <a:pt x="4537" y="6869"/>
                    <a:pt x="4237" y="6635"/>
                  </a:cubicBezTo>
                  <a:cubicBezTo>
                    <a:pt x="4103" y="6569"/>
                    <a:pt x="4003" y="6469"/>
                    <a:pt x="3936" y="6335"/>
                  </a:cubicBezTo>
                  <a:cubicBezTo>
                    <a:pt x="3970" y="6135"/>
                    <a:pt x="4003" y="5901"/>
                    <a:pt x="4036" y="5668"/>
                  </a:cubicBezTo>
                  <a:cubicBezTo>
                    <a:pt x="4070" y="5568"/>
                    <a:pt x="4203" y="5501"/>
                    <a:pt x="4337" y="5468"/>
                  </a:cubicBezTo>
                  <a:cubicBezTo>
                    <a:pt x="5037" y="5835"/>
                    <a:pt x="5804" y="6068"/>
                    <a:pt x="6538" y="6168"/>
                  </a:cubicBezTo>
                  <a:cubicBezTo>
                    <a:pt x="6656" y="6178"/>
                    <a:pt x="6772" y="6183"/>
                    <a:pt x="6887" y="6183"/>
                  </a:cubicBezTo>
                  <a:cubicBezTo>
                    <a:pt x="7974" y="6183"/>
                    <a:pt x="8923" y="5762"/>
                    <a:pt x="9707" y="5068"/>
                  </a:cubicBezTo>
                  <a:close/>
                  <a:moveTo>
                    <a:pt x="2802" y="4267"/>
                  </a:moveTo>
                  <a:cubicBezTo>
                    <a:pt x="3203" y="4701"/>
                    <a:pt x="3670" y="5068"/>
                    <a:pt x="4203" y="5368"/>
                  </a:cubicBezTo>
                  <a:cubicBezTo>
                    <a:pt x="3936" y="5501"/>
                    <a:pt x="3703" y="5668"/>
                    <a:pt x="3670" y="5968"/>
                  </a:cubicBezTo>
                  <a:cubicBezTo>
                    <a:pt x="3603" y="6302"/>
                    <a:pt x="3836" y="6635"/>
                    <a:pt x="4103" y="6802"/>
                  </a:cubicBezTo>
                  <a:cubicBezTo>
                    <a:pt x="4570" y="7136"/>
                    <a:pt x="5237" y="7236"/>
                    <a:pt x="5771" y="7369"/>
                  </a:cubicBezTo>
                  <a:cubicBezTo>
                    <a:pt x="6472" y="7503"/>
                    <a:pt x="7172" y="7569"/>
                    <a:pt x="7873" y="7603"/>
                  </a:cubicBezTo>
                  <a:cubicBezTo>
                    <a:pt x="8273" y="7603"/>
                    <a:pt x="8673" y="7603"/>
                    <a:pt x="9107" y="7569"/>
                  </a:cubicBezTo>
                  <a:cubicBezTo>
                    <a:pt x="9741" y="7469"/>
                    <a:pt x="10374" y="7236"/>
                    <a:pt x="10708" y="6635"/>
                  </a:cubicBezTo>
                  <a:cubicBezTo>
                    <a:pt x="11101" y="5914"/>
                    <a:pt x="10689" y="4967"/>
                    <a:pt x="9851" y="4967"/>
                  </a:cubicBezTo>
                  <a:cubicBezTo>
                    <a:pt x="9836" y="4967"/>
                    <a:pt x="9822" y="4967"/>
                    <a:pt x="9807" y="4967"/>
                  </a:cubicBezTo>
                  <a:lnTo>
                    <a:pt x="9774" y="4967"/>
                  </a:lnTo>
                  <a:cubicBezTo>
                    <a:pt x="10007" y="4767"/>
                    <a:pt x="10208" y="4534"/>
                    <a:pt x="10374" y="4300"/>
                  </a:cubicBezTo>
                  <a:cubicBezTo>
                    <a:pt x="10408" y="4334"/>
                    <a:pt x="10408" y="4334"/>
                    <a:pt x="10441" y="4334"/>
                  </a:cubicBezTo>
                  <a:cubicBezTo>
                    <a:pt x="11342" y="4334"/>
                    <a:pt x="12376" y="4334"/>
                    <a:pt x="13043" y="5068"/>
                  </a:cubicBezTo>
                  <a:cubicBezTo>
                    <a:pt x="13777" y="5835"/>
                    <a:pt x="13343" y="6835"/>
                    <a:pt x="12543" y="7302"/>
                  </a:cubicBezTo>
                  <a:cubicBezTo>
                    <a:pt x="11809" y="7769"/>
                    <a:pt x="10875" y="7870"/>
                    <a:pt x="10041" y="8003"/>
                  </a:cubicBezTo>
                  <a:cubicBezTo>
                    <a:pt x="9741" y="8070"/>
                    <a:pt x="9474" y="8103"/>
                    <a:pt x="9173" y="8136"/>
                  </a:cubicBezTo>
                  <a:cubicBezTo>
                    <a:pt x="8573" y="8203"/>
                    <a:pt x="8006" y="8270"/>
                    <a:pt x="7406" y="8270"/>
                  </a:cubicBezTo>
                  <a:cubicBezTo>
                    <a:pt x="7270" y="8272"/>
                    <a:pt x="7134" y="8274"/>
                    <a:pt x="6999" y="8274"/>
                  </a:cubicBezTo>
                  <a:cubicBezTo>
                    <a:pt x="5429" y="8274"/>
                    <a:pt x="3842" y="8089"/>
                    <a:pt x="2369" y="7536"/>
                  </a:cubicBezTo>
                  <a:cubicBezTo>
                    <a:pt x="1701" y="7302"/>
                    <a:pt x="767" y="6835"/>
                    <a:pt x="734" y="5968"/>
                  </a:cubicBezTo>
                  <a:cubicBezTo>
                    <a:pt x="734" y="4901"/>
                    <a:pt x="1968" y="4500"/>
                    <a:pt x="2802" y="4267"/>
                  </a:cubicBezTo>
                  <a:close/>
                  <a:moveTo>
                    <a:pt x="7521" y="0"/>
                  </a:moveTo>
                  <a:cubicBezTo>
                    <a:pt x="5490" y="0"/>
                    <a:pt x="3449" y="348"/>
                    <a:pt x="1601" y="1131"/>
                  </a:cubicBezTo>
                  <a:cubicBezTo>
                    <a:pt x="1568" y="1165"/>
                    <a:pt x="1568" y="1231"/>
                    <a:pt x="1601" y="1231"/>
                  </a:cubicBezTo>
                  <a:cubicBezTo>
                    <a:pt x="1568" y="2366"/>
                    <a:pt x="2035" y="3366"/>
                    <a:pt x="2736" y="4167"/>
                  </a:cubicBezTo>
                  <a:cubicBezTo>
                    <a:pt x="1668" y="4400"/>
                    <a:pt x="0" y="5134"/>
                    <a:pt x="634" y="6502"/>
                  </a:cubicBezTo>
                  <a:cubicBezTo>
                    <a:pt x="1268" y="7836"/>
                    <a:pt x="3369" y="8136"/>
                    <a:pt x="4604" y="8337"/>
                  </a:cubicBezTo>
                  <a:cubicBezTo>
                    <a:pt x="5417" y="8462"/>
                    <a:pt x="6237" y="8521"/>
                    <a:pt x="7055" y="8521"/>
                  </a:cubicBezTo>
                  <a:cubicBezTo>
                    <a:pt x="7981" y="8521"/>
                    <a:pt x="8904" y="8445"/>
                    <a:pt x="9807" y="8303"/>
                  </a:cubicBezTo>
                  <a:cubicBezTo>
                    <a:pt x="11142" y="8103"/>
                    <a:pt x="13243" y="7870"/>
                    <a:pt x="13643" y="6302"/>
                  </a:cubicBezTo>
                  <a:cubicBezTo>
                    <a:pt x="13777" y="5668"/>
                    <a:pt x="13477" y="5034"/>
                    <a:pt x="12976" y="4667"/>
                  </a:cubicBezTo>
                  <a:cubicBezTo>
                    <a:pt x="12276" y="4100"/>
                    <a:pt x="11375" y="4100"/>
                    <a:pt x="10541" y="4067"/>
                  </a:cubicBezTo>
                  <a:cubicBezTo>
                    <a:pt x="10675" y="3900"/>
                    <a:pt x="10775" y="3700"/>
                    <a:pt x="10875" y="3533"/>
                  </a:cubicBezTo>
                  <a:cubicBezTo>
                    <a:pt x="11189" y="3742"/>
                    <a:pt x="11551" y="3840"/>
                    <a:pt x="11909" y="3840"/>
                  </a:cubicBezTo>
                  <a:cubicBezTo>
                    <a:pt x="12807" y="3840"/>
                    <a:pt x="13677" y="3224"/>
                    <a:pt x="13677" y="2199"/>
                  </a:cubicBezTo>
                  <a:cubicBezTo>
                    <a:pt x="13652" y="1419"/>
                    <a:pt x="12962" y="885"/>
                    <a:pt x="12295" y="885"/>
                  </a:cubicBezTo>
                  <a:cubicBezTo>
                    <a:pt x="12078" y="885"/>
                    <a:pt x="11864" y="942"/>
                    <a:pt x="11675" y="1065"/>
                  </a:cubicBezTo>
                  <a:cubicBezTo>
                    <a:pt x="11675" y="965"/>
                    <a:pt x="11709" y="865"/>
                    <a:pt x="11709" y="764"/>
                  </a:cubicBezTo>
                  <a:cubicBezTo>
                    <a:pt x="11709" y="731"/>
                    <a:pt x="11675" y="698"/>
                    <a:pt x="11642" y="664"/>
                  </a:cubicBezTo>
                  <a:cubicBezTo>
                    <a:pt x="11675" y="598"/>
                    <a:pt x="11642" y="498"/>
                    <a:pt x="11542" y="498"/>
                  </a:cubicBezTo>
                  <a:cubicBezTo>
                    <a:pt x="11542" y="464"/>
                    <a:pt x="11508" y="431"/>
                    <a:pt x="11475" y="431"/>
                  </a:cubicBezTo>
                  <a:cubicBezTo>
                    <a:pt x="10201" y="152"/>
                    <a:pt x="8863" y="0"/>
                    <a:pt x="75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3350;p72"/>
            <p:cNvSpPr/>
            <p:nvPr/>
          </p:nvSpPr>
          <p:spPr>
            <a:xfrm>
              <a:off x="2382412" y="2889637"/>
              <a:ext cx="177107" cy="189343"/>
            </a:xfrm>
            <a:custGeom>
              <a:avLst/>
              <a:gdLst/>
              <a:ahLst/>
              <a:cxnLst/>
              <a:rect l="l" t="t" r="r" b="b"/>
              <a:pathLst>
                <a:path w="8207" h="8774" extrusionOk="0">
                  <a:moveTo>
                    <a:pt x="7940" y="1"/>
                  </a:moveTo>
                  <a:cubicBezTo>
                    <a:pt x="7906" y="34"/>
                    <a:pt x="7873" y="101"/>
                    <a:pt x="7840" y="134"/>
                  </a:cubicBezTo>
                  <a:cubicBezTo>
                    <a:pt x="7773" y="134"/>
                    <a:pt x="7740" y="134"/>
                    <a:pt x="7673" y="167"/>
                  </a:cubicBezTo>
                  <a:cubicBezTo>
                    <a:pt x="7339" y="468"/>
                    <a:pt x="6339" y="368"/>
                    <a:pt x="5905" y="434"/>
                  </a:cubicBezTo>
                  <a:lnTo>
                    <a:pt x="4137" y="634"/>
                  </a:lnTo>
                  <a:cubicBezTo>
                    <a:pt x="2903" y="768"/>
                    <a:pt x="1635" y="901"/>
                    <a:pt x="368" y="1068"/>
                  </a:cubicBezTo>
                  <a:cubicBezTo>
                    <a:pt x="134" y="1101"/>
                    <a:pt x="1" y="1302"/>
                    <a:pt x="101" y="1502"/>
                  </a:cubicBezTo>
                  <a:cubicBezTo>
                    <a:pt x="1468" y="3903"/>
                    <a:pt x="2836" y="6439"/>
                    <a:pt x="4504" y="8640"/>
                  </a:cubicBezTo>
                  <a:cubicBezTo>
                    <a:pt x="4571" y="8707"/>
                    <a:pt x="4604" y="8740"/>
                    <a:pt x="4671" y="8774"/>
                  </a:cubicBezTo>
                  <a:lnTo>
                    <a:pt x="5038" y="8740"/>
                  </a:lnTo>
                  <a:cubicBezTo>
                    <a:pt x="5038" y="8707"/>
                    <a:pt x="5038" y="8707"/>
                    <a:pt x="5038" y="8707"/>
                  </a:cubicBezTo>
                  <a:cubicBezTo>
                    <a:pt x="5038" y="8640"/>
                    <a:pt x="5004" y="8607"/>
                    <a:pt x="4971" y="8573"/>
                  </a:cubicBezTo>
                  <a:cubicBezTo>
                    <a:pt x="4971" y="8507"/>
                    <a:pt x="4971" y="8473"/>
                    <a:pt x="4938" y="8407"/>
                  </a:cubicBezTo>
                  <a:cubicBezTo>
                    <a:pt x="3670" y="6072"/>
                    <a:pt x="2169" y="3903"/>
                    <a:pt x="835" y="1602"/>
                  </a:cubicBezTo>
                  <a:cubicBezTo>
                    <a:pt x="2269" y="1435"/>
                    <a:pt x="3703" y="1268"/>
                    <a:pt x="5171" y="1101"/>
                  </a:cubicBezTo>
                  <a:cubicBezTo>
                    <a:pt x="5872" y="1001"/>
                    <a:pt x="7239" y="1135"/>
                    <a:pt x="7840" y="601"/>
                  </a:cubicBezTo>
                  <a:cubicBezTo>
                    <a:pt x="7873" y="601"/>
                    <a:pt x="7906" y="568"/>
                    <a:pt x="7906" y="568"/>
                  </a:cubicBezTo>
                  <a:cubicBezTo>
                    <a:pt x="8006" y="468"/>
                    <a:pt x="8106" y="368"/>
                    <a:pt x="8207" y="267"/>
                  </a:cubicBezTo>
                  <a:lnTo>
                    <a:pt x="794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88" name="Google Shape;2917;p71"/>
          <p:cNvGrpSpPr/>
          <p:nvPr/>
        </p:nvGrpSpPr>
        <p:grpSpPr>
          <a:xfrm flipH="1">
            <a:off x="1425405" y="1963722"/>
            <a:ext cx="1694264" cy="505172"/>
            <a:chOff x="1654700" y="2715707"/>
            <a:chExt cx="856150" cy="255275"/>
          </a:xfrm>
        </p:grpSpPr>
        <p:sp>
          <p:nvSpPr>
            <p:cNvPr id="89" name="Google Shape;2918;p71"/>
            <p:cNvSpPr/>
            <p:nvPr/>
          </p:nvSpPr>
          <p:spPr>
            <a:xfrm>
              <a:off x="1679125" y="2832257"/>
              <a:ext cx="81650" cy="85425"/>
            </a:xfrm>
            <a:custGeom>
              <a:avLst/>
              <a:gdLst/>
              <a:ahLst/>
              <a:cxnLst/>
              <a:rect l="l" t="t" r="r" b="b"/>
              <a:pathLst>
                <a:path w="3266" h="3417" extrusionOk="0">
                  <a:moveTo>
                    <a:pt x="2359" y="1"/>
                  </a:moveTo>
                  <a:cubicBezTo>
                    <a:pt x="2265" y="1"/>
                    <a:pt x="2173" y="20"/>
                    <a:pt x="2090" y="63"/>
                  </a:cubicBezTo>
                  <a:cubicBezTo>
                    <a:pt x="1550" y="342"/>
                    <a:pt x="1584" y="1047"/>
                    <a:pt x="1718" y="1554"/>
                  </a:cubicBezTo>
                  <a:cubicBezTo>
                    <a:pt x="1750" y="1675"/>
                    <a:pt x="1650" y="1789"/>
                    <a:pt x="1538" y="1789"/>
                  </a:cubicBezTo>
                  <a:cubicBezTo>
                    <a:pt x="1508" y="1789"/>
                    <a:pt x="1478" y="1781"/>
                    <a:pt x="1448" y="1762"/>
                  </a:cubicBezTo>
                  <a:cubicBezTo>
                    <a:pt x="1275" y="1644"/>
                    <a:pt x="1092" y="1550"/>
                    <a:pt x="899" y="1476"/>
                  </a:cubicBezTo>
                  <a:cubicBezTo>
                    <a:pt x="199" y="1556"/>
                    <a:pt x="1" y="1845"/>
                    <a:pt x="303" y="2341"/>
                  </a:cubicBezTo>
                  <a:cubicBezTo>
                    <a:pt x="462" y="2655"/>
                    <a:pt x="760" y="2910"/>
                    <a:pt x="1058" y="3083"/>
                  </a:cubicBezTo>
                  <a:cubicBezTo>
                    <a:pt x="1449" y="3314"/>
                    <a:pt x="1878" y="3416"/>
                    <a:pt x="2315" y="3416"/>
                  </a:cubicBezTo>
                  <a:cubicBezTo>
                    <a:pt x="2446" y="3416"/>
                    <a:pt x="2577" y="3407"/>
                    <a:pt x="2709" y="3389"/>
                  </a:cubicBezTo>
                  <a:cubicBezTo>
                    <a:pt x="2711" y="3376"/>
                    <a:pt x="2711" y="3362"/>
                    <a:pt x="2718" y="3348"/>
                  </a:cubicBezTo>
                  <a:cubicBezTo>
                    <a:pt x="3019" y="2632"/>
                    <a:pt x="3265" y="1958"/>
                    <a:pt x="3222" y="1166"/>
                  </a:cubicBezTo>
                  <a:cubicBezTo>
                    <a:pt x="3210" y="968"/>
                    <a:pt x="3184" y="602"/>
                    <a:pt x="3071" y="402"/>
                  </a:cubicBezTo>
                  <a:cubicBezTo>
                    <a:pt x="2938" y="169"/>
                    <a:pt x="2638" y="1"/>
                    <a:pt x="2359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2919;p71"/>
            <p:cNvSpPr/>
            <p:nvPr/>
          </p:nvSpPr>
          <p:spPr>
            <a:xfrm>
              <a:off x="1700275" y="2731082"/>
              <a:ext cx="92175" cy="52750"/>
            </a:xfrm>
            <a:custGeom>
              <a:avLst/>
              <a:gdLst/>
              <a:ahLst/>
              <a:cxnLst/>
              <a:rect l="l" t="t" r="r" b="b"/>
              <a:pathLst>
                <a:path w="3687" h="2110" extrusionOk="0">
                  <a:moveTo>
                    <a:pt x="3276" y="0"/>
                  </a:moveTo>
                  <a:cubicBezTo>
                    <a:pt x="2636" y="18"/>
                    <a:pt x="1994" y="30"/>
                    <a:pt x="1356" y="30"/>
                  </a:cubicBezTo>
                  <a:cubicBezTo>
                    <a:pt x="1335" y="54"/>
                    <a:pt x="1306" y="71"/>
                    <a:pt x="1270" y="71"/>
                  </a:cubicBezTo>
                  <a:cubicBezTo>
                    <a:pt x="1261" y="71"/>
                    <a:pt x="1253" y="70"/>
                    <a:pt x="1244" y="68"/>
                  </a:cubicBezTo>
                  <a:cubicBezTo>
                    <a:pt x="1208" y="63"/>
                    <a:pt x="1171" y="60"/>
                    <a:pt x="1136" y="60"/>
                  </a:cubicBezTo>
                  <a:cubicBezTo>
                    <a:pt x="462" y="60"/>
                    <a:pt x="0" y="1007"/>
                    <a:pt x="680" y="1357"/>
                  </a:cubicBezTo>
                  <a:cubicBezTo>
                    <a:pt x="775" y="1406"/>
                    <a:pt x="879" y="1429"/>
                    <a:pt x="984" y="1429"/>
                  </a:cubicBezTo>
                  <a:cubicBezTo>
                    <a:pt x="1284" y="1429"/>
                    <a:pt x="1589" y="1243"/>
                    <a:pt x="1694" y="963"/>
                  </a:cubicBezTo>
                  <a:cubicBezTo>
                    <a:pt x="1723" y="887"/>
                    <a:pt x="1787" y="853"/>
                    <a:pt x="1850" y="853"/>
                  </a:cubicBezTo>
                  <a:cubicBezTo>
                    <a:pt x="1943" y="853"/>
                    <a:pt x="2034" y="928"/>
                    <a:pt x="2002" y="1048"/>
                  </a:cubicBezTo>
                  <a:cubicBezTo>
                    <a:pt x="1828" y="1672"/>
                    <a:pt x="2301" y="2110"/>
                    <a:pt x="2774" y="2110"/>
                  </a:cubicBezTo>
                  <a:cubicBezTo>
                    <a:pt x="3063" y="2110"/>
                    <a:pt x="3351" y="1948"/>
                    <a:pt x="3493" y="1567"/>
                  </a:cubicBezTo>
                  <a:cubicBezTo>
                    <a:pt x="3686" y="1048"/>
                    <a:pt x="3440" y="494"/>
                    <a:pt x="3276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2920;p71"/>
            <p:cNvSpPr/>
            <p:nvPr/>
          </p:nvSpPr>
          <p:spPr>
            <a:xfrm>
              <a:off x="1815425" y="2781057"/>
              <a:ext cx="100425" cy="90250"/>
            </a:xfrm>
            <a:custGeom>
              <a:avLst/>
              <a:gdLst/>
              <a:ahLst/>
              <a:cxnLst/>
              <a:rect l="l" t="t" r="r" b="b"/>
              <a:pathLst>
                <a:path w="4017" h="3610" extrusionOk="0">
                  <a:moveTo>
                    <a:pt x="2453" y="0"/>
                  </a:moveTo>
                  <a:cubicBezTo>
                    <a:pt x="2277" y="0"/>
                    <a:pt x="2099" y="30"/>
                    <a:pt x="1931" y="77"/>
                  </a:cubicBezTo>
                  <a:cubicBezTo>
                    <a:pt x="1060" y="314"/>
                    <a:pt x="388" y="1032"/>
                    <a:pt x="0" y="1819"/>
                  </a:cubicBezTo>
                  <a:cubicBezTo>
                    <a:pt x="337" y="2466"/>
                    <a:pt x="706" y="3163"/>
                    <a:pt x="1394" y="3477"/>
                  </a:cubicBezTo>
                  <a:cubicBezTo>
                    <a:pt x="1571" y="3558"/>
                    <a:pt x="1795" y="3609"/>
                    <a:pt x="2015" y="3609"/>
                  </a:cubicBezTo>
                  <a:cubicBezTo>
                    <a:pt x="2383" y="3609"/>
                    <a:pt x="2742" y="3467"/>
                    <a:pt x="2865" y="3080"/>
                  </a:cubicBezTo>
                  <a:cubicBezTo>
                    <a:pt x="2985" y="2704"/>
                    <a:pt x="2764" y="2244"/>
                    <a:pt x="2374" y="2173"/>
                  </a:cubicBezTo>
                  <a:cubicBezTo>
                    <a:pt x="2175" y="2136"/>
                    <a:pt x="2193" y="1835"/>
                    <a:pt x="2374" y="1787"/>
                  </a:cubicBezTo>
                  <a:cubicBezTo>
                    <a:pt x="2985" y="1624"/>
                    <a:pt x="4017" y="745"/>
                    <a:pt x="3076" y="164"/>
                  </a:cubicBezTo>
                  <a:cubicBezTo>
                    <a:pt x="2886" y="46"/>
                    <a:pt x="2671" y="0"/>
                    <a:pt x="2453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" name="Google Shape;2921;p71"/>
            <p:cNvSpPr/>
            <p:nvPr/>
          </p:nvSpPr>
          <p:spPr>
            <a:xfrm>
              <a:off x="1914575" y="2869057"/>
              <a:ext cx="94125" cy="72550"/>
            </a:xfrm>
            <a:custGeom>
              <a:avLst/>
              <a:gdLst/>
              <a:ahLst/>
              <a:cxnLst/>
              <a:rect l="l" t="t" r="r" b="b"/>
              <a:pathLst>
                <a:path w="3765" h="2902" extrusionOk="0">
                  <a:moveTo>
                    <a:pt x="2196" y="1"/>
                  </a:moveTo>
                  <a:lnTo>
                    <a:pt x="2196" y="1"/>
                  </a:lnTo>
                  <a:cubicBezTo>
                    <a:pt x="1478" y="149"/>
                    <a:pt x="792" y="514"/>
                    <a:pt x="368" y="1132"/>
                  </a:cubicBezTo>
                  <a:cubicBezTo>
                    <a:pt x="255" y="1297"/>
                    <a:pt x="156" y="1482"/>
                    <a:pt x="104" y="1675"/>
                  </a:cubicBezTo>
                  <a:cubicBezTo>
                    <a:pt x="1" y="2070"/>
                    <a:pt x="56" y="2061"/>
                    <a:pt x="426" y="2338"/>
                  </a:cubicBezTo>
                  <a:cubicBezTo>
                    <a:pt x="536" y="2524"/>
                    <a:pt x="648" y="2616"/>
                    <a:pt x="763" y="2616"/>
                  </a:cubicBezTo>
                  <a:cubicBezTo>
                    <a:pt x="848" y="2616"/>
                    <a:pt x="935" y="2566"/>
                    <a:pt x="1023" y="2464"/>
                  </a:cubicBezTo>
                  <a:cubicBezTo>
                    <a:pt x="1229" y="2368"/>
                    <a:pt x="1379" y="2215"/>
                    <a:pt x="1478" y="2007"/>
                  </a:cubicBezTo>
                  <a:cubicBezTo>
                    <a:pt x="1554" y="1885"/>
                    <a:pt x="1621" y="1754"/>
                    <a:pt x="1689" y="1627"/>
                  </a:cubicBezTo>
                  <a:cubicBezTo>
                    <a:pt x="1721" y="1564"/>
                    <a:pt x="1789" y="1534"/>
                    <a:pt x="1856" y="1534"/>
                  </a:cubicBezTo>
                  <a:cubicBezTo>
                    <a:pt x="1940" y="1534"/>
                    <a:pt x="2024" y="1581"/>
                    <a:pt x="2041" y="1673"/>
                  </a:cubicBezTo>
                  <a:cubicBezTo>
                    <a:pt x="2106" y="2031"/>
                    <a:pt x="2203" y="2410"/>
                    <a:pt x="2484" y="2663"/>
                  </a:cubicBezTo>
                  <a:cubicBezTo>
                    <a:pt x="2667" y="2829"/>
                    <a:pt x="2853" y="2901"/>
                    <a:pt x="3020" y="2901"/>
                  </a:cubicBezTo>
                  <a:cubicBezTo>
                    <a:pt x="3456" y="2901"/>
                    <a:pt x="3765" y="2409"/>
                    <a:pt x="3568" y="1818"/>
                  </a:cubicBezTo>
                  <a:cubicBezTo>
                    <a:pt x="3355" y="1170"/>
                    <a:pt x="2743" y="613"/>
                    <a:pt x="2249" y="168"/>
                  </a:cubicBezTo>
                  <a:cubicBezTo>
                    <a:pt x="2194" y="117"/>
                    <a:pt x="2182" y="56"/>
                    <a:pt x="2196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" name="Google Shape;2922;p71"/>
            <p:cNvSpPr/>
            <p:nvPr/>
          </p:nvSpPr>
          <p:spPr>
            <a:xfrm>
              <a:off x="1978450" y="2743957"/>
              <a:ext cx="85825" cy="75925"/>
            </a:xfrm>
            <a:custGeom>
              <a:avLst/>
              <a:gdLst/>
              <a:ahLst/>
              <a:cxnLst/>
              <a:rect l="l" t="t" r="r" b="b"/>
              <a:pathLst>
                <a:path w="3433" h="3037" extrusionOk="0">
                  <a:moveTo>
                    <a:pt x="2610" y="1"/>
                  </a:moveTo>
                  <a:cubicBezTo>
                    <a:pt x="2122" y="1"/>
                    <a:pt x="1664" y="524"/>
                    <a:pt x="2008" y="1117"/>
                  </a:cubicBezTo>
                  <a:cubicBezTo>
                    <a:pt x="2069" y="1224"/>
                    <a:pt x="2000" y="1407"/>
                    <a:pt x="1863" y="1407"/>
                  </a:cubicBezTo>
                  <a:cubicBezTo>
                    <a:pt x="1856" y="1407"/>
                    <a:pt x="1849" y="1407"/>
                    <a:pt x="1842" y="1406"/>
                  </a:cubicBezTo>
                  <a:cubicBezTo>
                    <a:pt x="1528" y="1366"/>
                    <a:pt x="1345" y="1233"/>
                    <a:pt x="1056" y="1124"/>
                  </a:cubicBezTo>
                  <a:cubicBezTo>
                    <a:pt x="902" y="1064"/>
                    <a:pt x="731" y="1017"/>
                    <a:pt x="575" y="1017"/>
                  </a:cubicBezTo>
                  <a:cubicBezTo>
                    <a:pt x="374" y="1017"/>
                    <a:pt x="197" y="1095"/>
                    <a:pt x="110" y="1329"/>
                  </a:cubicBezTo>
                  <a:cubicBezTo>
                    <a:pt x="1" y="1613"/>
                    <a:pt x="104" y="1911"/>
                    <a:pt x="301" y="2133"/>
                  </a:cubicBezTo>
                  <a:cubicBezTo>
                    <a:pt x="842" y="2736"/>
                    <a:pt x="1981" y="2821"/>
                    <a:pt x="2728" y="3036"/>
                  </a:cubicBezTo>
                  <a:cubicBezTo>
                    <a:pt x="3066" y="2537"/>
                    <a:pt x="3340" y="2050"/>
                    <a:pt x="3400" y="1428"/>
                  </a:cubicBezTo>
                  <a:cubicBezTo>
                    <a:pt x="3432" y="1087"/>
                    <a:pt x="3418" y="736"/>
                    <a:pt x="3253" y="426"/>
                  </a:cubicBezTo>
                  <a:cubicBezTo>
                    <a:pt x="3091" y="125"/>
                    <a:pt x="2847" y="1"/>
                    <a:pt x="2610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2923;p71"/>
            <p:cNvSpPr/>
            <p:nvPr/>
          </p:nvSpPr>
          <p:spPr>
            <a:xfrm>
              <a:off x="2106725" y="2825882"/>
              <a:ext cx="94575" cy="94125"/>
            </a:xfrm>
            <a:custGeom>
              <a:avLst/>
              <a:gdLst/>
              <a:ahLst/>
              <a:cxnLst/>
              <a:rect l="l" t="t" r="r" b="b"/>
              <a:pathLst>
                <a:path w="3783" h="3765" extrusionOk="0">
                  <a:moveTo>
                    <a:pt x="2457" y="1"/>
                  </a:moveTo>
                  <a:cubicBezTo>
                    <a:pt x="2113" y="1"/>
                    <a:pt x="1790" y="103"/>
                    <a:pt x="1478" y="239"/>
                  </a:cubicBezTo>
                  <a:cubicBezTo>
                    <a:pt x="834" y="519"/>
                    <a:pt x="357" y="978"/>
                    <a:pt x="1" y="1562"/>
                  </a:cubicBezTo>
                  <a:cubicBezTo>
                    <a:pt x="19" y="1576"/>
                    <a:pt x="40" y="1594"/>
                    <a:pt x="54" y="1618"/>
                  </a:cubicBezTo>
                  <a:cubicBezTo>
                    <a:pt x="525" y="2336"/>
                    <a:pt x="1021" y="3123"/>
                    <a:pt x="1814" y="3519"/>
                  </a:cubicBezTo>
                  <a:cubicBezTo>
                    <a:pt x="2109" y="3674"/>
                    <a:pt x="2425" y="3756"/>
                    <a:pt x="2758" y="3762"/>
                  </a:cubicBezTo>
                  <a:cubicBezTo>
                    <a:pt x="2787" y="3763"/>
                    <a:pt x="2815" y="3764"/>
                    <a:pt x="2842" y="3764"/>
                  </a:cubicBezTo>
                  <a:cubicBezTo>
                    <a:pt x="3512" y="3764"/>
                    <a:pt x="3745" y="3295"/>
                    <a:pt x="3546" y="2356"/>
                  </a:cubicBezTo>
                  <a:cubicBezTo>
                    <a:pt x="3325" y="2081"/>
                    <a:pt x="2894" y="1929"/>
                    <a:pt x="2580" y="1793"/>
                  </a:cubicBezTo>
                  <a:cubicBezTo>
                    <a:pt x="2393" y="1712"/>
                    <a:pt x="2502" y="1437"/>
                    <a:pt x="2679" y="1433"/>
                  </a:cubicBezTo>
                  <a:cubicBezTo>
                    <a:pt x="3783" y="1403"/>
                    <a:pt x="3421" y="24"/>
                    <a:pt x="2512" y="2"/>
                  </a:cubicBezTo>
                  <a:cubicBezTo>
                    <a:pt x="2494" y="1"/>
                    <a:pt x="2475" y="1"/>
                    <a:pt x="2457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2924;p71"/>
            <p:cNvSpPr/>
            <p:nvPr/>
          </p:nvSpPr>
          <p:spPr>
            <a:xfrm>
              <a:off x="2228650" y="2726557"/>
              <a:ext cx="87175" cy="86800"/>
            </a:xfrm>
            <a:custGeom>
              <a:avLst/>
              <a:gdLst/>
              <a:ahLst/>
              <a:cxnLst/>
              <a:rect l="l" t="t" r="r" b="b"/>
              <a:pathLst>
                <a:path w="3487" h="3472" extrusionOk="0">
                  <a:moveTo>
                    <a:pt x="3486" y="1"/>
                  </a:moveTo>
                  <a:lnTo>
                    <a:pt x="3486" y="1"/>
                  </a:lnTo>
                  <a:cubicBezTo>
                    <a:pt x="2623" y="7"/>
                    <a:pt x="1757" y="14"/>
                    <a:pt x="894" y="19"/>
                  </a:cubicBezTo>
                  <a:cubicBezTo>
                    <a:pt x="716" y="84"/>
                    <a:pt x="548" y="164"/>
                    <a:pt x="388" y="263"/>
                  </a:cubicBezTo>
                  <a:cubicBezTo>
                    <a:pt x="55" y="386"/>
                    <a:pt x="1" y="605"/>
                    <a:pt x="218" y="919"/>
                  </a:cubicBezTo>
                  <a:cubicBezTo>
                    <a:pt x="176" y="1269"/>
                    <a:pt x="317" y="1452"/>
                    <a:pt x="640" y="1476"/>
                  </a:cubicBezTo>
                  <a:cubicBezTo>
                    <a:pt x="810" y="1524"/>
                    <a:pt x="983" y="1554"/>
                    <a:pt x="1162" y="1569"/>
                  </a:cubicBezTo>
                  <a:cubicBezTo>
                    <a:pt x="1339" y="1587"/>
                    <a:pt x="1411" y="1802"/>
                    <a:pt x="1254" y="1905"/>
                  </a:cubicBezTo>
                  <a:cubicBezTo>
                    <a:pt x="391" y="2472"/>
                    <a:pt x="939" y="3471"/>
                    <a:pt x="1678" y="3471"/>
                  </a:cubicBezTo>
                  <a:cubicBezTo>
                    <a:pt x="1850" y="3471"/>
                    <a:pt x="2031" y="3418"/>
                    <a:pt x="2208" y="3293"/>
                  </a:cubicBezTo>
                  <a:cubicBezTo>
                    <a:pt x="2522" y="3069"/>
                    <a:pt x="2695" y="2686"/>
                    <a:pt x="2836" y="2339"/>
                  </a:cubicBezTo>
                  <a:cubicBezTo>
                    <a:pt x="3131" y="1609"/>
                    <a:pt x="3309" y="829"/>
                    <a:pt x="3464" y="58"/>
                  </a:cubicBezTo>
                  <a:cubicBezTo>
                    <a:pt x="3468" y="35"/>
                    <a:pt x="3478" y="17"/>
                    <a:pt x="3486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2925;p71"/>
            <p:cNvSpPr/>
            <p:nvPr/>
          </p:nvSpPr>
          <p:spPr>
            <a:xfrm>
              <a:off x="2292425" y="2845457"/>
              <a:ext cx="92325" cy="80800"/>
            </a:xfrm>
            <a:custGeom>
              <a:avLst/>
              <a:gdLst/>
              <a:ahLst/>
              <a:cxnLst/>
              <a:rect l="l" t="t" r="r" b="b"/>
              <a:pathLst>
                <a:path w="3693" h="3232" extrusionOk="0">
                  <a:moveTo>
                    <a:pt x="2559" y="1"/>
                  </a:moveTo>
                  <a:cubicBezTo>
                    <a:pt x="1857" y="107"/>
                    <a:pt x="1180" y="336"/>
                    <a:pt x="671" y="855"/>
                  </a:cubicBezTo>
                  <a:cubicBezTo>
                    <a:pt x="532" y="989"/>
                    <a:pt x="416" y="1139"/>
                    <a:pt x="327" y="1305"/>
                  </a:cubicBezTo>
                  <a:cubicBezTo>
                    <a:pt x="1" y="1881"/>
                    <a:pt x="250" y="2255"/>
                    <a:pt x="1079" y="2426"/>
                  </a:cubicBezTo>
                  <a:cubicBezTo>
                    <a:pt x="1398" y="2280"/>
                    <a:pt x="1591" y="1878"/>
                    <a:pt x="1748" y="1585"/>
                  </a:cubicBezTo>
                  <a:cubicBezTo>
                    <a:pt x="1781" y="1525"/>
                    <a:pt x="1840" y="1498"/>
                    <a:pt x="1900" y="1498"/>
                  </a:cubicBezTo>
                  <a:cubicBezTo>
                    <a:pt x="1997" y="1498"/>
                    <a:pt x="2095" y="1566"/>
                    <a:pt x="2088" y="1677"/>
                  </a:cubicBezTo>
                  <a:cubicBezTo>
                    <a:pt x="2067" y="1961"/>
                    <a:pt x="2053" y="2261"/>
                    <a:pt x="2128" y="2541"/>
                  </a:cubicBezTo>
                  <a:cubicBezTo>
                    <a:pt x="2253" y="3001"/>
                    <a:pt x="2481" y="3232"/>
                    <a:pt x="2925" y="3232"/>
                  </a:cubicBezTo>
                  <a:cubicBezTo>
                    <a:pt x="2962" y="3232"/>
                    <a:pt x="3001" y="3230"/>
                    <a:pt x="3041" y="3227"/>
                  </a:cubicBezTo>
                  <a:cubicBezTo>
                    <a:pt x="3510" y="3192"/>
                    <a:pt x="3677" y="3021"/>
                    <a:pt x="3688" y="2520"/>
                  </a:cubicBezTo>
                  <a:cubicBezTo>
                    <a:pt x="3693" y="2351"/>
                    <a:pt x="3661" y="2173"/>
                    <a:pt x="3612" y="2014"/>
                  </a:cubicBezTo>
                  <a:cubicBezTo>
                    <a:pt x="3395" y="1322"/>
                    <a:pt x="2785" y="823"/>
                    <a:pt x="2536" y="139"/>
                  </a:cubicBezTo>
                  <a:cubicBezTo>
                    <a:pt x="2515" y="84"/>
                    <a:pt x="2529" y="38"/>
                    <a:pt x="2559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2926;p71"/>
            <p:cNvSpPr/>
            <p:nvPr/>
          </p:nvSpPr>
          <p:spPr>
            <a:xfrm>
              <a:off x="2450750" y="2725107"/>
              <a:ext cx="45450" cy="37675"/>
            </a:xfrm>
            <a:custGeom>
              <a:avLst/>
              <a:gdLst/>
              <a:ahLst/>
              <a:cxnLst/>
              <a:rect l="l" t="t" r="r" b="b"/>
              <a:pathLst>
                <a:path w="1818" h="1507" extrusionOk="0">
                  <a:moveTo>
                    <a:pt x="1818" y="1"/>
                  </a:moveTo>
                  <a:lnTo>
                    <a:pt x="1818" y="1"/>
                  </a:lnTo>
                  <a:cubicBezTo>
                    <a:pt x="1211" y="5"/>
                    <a:pt x="606" y="9"/>
                    <a:pt x="1" y="15"/>
                  </a:cubicBezTo>
                  <a:cubicBezTo>
                    <a:pt x="421" y="343"/>
                    <a:pt x="631" y="933"/>
                    <a:pt x="606" y="1506"/>
                  </a:cubicBezTo>
                  <a:cubicBezTo>
                    <a:pt x="1008" y="995"/>
                    <a:pt x="1419" y="494"/>
                    <a:pt x="1818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2927;p71"/>
            <p:cNvSpPr/>
            <p:nvPr/>
          </p:nvSpPr>
          <p:spPr>
            <a:xfrm>
              <a:off x="2364350" y="2729007"/>
              <a:ext cx="94625" cy="79200"/>
            </a:xfrm>
            <a:custGeom>
              <a:avLst/>
              <a:gdLst/>
              <a:ahLst/>
              <a:cxnLst/>
              <a:rect l="l" t="t" r="r" b="b"/>
              <a:pathLst>
                <a:path w="3785" h="3168" extrusionOk="0">
                  <a:moveTo>
                    <a:pt x="2706" y="0"/>
                  </a:moveTo>
                  <a:cubicBezTo>
                    <a:pt x="2097" y="0"/>
                    <a:pt x="1597" y="723"/>
                    <a:pt x="2106" y="1242"/>
                  </a:cubicBezTo>
                  <a:cubicBezTo>
                    <a:pt x="2243" y="1382"/>
                    <a:pt x="2117" y="1556"/>
                    <a:pt x="1967" y="1556"/>
                  </a:cubicBezTo>
                  <a:cubicBezTo>
                    <a:pt x="1924" y="1556"/>
                    <a:pt x="1879" y="1542"/>
                    <a:pt x="1838" y="1509"/>
                  </a:cubicBezTo>
                  <a:cubicBezTo>
                    <a:pt x="1632" y="1348"/>
                    <a:pt x="1430" y="1280"/>
                    <a:pt x="1245" y="1280"/>
                  </a:cubicBezTo>
                  <a:cubicBezTo>
                    <a:pt x="463" y="1280"/>
                    <a:pt x="1" y="2500"/>
                    <a:pt x="913" y="2990"/>
                  </a:cubicBezTo>
                  <a:cubicBezTo>
                    <a:pt x="1153" y="3119"/>
                    <a:pt x="1405" y="3167"/>
                    <a:pt x="1661" y="3167"/>
                  </a:cubicBezTo>
                  <a:cubicBezTo>
                    <a:pt x="2070" y="3167"/>
                    <a:pt x="2489" y="3044"/>
                    <a:pt x="2884" y="2927"/>
                  </a:cubicBezTo>
                  <a:cubicBezTo>
                    <a:pt x="3172" y="2511"/>
                    <a:pt x="3476" y="2105"/>
                    <a:pt x="3784" y="1704"/>
                  </a:cubicBezTo>
                  <a:cubicBezTo>
                    <a:pt x="3709" y="1666"/>
                    <a:pt x="3651" y="1590"/>
                    <a:pt x="3667" y="1487"/>
                  </a:cubicBezTo>
                  <a:cubicBezTo>
                    <a:pt x="3759" y="918"/>
                    <a:pt x="3586" y="334"/>
                    <a:pt x="3039" y="76"/>
                  </a:cubicBezTo>
                  <a:cubicBezTo>
                    <a:pt x="2928" y="24"/>
                    <a:pt x="2815" y="0"/>
                    <a:pt x="2706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" name="Google Shape;2928;p71"/>
            <p:cNvSpPr/>
            <p:nvPr/>
          </p:nvSpPr>
          <p:spPr>
            <a:xfrm>
              <a:off x="1654700" y="2715707"/>
              <a:ext cx="856150" cy="255275"/>
            </a:xfrm>
            <a:custGeom>
              <a:avLst/>
              <a:gdLst/>
              <a:ahLst/>
              <a:cxnLst/>
              <a:rect l="l" t="t" r="r" b="b"/>
              <a:pathLst>
                <a:path w="34246" h="10211" extrusionOk="0">
                  <a:moveTo>
                    <a:pt x="33660" y="377"/>
                  </a:moveTo>
                  <a:lnTo>
                    <a:pt x="33660" y="377"/>
                  </a:lnTo>
                  <a:cubicBezTo>
                    <a:pt x="33260" y="871"/>
                    <a:pt x="32850" y="1372"/>
                    <a:pt x="32448" y="1882"/>
                  </a:cubicBezTo>
                  <a:cubicBezTo>
                    <a:pt x="32473" y="1309"/>
                    <a:pt x="32263" y="719"/>
                    <a:pt x="31843" y="391"/>
                  </a:cubicBezTo>
                  <a:cubicBezTo>
                    <a:pt x="32448" y="386"/>
                    <a:pt x="33053" y="381"/>
                    <a:pt x="33660" y="377"/>
                  </a:cubicBezTo>
                  <a:close/>
                  <a:moveTo>
                    <a:pt x="5099" y="615"/>
                  </a:moveTo>
                  <a:cubicBezTo>
                    <a:pt x="5263" y="1109"/>
                    <a:pt x="5509" y="1663"/>
                    <a:pt x="5316" y="2182"/>
                  </a:cubicBezTo>
                  <a:cubicBezTo>
                    <a:pt x="5174" y="2563"/>
                    <a:pt x="4886" y="2725"/>
                    <a:pt x="4598" y="2725"/>
                  </a:cubicBezTo>
                  <a:cubicBezTo>
                    <a:pt x="4124" y="2725"/>
                    <a:pt x="3651" y="2287"/>
                    <a:pt x="3825" y="1663"/>
                  </a:cubicBezTo>
                  <a:cubicBezTo>
                    <a:pt x="3858" y="1543"/>
                    <a:pt x="3767" y="1468"/>
                    <a:pt x="3673" y="1468"/>
                  </a:cubicBezTo>
                  <a:cubicBezTo>
                    <a:pt x="3610" y="1468"/>
                    <a:pt x="3546" y="1502"/>
                    <a:pt x="3517" y="1578"/>
                  </a:cubicBezTo>
                  <a:cubicBezTo>
                    <a:pt x="3412" y="1858"/>
                    <a:pt x="3106" y="2044"/>
                    <a:pt x="2806" y="2044"/>
                  </a:cubicBezTo>
                  <a:cubicBezTo>
                    <a:pt x="2701" y="2044"/>
                    <a:pt x="2597" y="2022"/>
                    <a:pt x="2503" y="1973"/>
                  </a:cubicBezTo>
                  <a:cubicBezTo>
                    <a:pt x="1824" y="1622"/>
                    <a:pt x="2285" y="676"/>
                    <a:pt x="2958" y="676"/>
                  </a:cubicBezTo>
                  <a:cubicBezTo>
                    <a:pt x="2994" y="676"/>
                    <a:pt x="3030" y="679"/>
                    <a:pt x="3067" y="684"/>
                  </a:cubicBezTo>
                  <a:cubicBezTo>
                    <a:pt x="3075" y="686"/>
                    <a:pt x="3083" y="687"/>
                    <a:pt x="3091" y="687"/>
                  </a:cubicBezTo>
                  <a:cubicBezTo>
                    <a:pt x="3128" y="687"/>
                    <a:pt x="3157" y="670"/>
                    <a:pt x="3180" y="645"/>
                  </a:cubicBezTo>
                  <a:cubicBezTo>
                    <a:pt x="3817" y="645"/>
                    <a:pt x="4459" y="633"/>
                    <a:pt x="5099" y="615"/>
                  </a:cubicBezTo>
                  <a:close/>
                  <a:moveTo>
                    <a:pt x="31092" y="532"/>
                  </a:moveTo>
                  <a:cubicBezTo>
                    <a:pt x="31201" y="532"/>
                    <a:pt x="31314" y="556"/>
                    <a:pt x="31425" y="608"/>
                  </a:cubicBezTo>
                  <a:cubicBezTo>
                    <a:pt x="31972" y="866"/>
                    <a:pt x="32146" y="1450"/>
                    <a:pt x="32053" y="2019"/>
                  </a:cubicBezTo>
                  <a:cubicBezTo>
                    <a:pt x="32037" y="2122"/>
                    <a:pt x="32095" y="2198"/>
                    <a:pt x="32170" y="2236"/>
                  </a:cubicBezTo>
                  <a:cubicBezTo>
                    <a:pt x="31862" y="2637"/>
                    <a:pt x="31558" y="3043"/>
                    <a:pt x="31270" y="3459"/>
                  </a:cubicBezTo>
                  <a:cubicBezTo>
                    <a:pt x="30875" y="3576"/>
                    <a:pt x="30456" y="3699"/>
                    <a:pt x="30047" y="3699"/>
                  </a:cubicBezTo>
                  <a:cubicBezTo>
                    <a:pt x="29791" y="3699"/>
                    <a:pt x="29539" y="3651"/>
                    <a:pt x="29299" y="3522"/>
                  </a:cubicBezTo>
                  <a:cubicBezTo>
                    <a:pt x="28387" y="3032"/>
                    <a:pt x="28849" y="1812"/>
                    <a:pt x="29631" y="1812"/>
                  </a:cubicBezTo>
                  <a:cubicBezTo>
                    <a:pt x="29816" y="1812"/>
                    <a:pt x="30018" y="1880"/>
                    <a:pt x="30224" y="2041"/>
                  </a:cubicBezTo>
                  <a:cubicBezTo>
                    <a:pt x="30265" y="2074"/>
                    <a:pt x="30310" y="2088"/>
                    <a:pt x="30353" y="2088"/>
                  </a:cubicBezTo>
                  <a:cubicBezTo>
                    <a:pt x="30503" y="2088"/>
                    <a:pt x="30629" y="1914"/>
                    <a:pt x="30492" y="1774"/>
                  </a:cubicBezTo>
                  <a:cubicBezTo>
                    <a:pt x="29983" y="1255"/>
                    <a:pt x="30483" y="532"/>
                    <a:pt x="31092" y="532"/>
                  </a:cubicBezTo>
                  <a:close/>
                  <a:moveTo>
                    <a:pt x="26444" y="435"/>
                  </a:moveTo>
                  <a:lnTo>
                    <a:pt x="26444" y="435"/>
                  </a:lnTo>
                  <a:cubicBezTo>
                    <a:pt x="26436" y="451"/>
                    <a:pt x="26426" y="469"/>
                    <a:pt x="26422" y="492"/>
                  </a:cubicBezTo>
                  <a:cubicBezTo>
                    <a:pt x="26267" y="1263"/>
                    <a:pt x="26089" y="2044"/>
                    <a:pt x="25794" y="2774"/>
                  </a:cubicBezTo>
                  <a:cubicBezTo>
                    <a:pt x="25653" y="3120"/>
                    <a:pt x="25480" y="3503"/>
                    <a:pt x="25166" y="3727"/>
                  </a:cubicBezTo>
                  <a:cubicBezTo>
                    <a:pt x="24989" y="3852"/>
                    <a:pt x="24808" y="3905"/>
                    <a:pt x="24636" y="3905"/>
                  </a:cubicBezTo>
                  <a:cubicBezTo>
                    <a:pt x="23897" y="3905"/>
                    <a:pt x="23349" y="2906"/>
                    <a:pt x="24212" y="2339"/>
                  </a:cubicBezTo>
                  <a:cubicBezTo>
                    <a:pt x="24369" y="2236"/>
                    <a:pt x="24297" y="2021"/>
                    <a:pt x="24120" y="2003"/>
                  </a:cubicBezTo>
                  <a:cubicBezTo>
                    <a:pt x="23941" y="1989"/>
                    <a:pt x="23768" y="1958"/>
                    <a:pt x="23598" y="1910"/>
                  </a:cubicBezTo>
                  <a:cubicBezTo>
                    <a:pt x="23275" y="1887"/>
                    <a:pt x="23134" y="1703"/>
                    <a:pt x="23176" y="1353"/>
                  </a:cubicBezTo>
                  <a:cubicBezTo>
                    <a:pt x="22958" y="1039"/>
                    <a:pt x="23013" y="820"/>
                    <a:pt x="23346" y="697"/>
                  </a:cubicBezTo>
                  <a:cubicBezTo>
                    <a:pt x="23506" y="598"/>
                    <a:pt x="23674" y="518"/>
                    <a:pt x="23852" y="453"/>
                  </a:cubicBezTo>
                  <a:cubicBezTo>
                    <a:pt x="24715" y="448"/>
                    <a:pt x="25581" y="442"/>
                    <a:pt x="26444" y="435"/>
                  </a:cubicBezTo>
                  <a:close/>
                  <a:moveTo>
                    <a:pt x="30289" y="405"/>
                  </a:moveTo>
                  <a:lnTo>
                    <a:pt x="30289" y="405"/>
                  </a:lnTo>
                  <a:cubicBezTo>
                    <a:pt x="29973" y="673"/>
                    <a:pt x="29830" y="1104"/>
                    <a:pt x="29927" y="1508"/>
                  </a:cubicBezTo>
                  <a:cubicBezTo>
                    <a:pt x="29825" y="1486"/>
                    <a:pt x="29722" y="1475"/>
                    <a:pt x="29621" y="1475"/>
                  </a:cubicBezTo>
                  <a:cubicBezTo>
                    <a:pt x="28941" y="1475"/>
                    <a:pt x="28313" y="1967"/>
                    <a:pt x="28389" y="2803"/>
                  </a:cubicBezTo>
                  <a:cubicBezTo>
                    <a:pt x="28469" y="3698"/>
                    <a:pt x="29119" y="3984"/>
                    <a:pt x="29850" y="3984"/>
                  </a:cubicBezTo>
                  <a:cubicBezTo>
                    <a:pt x="30252" y="3984"/>
                    <a:pt x="30680" y="3898"/>
                    <a:pt x="31051" y="3778"/>
                  </a:cubicBezTo>
                  <a:lnTo>
                    <a:pt x="31051" y="3778"/>
                  </a:lnTo>
                  <a:cubicBezTo>
                    <a:pt x="30774" y="4191"/>
                    <a:pt x="30512" y="4616"/>
                    <a:pt x="30280" y="5047"/>
                  </a:cubicBezTo>
                  <a:cubicBezTo>
                    <a:pt x="30150" y="5085"/>
                    <a:pt x="30053" y="5214"/>
                    <a:pt x="30150" y="5361"/>
                  </a:cubicBezTo>
                  <a:cubicBezTo>
                    <a:pt x="31127" y="6840"/>
                    <a:pt x="32129" y="8373"/>
                    <a:pt x="33272" y="9733"/>
                  </a:cubicBezTo>
                  <a:cubicBezTo>
                    <a:pt x="28348" y="9573"/>
                    <a:pt x="23417" y="9516"/>
                    <a:pt x="18488" y="9516"/>
                  </a:cubicBezTo>
                  <a:cubicBezTo>
                    <a:pt x="17922" y="9516"/>
                    <a:pt x="17355" y="9517"/>
                    <a:pt x="16789" y="9518"/>
                  </a:cubicBezTo>
                  <a:cubicBezTo>
                    <a:pt x="14050" y="9525"/>
                    <a:pt x="11312" y="9552"/>
                    <a:pt x="8574" y="9598"/>
                  </a:cubicBezTo>
                  <a:cubicBezTo>
                    <a:pt x="8007" y="9608"/>
                    <a:pt x="7434" y="9609"/>
                    <a:pt x="6858" y="9609"/>
                  </a:cubicBezTo>
                  <a:cubicBezTo>
                    <a:pt x="6633" y="9609"/>
                    <a:pt x="6408" y="9609"/>
                    <a:pt x="6182" y="9609"/>
                  </a:cubicBezTo>
                  <a:cubicBezTo>
                    <a:pt x="4331" y="9609"/>
                    <a:pt x="2462" y="9623"/>
                    <a:pt x="657" y="9876"/>
                  </a:cubicBezTo>
                  <a:cubicBezTo>
                    <a:pt x="715" y="6791"/>
                    <a:pt x="562" y="3703"/>
                    <a:pt x="643" y="614"/>
                  </a:cubicBezTo>
                  <a:cubicBezTo>
                    <a:pt x="645" y="592"/>
                    <a:pt x="638" y="576"/>
                    <a:pt x="634" y="554"/>
                  </a:cubicBezTo>
                  <a:lnTo>
                    <a:pt x="634" y="554"/>
                  </a:lnTo>
                  <a:cubicBezTo>
                    <a:pt x="1181" y="600"/>
                    <a:pt x="1737" y="624"/>
                    <a:pt x="2294" y="635"/>
                  </a:cubicBezTo>
                  <a:cubicBezTo>
                    <a:pt x="1869" y="942"/>
                    <a:pt x="1650" y="1526"/>
                    <a:pt x="2024" y="2004"/>
                  </a:cubicBezTo>
                  <a:cubicBezTo>
                    <a:pt x="2216" y="2249"/>
                    <a:pt x="2490" y="2357"/>
                    <a:pt x="2768" y="2357"/>
                  </a:cubicBezTo>
                  <a:cubicBezTo>
                    <a:pt x="3023" y="2357"/>
                    <a:pt x="3283" y="2266"/>
                    <a:pt x="3487" y="2109"/>
                  </a:cubicBezTo>
                  <a:cubicBezTo>
                    <a:pt x="3574" y="2641"/>
                    <a:pt x="4010" y="3072"/>
                    <a:pt x="4556" y="3072"/>
                  </a:cubicBezTo>
                  <a:cubicBezTo>
                    <a:pt x="4693" y="3072"/>
                    <a:pt x="4837" y="3045"/>
                    <a:pt x="4984" y="2986"/>
                  </a:cubicBezTo>
                  <a:cubicBezTo>
                    <a:pt x="5942" y="2602"/>
                    <a:pt x="5780" y="1391"/>
                    <a:pt x="5439" y="605"/>
                  </a:cubicBezTo>
                  <a:cubicBezTo>
                    <a:pt x="6526" y="572"/>
                    <a:pt x="7611" y="534"/>
                    <a:pt x="8678" y="532"/>
                  </a:cubicBezTo>
                  <a:cubicBezTo>
                    <a:pt x="11517" y="524"/>
                    <a:pt x="14360" y="515"/>
                    <a:pt x="17200" y="496"/>
                  </a:cubicBezTo>
                  <a:cubicBezTo>
                    <a:pt x="19207" y="485"/>
                    <a:pt x="21213" y="471"/>
                    <a:pt x="23217" y="457"/>
                  </a:cubicBezTo>
                  <a:lnTo>
                    <a:pt x="23217" y="457"/>
                  </a:lnTo>
                  <a:cubicBezTo>
                    <a:pt x="22802" y="647"/>
                    <a:pt x="22456" y="965"/>
                    <a:pt x="22577" y="1482"/>
                  </a:cubicBezTo>
                  <a:cubicBezTo>
                    <a:pt x="22697" y="1997"/>
                    <a:pt x="23226" y="2206"/>
                    <a:pt x="23720" y="2304"/>
                  </a:cubicBezTo>
                  <a:cubicBezTo>
                    <a:pt x="23107" y="3051"/>
                    <a:pt x="23451" y="4313"/>
                    <a:pt x="24583" y="4313"/>
                  </a:cubicBezTo>
                  <a:cubicBezTo>
                    <a:pt x="24603" y="4313"/>
                    <a:pt x="24623" y="4312"/>
                    <a:pt x="24643" y="4311"/>
                  </a:cubicBezTo>
                  <a:cubicBezTo>
                    <a:pt x="26188" y="4252"/>
                    <a:pt x="26560" y="1695"/>
                    <a:pt x="26752" y="582"/>
                  </a:cubicBezTo>
                  <a:cubicBezTo>
                    <a:pt x="26761" y="520"/>
                    <a:pt x="26740" y="469"/>
                    <a:pt x="26705" y="432"/>
                  </a:cubicBezTo>
                  <a:cubicBezTo>
                    <a:pt x="27899" y="423"/>
                    <a:pt x="29095" y="413"/>
                    <a:pt x="30289" y="405"/>
                  </a:cubicBezTo>
                  <a:close/>
                  <a:moveTo>
                    <a:pt x="34016" y="1"/>
                  </a:moveTo>
                  <a:cubicBezTo>
                    <a:pt x="34015" y="1"/>
                    <a:pt x="34014" y="1"/>
                    <a:pt x="34013" y="1"/>
                  </a:cubicBezTo>
                  <a:cubicBezTo>
                    <a:pt x="28410" y="51"/>
                    <a:pt x="22806" y="116"/>
                    <a:pt x="17200" y="169"/>
                  </a:cubicBezTo>
                  <a:cubicBezTo>
                    <a:pt x="14436" y="196"/>
                    <a:pt x="11672" y="226"/>
                    <a:pt x="8909" y="256"/>
                  </a:cubicBezTo>
                  <a:cubicBezTo>
                    <a:pt x="8715" y="258"/>
                    <a:pt x="8520" y="259"/>
                    <a:pt x="8326" y="259"/>
                  </a:cubicBezTo>
                  <a:cubicBezTo>
                    <a:pt x="6814" y="259"/>
                    <a:pt x="5272" y="198"/>
                    <a:pt x="3741" y="198"/>
                  </a:cubicBezTo>
                  <a:cubicBezTo>
                    <a:pt x="2612" y="198"/>
                    <a:pt x="1488" y="232"/>
                    <a:pt x="387" y="347"/>
                  </a:cubicBezTo>
                  <a:cubicBezTo>
                    <a:pt x="334" y="351"/>
                    <a:pt x="304" y="385"/>
                    <a:pt x="296" y="423"/>
                  </a:cubicBezTo>
                  <a:cubicBezTo>
                    <a:pt x="232" y="457"/>
                    <a:pt x="181" y="520"/>
                    <a:pt x="179" y="614"/>
                  </a:cubicBezTo>
                  <a:cubicBezTo>
                    <a:pt x="97" y="3690"/>
                    <a:pt x="0" y="6862"/>
                    <a:pt x="324" y="9926"/>
                  </a:cubicBezTo>
                  <a:cubicBezTo>
                    <a:pt x="335" y="10031"/>
                    <a:pt x="420" y="10083"/>
                    <a:pt x="502" y="10083"/>
                  </a:cubicBezTo>
                  <a:cubicBezTo>
                    <a:pt x="503" y="10083"/>
                    <a:pt x="505" y="10083"/>
                    <a:pt x="507" y="10083"/>
                  </a:cubicBezTo>
                  <a:cubicBezTo>
                    <a:pt x="527" y="10107"/>
                    <a:pt x="555" y="10125"/>
                    <a:pt x="587" y="10127"/>
                  </a:cubicBezTo>
                  <a:cubicBezTo>
                    <a:pt x="1322" y="10188"/>
                    <a:pt x="2065" y="10210"/>
                    <a:pt x="2811" y="10210"/>
                  </a:cubicBezTo>
                  <a:cubicBezTo>
                    <a:pt x="4807" y="10210"/>
                    <a:pt x="6827" y="10048"/>
                    <a:pt x="8802" y="10014"/>
                  </a:cubicBezTo>
                  <a:cubicBezTo>
                    <a:pt x="11541" y="9968"/>
                    <a:pt x="14279" y="9945"/>
                    <a:pt x="17018" y="9940"/>
                  </a:cubicBezTo>
                  <a:cubicBezTo>
                    <a:pt x="17245" y="9940"/>
                    <a:pt x="17472" y="9940"/>
                    <a:pt x="17699" y="9940"/>
                  </a:cubicBezTo>
                  <a:cubicBezTo>
                    <a:pt x="22950" y="9940"/>
                    <a:pt x="28198" y="10033"/>
                    <a:pt x="33448" y="10153"/>
                  </a:cubicBezTo>
                  <a:cubicBezTo>
                    <a:pt x="33451" y="10153"/>
                    <a:pt x="33454" y="10153"/>
                    <a:pt x="33456" y="10153"/>
                  </a:cubicBezTo>
                  <a:cubicBezTo>
                    <a:pt x="33586" y="10153"/>
                    <a:pt x="33649" y="10051"/>
                    <a:pt x="33649" y="9948"/>
                  </a:cubicBezTo>
                  <a:cubicBezTo>
                    <a:pt x="33703" y="9901"/>
                    <a:pt x="33731" y="9823"/>
                    <a:pt x="33690" y="9749"/>
                  </a:cubicBezTo>
                  <a:cubicBezTo>
                    <a:pt x="32796" y="8155"/>
                    <a:pt x="31656" y="6634"/>
                    <a:pt x="30566" y="5168"/>
                  </a:cubicBezTo>
                  <a:cubicBezTo>
                    <a:pt x="31804" y="3690"/>
                    <a:pt x="32858" y="2041"/>
                    <a:pt x="34071" y="540"/>
                  </a:cubicBezTo>
                  <a:cubicBezTo>
                    <a:pt x="34121" y="478"/>
                    <a:pt x="34129" y="407"/>
                    <a:pt x="34110" y="345"/>
                  </a:cubicBezTo>
                  <a:cubicBezTo>
                    <a:pt x="34246" y="258"/>
                    <a:pt x="34214" y="1"/>
                    <a:pt x="340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" name="Google Shape;2929;p71"/>
            <p:cNvSpPr/>
            <p:nvPr/>
          </p:nvSpPr>
          <p:spPr>
            <a:xfrm>
              <a:off x="1668750" y="2725807"/>
              <a:ext cx="817750" cy="236825"/>
            </a:xfrm>
            <a:custGeom>
              <a:avLst/>
              <a:gdLst/>
              <a:ahLst/>
              <a:cxnLst/>
              <a:rect l="l" t="t" r="r" b="b"/>
              <a:pathLst>
                <a:path w="32710" h="9473" extrusionOk="0">
                  <a:moveTo>
                    <a:pt x="14955" y="295"/>
                  </a:moveTo>
                  <a:cubicBezTo>
                    <a:pt x="15160" y="295"/>
                    <a:pt x="15379" y="361"/>
                    <a:pt x="15596" y="516"/>
                  </a:cubicBezTo>
                  <a:cubicBezTo>
                    <a:pt x="16717" y="1309"/>
                    <a:pt x="16146" y="3289"/>
                    <a:pt x="15315" y="4059"/>
                  </a:cubicBezTo>
                  <a:cubicBezTo>
                    <a:pt x="15282" y="4090"/>
                    <a:pt x="15243" y="4103"/>
                    <a:pt x="15204" y="4103"/>
                  </a:cubicBezTo>
                  <a:cubicBezTo>
                    <a:pt x="15138" y="4103"/>
                    <a:pt x="15074" y="4064"/>
                    <a:pt x="15045" y="4009"/>
                  </a:cubicBezTo>
                  <a:cubicBezTo>
                    <a:pt x="14061" y="3840"/>
                    <a:pt x="12198" y="3681"/>
                    <a:pt x="12071" y="2397"/>
                  </a:cubicBezTo>
                  <a:cubicBezTo>
                    <a:pt x="12029" y="1987"/>
                    <a:pt x="12202" y="1494"/>
                    <a:pt x="12609" y="1326"/>
                  </a:cubicBezTo>
                  <a:cubicBezTo>
                    <a:pt x="12711" y="1284"/>
                    <a:pt x="12809" y="1266"/>
                    <a:pt x="12905" y="1266"/>
                  </a:cubicBezTo>
                  <a:cubicBezTo>
                    <a:pt x="13263" y="1266"/>
                    <a:pt x="13579" y="1518"/>
                    <a:pt x="13920" y="1661"/>
                  </a:cubicBezTo>
                  <a:cubicBezTo>
                    <a:pt x="13785" y="970"/>
                    <a:pt x="14302" y="295"/>
                    <a:pt x="14955" y="295"/>
                  </a:cubicBezTo>
                  <a:close/>
                  <a:moveTo>
                    <a:pt x="8284" y="1790"/>
                  </a:moveTo>
                  <a:cubicBezTo>
                    <a:pt x="8535" y="1790"/>
                    <a:pt x="8787" y="1840"/>
                    <a:pt x="9035" y="1953"/>
                  </a:cubicBezTo>
                  <a:cubicBezTo>
                    <a:pt x="10216" y="2494"/>
                    <a:pt x="9633" y="3693"/>
                    <a:pt x="8778" y="4196"/>
                  </a:cubicBezTo>
                  <a:cubicBezTo>
                    <a:pt x="9344" y="4653"/>
                    <a:pt x="9247" y="5701"/>
                    <a:pt x="8545" y="6066"/>
                  </a:cubicBezTo>
                  <a:cubicBezTo>
                    <a:pt x="8293" y="6198"/>
                    <a:pt x="8052" y="6256"/>
                    <a:pt x="7824" y="6256"/>
                  </a:cubicBezTo>
                  <a:cubicBezTo>
                    <a:pt x="6780" y="6256"/>
                    <a:pt x="6004" y="5044"/>
                    <a:pt x="5597" y="4156"/>
                  </a:cubicBezTo>
                  <a:cubicBezTo>
                    <a:pt x="5506" y="4108"/>
                    <a:pt x="5444" y="3999"/>
                    <a:pt x="5500" y="3884"/>
                  </a:cubicBezTo>
                  <a:cubicBezTo>
                    <a:pt x="5962" y="2911"/>
                    <a:pt x="7104" y="1790"/>
                    <a:pt x="8284" y="1790"/>
                  </a:cubicBezTo>
                  <a:close/>
                  <a:moveTo>
                    <a:pt x="2896" y="3808"/>
                  </a:moveTo>
                  <a:cubicBezTo>
                    <a:pt x="3051" y="3808"/>
                    <a:pt x="3206" y="3843"/>
                    <a:pt x="3348" y="3919"/>
                  </a:cubicBezTo>
                  <a:cubicBezTo>
                    <a:pt x="4474" y="4524"/>
                    <a:pt x="4054" y="6683"/>
                    <a:pt x="3507" y="7615"/>
                  </a:cubicBezTo>
                  <a:cubicBezTo>
                    <a:pt x="3574" y="7663"/>
                    <a:pt x="3571" y="7784"/>
                    <a:pt x="3472" y="7826"/>
                  </a:cubicBezTo>
                  <a:cubicBezTo>
                    <a:pt x="3185" y="7942"/>
                    <a:pt x="2872" y="7999"/>
                    <a:pt x="2558" y="7999"/>
                  </a:cubicBezTo>
                  <a:cubicBezTo>
                    <a:pt x="1658" y="7999"/>
                    <a:pt x="741" y="7537"/>
                    <a:pt x="351" y="6701"/>
                  </a:cubicBezTo>
                  <a:cubicBezTo>
                    <a:pt x="168" y="6309"/>
                    <a:pt x="129" y="5784"/>
                    <a:pt x="499" y="5484"/>
                  </a:cubicBezTo>
                  <a:cubicBezTo>
                    <a:pt x="655" y="5357"/>
                    <a:pt x="828" y="5307"/>
                    <a:pt x="1006" y="5307"/>
                  </a:cubicBezTo>
                  <a:cubicBezTo>
                    <a:pt x="1239" y="5307"/>
                    <a:pt x="1479" y="5393"/>
                    <a:pt x="1699" y="5502"/>
                  </a:cubicBezTo>
                  <a:cubicBezTo>
                    <a:pt x="1639" y="5029"/>
                    <a:pt x="1699" y="4535"/>
                    <a:pt x="2048" y="4175"/>
                  </a:cubicBezTo>
                  <a:cubicBezTo>
                    <a:pt x="2267" y="3949"/>
                    <a:pt x="2583" y="3808"/>
                    <a:pt x="2896" y="3808"/>
                  </a:cubicBezTo>
                  <a:close/>
                  <a:moveTo>
                    <a:pt x="19943" y="3581"/>
                  </a:moveTo>
                  <a:cubicBezTo>
                    <a:pt x="20206" y="3581"/>
                    <a:pt x="20468" y="3636"/>
                    <a:pt x="20721" y="3760"/>
                  </a:cubicBezTo>
                  <a:cubicBezTo>
                    <a:pt x="21582" y="4184"/>
                    <a:pt x="21419" y="5269"/>
                    <a:pt x="20737" y="5671"/>
                  </a:cubicBezTo>
                  <a:cubicBezTo>
                    <a:pt x="21196" y="5914"/>
                    <a:pt x="21618" y="6244"/>
                    <a:pt x="21725" y="6784"/>
                  </a:cubicBezTo>
                  <a:cubicBezTo>
                    <a:pt x="21826" y="7309"/>
                    <a:pt x="21538" y="7749"/>
                    <a:pt x="21078" y="7975"/>
                  </a:cubicBezTo>
                  <a:cubicBezTo>
                    <a:pt x="20786" y="8119"/>
                    <a:pt x="20502" y="8182"/>
                    <a:pt x="20228" y="8182"/>
                  </a:cubicBezTo>
                  <a:cubicBezTo>
                    <a:pt x="18961" y="8182"/>
                    <a:pt x="17911" y="6836"/>
                    <a:pt x="17264" y="5854"/>
                  </a:cubicBezTo>
                  <a:cubicBezTo>
                    <a:pt x="17182" y="5838"/>
                    <a:pt x="17111" y="5745"/>
                    <a:pt x="17155" y="5643"/>
                  </a:cubicBezTo>
                  <a:cubicBezTo>
                    <a:pt x="17578" y="4676"/>
                    <a:pt x="18770" y="3581"/>
                    <a:pt x="19943" y="3581"/>
                  </a:cubicBezTo>
                  <a:close/>
                  <a:moveTo>
                    <a:pt x="27388" y="4551"/>
                  </a:moveTo>
                  <a:cubicBezTo>
                    <a:pt x="27446" y="4551"/>
                    <a:pt x="27502" y="4553"/>
                    <a:pt x="27556" y="4558"/>
                  </a:cubicBezTo>
                  <a:cubicBezTo>
                    <a:pt x="27636" y="4565"/>
                    <a:pt x="27679" y="4655"/>
                    <a:pt x="27658" y="4718"/>
                  </a:cubicBezTo>
                  <a:cubicBezTo>
                    <a:pt x="27711" y="4718"/>
                    <a:pt x="27763" y="4741"/>
                    <a:pt x="27790" y="4796"/>
                  </a:cubicBezTo>
                  <a:cubicBezTo>
                    <a:pt x="28254" y="5692"/>
                    <a:pt x="29783" y="7306"/>
                    <a:pt x="28584" y="8292"/>
                  </a:cubicBezTo>
                  <a:cubicBezTo>
                    <a:pt x="28400" y="8442"/>
                    <a:pt x="28186" y="8510"/>
                    <a:pt x="27970" y="8510"/>
                  </a:cubicBezTo>
                  <a:cubicBezTo>
                    <a:pt x="27712" y="8510"/>
                    <a:pt x="27453" y="8414"/>
                    <a:pt x="27238" y="8246"/>
                  </a:cubicBezTo>
                  <a:cubicBezTo>
                    <a:pt x="26871" y="7957"/>
                    <a:pt x="26725" y="7537"/>
                    <a:pt x="26679" y="7096"/>
                  </a:cubicBezTo>
                  <a:cubicBezTo>
                    <a:pt x="26455" y="7398"/>
                    <a:pt x="26167" y="7647"/>
                    <a:pt x="25785" y="7677"/>
                  </a:cubicBezTo>
                  <a:cubicBezTo>
                    <a:pt x="25763" y="7679"/>
                    <a:pt x="25741" y="7680"/>
                    <a:pt x="25719" y="7680"/>
                  </a:cubicBezTo>
                  <a:cubicBezTo>
                    <a:pt x="25233" y="7680"/>
                    <a:pt x="24849" y="7269"/>
                    <a:pt x="24765" y="6802"/>
                  </a:cubicBezTo>
                  <a:cubicBezTo>
                    <a:pt x="24523" y="5447"/>
                    <a:pt x="26223" y="4551"/>
                    <a:pt x="27388" y="4551"/>
                  </a:cubicBezTo>
                  <a:close/>
                  <a:moveTo>
                    <a:pt x="12235" y="5464"/>
                  </a:moveTo>
                  <a:cubicBezTo>
                    <a:pt x="12237" y="5464"/>
                    <a:pt x="12238" y="5464"/>
                    <a:pt x="12239" y="5464"/>
                  </a:cubicBezTo>
                  <a:cubicBezTo>
                    <a:pt x="12321" y="5464"/>
                    <a:pt x="12364" y="5549"/>
                    <a:pt x="12351" y="5616"/>
                  </a:cubicBezTo>
                  <a:cubicBezTo>
                    <a:pt x="12353" y="5618"/>
                    <a:pt x="12355" y="5618"/>
                    <a:pt x="12359" y="5623"/>
                  </a:cubicBezTo>
                  <a:cubicBezTo>
                    <a:pt x="13025" y="6223"/>
                    <a:pt x="14647" y="7854"/>
                    <a:pt x="13592" y="8784"/>
                  </a:cubicBezTo>
                  <a:cubicBezTo>
                    <a:pt x="13367" y="8982"/>
                    <a:pt x="13143" y="9066"/>
                    <a:pt x="12928" y="9066"/>
                  </a:cubicBezTo>
                  <a:cubicBezTo>
                    <a:pt x="12368" y="9066"/>
                    <a:pt x="11876" y="8500"/>
                    <a:pt x="11637" y="7934"/>
                  </a:cubicBezTo>
                  <a:cubicBezTo>
                    <a:pt x="11360" y="8368"/>
                    <a:pt x="10990" y="8760"/>
                    <a:pt x="10448" y="8760"/>
                  </a:cubicBezTo>
                  <a:cubicBezTo>
                    <a:pt x="10420" y="8760"/>
                    <a:pt x="10392" y="8758"/>
                    <a:pt x="10362" y="8756"/>
                  </a:cubicBezTo>
                  <a:cubicBezTo>
                    <a:pt x="9868" y="8719"/>
                    <a:pt x="9556" y="8355"/>
                    <a:pt x="9510" y="7874"/>
                  </a:cubicBezTo>
                  <a:cubicBezTo>
                    <a:pt x="9374" y="6442"/>
                    <a:pt x="10982" y="5464"/>
                    <a:pt x="12235" y="5464"/>
                  </a:cubicBezTo>
                  <a:close/>
                  <a:moveTo>
                    <a:pt x="29727" y="1"/>
                  </a:moveTo>
                  <a:lnTo>
                    <a:pt x="29727" y="1"/>
                  </a:lnTo>
                  <a:cubicBezTo>
                    <a:pt x="28533" y="9"/>
                    <a:pt x="27337" y="19"/>
                    <a:pt x="26143" y="28"/>
                  </a:cubicBezTo>
                  <a:cubicBezTo>
                    <a:pt x="26178" y="65"/>
                    <a:pt x="26199" y="116"/>
                    <a:pt x="26189" y="178"/>
                  </a:cubicBezTo>
                  <a:cubicBezTo>
                    <a:pt x="25998" y="1291"/>
                    <a:pt x="25626" y="3846"/>
                    <a:pt x="24081" y="3907"/>
                  </a:cubicBezTo>
                  <a:cubicBezTo>
                    <a:pt x="24061" y="3908"/>
                    <a:pt x="24041" y="3909"/>
                    <a:pt x="24021" y="3909"/>
                  </a:cubicBezTo>
                  <a:cubicBezTo>
                    <a:pt x="22889" y="3909"/>
                    <a:pt x="22545" y="2647"/>
                    <a:pt x="23158" y="1900"/>
                  </a:cubicBezTo>
                  <a:cubicBezTo>
                    <a:pt x="22664" y="1802"/>
                    <a:pt x="22135" y="1593"/>
                    <a:pt x="22015" y="1078"/>
                  </a:cubicBezTo>
                  <a:cubicBezTo>
                    <a:pt x="21892" y="561"/>
                    <a:pt x="22240" y="243"/>
                    <a:pt x="22655" y="53"/>
                  </a:cubicBezTo>
                  <a:lnTo>
                    <a:pt x="22655" y="53"/>
                  </a:lnTo>
                  <a:cubicBezTo>
                    <a:pt x="20651" y="67"/>
                    <a:pt x="18644" y="81"/>
                    <a:pt x="16638" y="92"/>
                  </a:cubicBezTo>
                  <a:cubicBezTo>
                    <a:pt x="13798" y="111"/>
                    <a:pt x="10955" y="120"/>
                    <a:pt x="8116" y="128"/>
                  </a:cubicBezTo>
                  <a:cubicBezTo>
                    <a:pt x="7049" y="130"/>
                    <a:pt x="5963" y="168"/>
                    <a:pt x="4876" y="201"/>
                  </a:cubicBezTo>
                  <a:cubicBezTo>
                    <a:pt x="5218" y="987"/>
                    <a:pt x="5380" y="2198"/>
                    <a:pt x="4422" y="2582"/>
                  </a:cubicBezTo>
                  <a:cubicBezTo>
                    <a:pt x="4274" y="2641"/>
                    <a:pt x="4130" y="2668"/>
                    <a:pt x="3993" y="2668"/>
                  </a:cubicBezTo>
                  <a:cubicBezTo>
                    <a:pt x="3447" y="2668"/>
                    <a:pt x="3012" y="2237"/>
                    <a:pt x="2925" y="1705"/>
                  </a:cubicBezTo>
                  <a:cubicBezTo>
                    <a:pt x="2721" y="1862"/>
                    <a:pt x="2461" y="1953"/>
                    <a:pt x="2206" y="1953"/>
                  </a:cubicBezTo>
                  <a:cubicBezTo>
                    <a:pt x="1928" y="1953"/>
                    <a:pt x="1654" y="1845"/>
                    <a:pt x="1462" y="1600"/>
                  </a:cubicBezTo>
                  <a:cubicBezTo>
                    <a:pt x="1088" y="1122"/>
                    <a:pt x="1307" y="538"/>
                    <a:pt x="1732" y="231"/>
                  </a:cubicBezTo>
                  <a:cubicBezTo>
                    <a:pt x="1175" y="220"/>
                    <a:pt x="619" y="196"/>
                    <a:pt x="72" y="150"/>
                  </a:cubicBezTo>
                  <a:lnTo>
                    <a:pt x="72" y="150"/>
                  </a:lnTo>
                  <a:cubicBezTo>
                    <a:pt x="76" y="172"/>
                    <a:pt x="82" y="188"/>
                    <a:pt x="80" y="210"/>
                  </a:cubicBezTo>
                  <a:cubicBezTo>
                    <a:pt x="0" y="3299"/>
                    <a:pt x="152" y="6387"/>
                    <a:pt x="94" y="9472"/>
                  </a:cubicBezTo>
                  <a:cubicBezTo>
                    <a:pt x="1899" y="9219"/>
                    <a:pt x="3769" y="9205"/>
                    <a:pt x="5620" y="9205"/>
                  </a:cubicBezTo>
                  <a:cubicBezTo>
                    <a:pt x="5846" y="9205"/>
                    <a:pt x="6071" y="9205"/>
                    <a:pt x="6296" y="9205"/>
                  </a:cubicBezTo>
                  <a:cubicBezTo>
                    <a:pt x="6872" y="9205"/>
                    <a:pt x="7445" y="9204"/>
                    <a:pt x="8012" y="9194"/>
                  </a:cubicBezTo>
                  <a:cubicBezTo>
                    <a:pt x="10750" y="9148"/>
                    <a:pt x="13488" y="9121"/>
                    <a:pt x="16227" y="9114"/>
                  </a:cubicBezTo>
                  <a:cubicBezTo>
                    <a:pt x="16793" y="9113"/>
                    <a:pt x="17360" y="9112"/>
                    <a:pt x="17926" y="9112"/>
                  </a:cubicBezTo>
                  <a:cubicBezTo>
                    <a:pt x="22855" y="9112"/>
                    <a:pt x="27786" y="9169"/>
                    <a:pt x="32710" y="9329"/>
                  </a:cubicBezTo>
                  <a:cubicBezTo>
                    <a:pt x="31567" y="7969"/>
                    <a:pt x="30565" y="6436"/>
                    <a:pt x="29588" y="4957"/>
                  </a:cubicBezTo>
                  <a:cubicBezTo>
                    <a:pt x="29491" y="4810"/>
                    <a:pt x="29588" y="4681"/>
                    <a:pt x="29718" y="4643"/>
                  </a:cubicBezTo>
                  <a:cubicBezTo>
                    <a:pt x="29950" y="4212"/>
                    <a:pt x="30211" y="3787"/>
                    <a:pt x="30489" y="3374"/>
                  </a:cubicBezTo>
                  <a:lnTo>
                    <a:pt x="30489" y="3374"/>
                  </a:lnTo>
                  <a:cubicBezTo>
                    <a:pt x="30118" y="3494"/>
                    <a:pt x="29690" y="3580"/>
                    <a:pt x="29288" y="3580"/>
                  </a:cubicBezTo>
                  <a:cubicBezTo>
                    <a:pt x="28556" y="3580"/>
                    <a:pt x="27907" y="3294"/>
                    <a:pt x="27827" y="2399"/>
                  </a:cubicBezTo>
                  <a:cubicBezTo>
                    <a:pt x="27751" y="1563"/>
                    <a:pt x="28378" y="1071"/>
                    <a:pt x="29058" y="1071"/>
                  </a:cubicBezTo>
                  <a:cubicBezTo>
                    <a:pt x="29159" y="1071"/>
                    <a:pt x="29262" y="1082"/>
                    <a:pt x="29364" y="1104"/>
                  </a:cubicBezTo>
                  <a:cubicBezTo>
                    <a:pt x="29267" y="700"/>
                    <a:pt x="29410" y="269"/>
                    <a:pt x="29727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" name="Google Shape;2930;p71"/>
            <p:cNvSpPr/>
            <p:nvPr/>
          </p:nvSpPr>
          <p:spPr>
            <a:xfrm>
              <a:off x="2281800" y="2839582"/>
              <a:ext cx="131525" cy="99000"/>
            </a:xfrm>
            <a:custGeom>
              <a:avLst/>
              <a:gdLst/>
              <a:ahLst/>
              <a:cxnLst/>
              <a:rect l="l" t="t" r="r" b="b"/>
              <a:pathLst>
                <a:path w="5261" h="3960" extrusionOk="0">
                  <a:moveTo>
                    <a:pt x="2984" y="236"/>
                  </a:moveTo>
                  <a:cubicBezTo>
                    <a:pt x="2954" y="273"/>
                    <a:pt x="2940" y="319"/>
                    <a:pt x="2961" y="374"/>
                  </a:cubicBezTo>
                  <a:cubicBezTo>
                    <a:pt x="3210" y="1058"/>
                    <a:pt x="3820" y="1557"/>
                    <a:pt x="4037" y="2249"/>
                  </a:cubicBezTo>
                  <a:cubicBezTo>
                    <a:pt x="4086" y="2408"/>
                    <a:pt x="4118" y="2587"/>
                    <a:pt x="4113" y="2755"/>
                  </a:cubicBezTo>
                  <a:cubicBezTo>
                    <a:pt x="4102" y="3256"/>
                    <a:pt x="3935" y="3427"/>
                    <a:pt x="3466" y="3462"/>
                  </a:cubicBezTo>
                  <a:cubicBezTo>
                    <a:pt x="3426" y="3465"/>
                    <a:pt x="3387" y="3467"/>
                    <a:pt x="3350" y="3467"/>
                  </a:cubicBezTo>
                  <a:cubicBezTo>
                    <a:pt x="2906" y="3467"/>
                    <a:pt x="2678" y="3236"/>
                    <a:pt x="2553" y="2776"/>
                  </a:cubicBezTo>
                  <a:cubicBezTo>
                    <a:pt x="2478" y="2496"/>
                    <a:pt x="2492" y="2196"/>
                    <a:pt x="2513" y="1912"/>
                  </a:cubicBezTo>
                  <a:cubicBezTo>
                    <a:pt x="2520" y="1801"/>
                    <a:pt x="2422" y="1733"/>
                    <a:pt x="2325" y="1733"/>
                  </a:cubicBezTo>
                  <a:cubicBezTo>
                    <a:pt x="2265" y="1733"/>
                    <a:pt x="2206" y="1760"/>
                    <a:pt x="2173" y="1820"/>
                  </a:cubicBezTo>
                  <a:cubicBezTo>
                    <a:pt x="2016" y="2114"/>
                    <a:pt x="1823" y="2515"/>
                    <a:pt x="1504" y="2661"/>
                  </a:cubicBezTo>
                  <a:cubicBezTo>
                    <a:pt x="675" y="2490"/>
                    <a:pt x="426" y="2116"/>
                    <a:pt x="752" y="1540"/>
                  </a:cubicBezTo>
                  <a:cubicBezTo>
                    <a:pt x="841" y="1374"/>
                    <a:pt x="957" y="1224"/>
                    <a:pt x="1096" y="1090"/>
                  </a:cubicBezTo>
                  <a:cubicBezTo>
                    <a:pt x="1605" y="571"/>
                    <a:pt x="2282" y="342"/>
                    <a:pt x="2984" y="236"/>
                  </a:cubicBezTo>
                  <a:close/>
                  <a:moveTo>
                    <a:pt x="2866" y="0"/>
                  </a:moveTo>
                  <a:cubicBezTo>
                    <a:pt x="1701" y="0"/>
                    <a:pt x="1" y="896"/>
                    <a:pt x="243" y="2251"/>
                  </a:cubicBezTo>
                  <a:cubicBezTo>
                    <a:pt x="327" y="2718"/>
                    <a:pt x="711" y="3129"/>
                    <a:pt x="1197" y="3129"/>
                  </a:cubicBezTo>
                  <a:cubicBezTo>
                    <a:pt x="1219" y="3129"/>
                    <a:pt x="1241" y="3128"/>
                    <a:pt x="1263" y="3126"/>
                  </a:cubicBezTo>
                  <a:cubicBezTo>
                    <a:pt x="1645" y="3096"/>
                    <a:pt x="1933" y="2847"/>
                    <a:pt x="2157" y="2545"/>
                  </a:cubicBezTo>
                  <a:cubicBezTo>
                    <a:pt x="2203" y="2986"/>
                    <a:pt x="2349" y="3406"/>
                    <a:pt x="2716" y="3695"/>
                  </a:cubicBezTo>
                  <a:cubicBezTo>
                    <a:pt x="2930" y="3863"/>
                    <a:pt x="3190" y="3959"/>
                    <a:pt x="3447" y="3959"/>
                  </a:cubicBezTo>
                  <a:cubicBezTo>
                    <a:pt x="3663" y="3959"/>
                    <a:pt x="3878" y="3891"/>
                    <a:pt x="4062" y="3741"/>
                  </a:cubicBezTo>
                  <a:cubicBezTo>
                    <a:pt x="5261" y="2755"/>
                    <a:pt x="3732" y="1141"/>
                    <a:pt x="3267" y="245"/>
                  </a:cubicBezTo>
                  <a:cubicBezTo>
                    <a:pt x="3241" y="190"/>
                    <a:pt x="3189" y="167"/>
                    <a:pt x="3136" y="166"/>
                  </a:cubicBezTo>
                  <a:cubicBezTo>
                    <a:pt x="3157" y="104"/>
                    <a:pt x="3114" y="14"/>
                    <a:pt x="3034" y="7"/>
                  </a:cubicBezTo>
                  <a:cubicBezTo>
                    <a:pt x="2980" y="2"/>
                    <a:pt x="2924" y="0"/>
                    <a:pt x="28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" name="Google Shape;2931;p71"/>
            <p:cNvSpPr/>
            <p:nvPr/>
          </p:nvSpPr>
          <p:spPr>
            <a:xfrm>
              <a:off x="2096500" y="2815307"/>
              <a:ext cx="117925" cy="115050"/>
            </a:xfrm>
            <a:custGeom>
              <a:avLst/>
              <a:gdLst/>
              <a:ahLst/>
              <a:cxnLst/>
              <a:rect l="l" t="t" r="r" b="b"/>
              <a:pathLst>
                <a:path w="4717" h="4602" extrusionOk="0">
                  <a:moveTo>
                    <a:pt x="2867" y="424"/>
                  </a:moveTo>
                  <a:cubicBezTo>
                    <a:pt x="2885" y="424"/>
                    <a:pt x="2904" y="424"/>
                    <a:pt x="2923" y="425"/>
                  </a:cubicBezTo>
                  <a:cubicBezTo>
                    <a:pt x="3830" y="447"/>
                    <a:pt x="4192" y="1826"/>
                    <a:pt x="3088" y="1856"/>
                  </a:cubicBezTo>
                  <a:cubicBezTo>
                    <a:pt x="2911" y="1860"/>
                    <a:pt x="2802" y="2135"/>
                    <a:pt x="2989" y="2216"/>
                  </a:cubicBezTo>
                  <a:cubicBezTo>
                    <a:pt x="3303" y="2352"/>
                    <a:pt x="3734" y="2504"/>
                    <a:pt x="3955" y="2779"/>
                  </a:cubicBezTo>
                  <a:cubicBezTo>
                    <a:pt x="4154" y="3718"/>
                    <a:pt x="3921" y="4187"/>
                    <a:pt x="3251" y="4187"/>
                  </a:cubicBezTo>
                  <a:cubicBezTo>
                    <a:pt x="3224" y="4187"/>
                    <a:pt x="3196" y="4186"/>
                    <a:pt x="3167" y="4185"/>
                  </a:cubicBezTo>
                  <a:cubicBezTo>
                    <a:pt x="2834" y="4179"/>
                    <a:pt x="2518" y="4097"/>
                    <a:pt x="2223" y="3942"/>
                  </a:cubicBezTo>
                  <a:cubicBezTo>
                    <a:pt x="1430" y="3546"/>
                    <a:pt x="934" y="2759"/>
                    <a:pt x="463" y="2041"/>
                  </a:cubicBezTo>
                  <a:cubicBezTo>
                    <a:pt x="449" y="2017"/>
                    <a:pt x="428" y="1999"/>
                    <a:pt x="410" y="1985"/>
                  </a:cubicBezTo>
                  <a:cubicBezTo>
                    <a:pt x="766" y="1401"/>
                    <a:pt x="1243" y="942"/>
                    <a:pt x="1887" y="662"/>
                  </a:cubicBezTo>
                  <a:cubicBezTo>
                    <a:pt x="2199" y="526"/>
                    <a:pt x="2522" y="424"/>
                    <a:pt x="2867" y="424"/>
                  </a:cubicBezTo>
                  <a:close/>
                  <a:moveTo>
                    <a:pt x="2833" y="1"/>
                  </a:moveTo>
                  <a:cubicBezTo>
                    <a:pt x="1660" y="1"/>
                    <a:pt x="468" y="1096"/>
                    <a:pt x="45" y="2063"/>
                  </a:cubicBezTo>
                  <a:cubicBezTo>
                    <a:pt x="1" y="2165"/>
                    <a:pt x="72" y="2258"/>
                    <a:pt x="154" y="2274"/>
                  </a:cubicBezTo>
                  <a:cubicBezTo>
                    <a:pt x="801" y="3257"/>
                    <a:pt x="1851" y="4602"/>
                    <a:pt x="3117" y="4602"/>
                  </a:cubicBezTo>
                  <a:cubicBezTo>
                    <a:pt x="3391" y="4602"/>
                    <a:pt x="3676" y="4539"/>
                    <a:pt x="3968" y="4395"/>
                  </a:cubicBezTo>
                  <a:cubicBezTo>
                    <a:pt x="4428" y="4169"/>
                    <a:pt x="4716" y="3729"/>
                    <a:pt x="4615" y="3204"/>
                  </a:cubicBezTo>
                  <a:cubicBezTo>
                    <a:pt x="4508" y="2664"/>
                    <a:pt x="4086" y="2334"/>
                    <a:pt x="3627" y="2091"/>
                  </a:cubicBezTo>
                  <a:cubicBezTo>
                    <a:pt x="4309" y="1689"/>
                    <a:pt x="4472" y="604"/>
                    <a:pt x="3611" y="180"/>
                  </a:cubicBezTo>
                  <a:cubicBezTo>
                    <a:pt x="3358" y="56"/>
                    <a:pt x="3096" y="1"/>
                    <a:pt x="2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2932;p71"/>
            <p:cNvSpPr/>
            <p:nvPr/>
          </p:nvSpPr>
          <p:spPr>
            <a:xfrm>
              <a:off x="1969450" y="2733157"/>
              <a:ext cx="117225" cy="95225"/>
            </a:xfrm>
            <a:custGeom>
              <a:avLst/>
              <a:gdLst/>
              <a:ahLst/>
              <a:cxnLst/>
              <a:rect l="l" t="t" r="r" b="b"/>
              <a:pathLst>
                <a:path w="4689" h="3809" extrusionOk="0">
                  <a:moveTo>
                    <a:pt x="2970" y="433"/>
                  </a:moveTo>
                  <a:cubicBezTo>
                    <a:pt x="3207" y="433"/>
                    <a:pt x="3451" y="557"/>
                    <a:pt x="3613" y="858"/>
                  </a:cubicBezTo>
                  <a:cubicBezTo>
                    <a:pt x="3778" y="1168"/>
                    <a:pt x="3792" y="1519"/>
                    <a:pt x="3760" y="1860"/>
                  </a:cubicBezTo>
                  <a:cubicBezTo>
                    <a:pt x="3700" y="2482"/>
                    <a:pt x="3426" y="2969"/>
                    <a:pt x="3088" y="3468"/>
                  </a:cubicBezTo>
                  <a:cubicBezTo>
                    <a:pt x="2341" y="3253"/>
                    <a:pt x="1202" y="3168"/>
                    <a:pt x="661" y="2565"/>
                  </a:cubicBezTo>
                  <a:cubicBezTo>
                    <a:pt x="462" y="2343"/>
                    <a:pt x="361" y="2045"/>
                    <a:pt x="470" y="1762"/>
                  </a:cubicBezTo>
                  <a:cubicBezTo>
                    <a:pt x="557" y="1528"/>
                    <a:pt x="734" y="1449"/>
                    <a:pt x="935" y="1449"/>
                  </a:cubicBezTo>
                  <a:cubicBezTo>
                    <a:pt x="1091" y="1449"/>
                    <a:pt x="1262" y="1497"/>
                    <a:pt x="1416" y="1556"/>
                  </a:cubicBezTo>
                  <a:cubicBezTo>
                    <a:pt x="1705" y="1665"/>
                    <a:pt x="1888" y="1798"/>
                    <a:pt x="2202" y="1838"/>
                  </a:cubicBezTo>
                  <a:cubicBezTo>
                    <a:pt x="2209" y="1839"/>
                    <a:pt x="2216" y="1839"/>
                    <a:pt x="2223" y="1839"/>
                  </a:cubicBezTo>
                  <a:cubicBezTo>
                    <a:pt x="2359" y="1839"/>
                    <a:pt x="2429" y="1656"/>
                    <a:pt x="2368" y="1549"/>
                  </a:cubicBezTo>
                  <a:cubicBezTo>
                    <a:pt x="2024" y="956"/>
                    <a:pt x="2482" y="433"/>
                    <a:pt x="2970" y="433"/>
                  </a:cubicBezTo>
                  <a:close/>
                  <a:moveTo>
                    <a:pt x="2928" y="1"/>
                  </a:moveTo>
                  <a:cubicBezTo>
                    <a:pt x="2274" y="1"/>
                    <a:pt x="1757" y="677"/>
                    <a:pt x="1893" y="1367"/>
                  </a:cubicBezTo>
                  <a:cubicBezTo>
                    <a:pt x="1551" y="1224"/>
                    <a:pt x="1235" y="972"/>
                    <a:pt x="877" y="972"/>
                  </a:cubicBezTo>
                  <a:cubicBezTo>
                    <a:pt x="781" y="972"/>
                    <a:pt x="683" y="990"/>
                    <a:pt x="581" y="1032"/>
                  </a:cubicBezTo>
                  <a:cubicBezTo>
                    <a:pt x="175" y="1200"/>
                    <a:pt x="1" y="1693"/>
                    <a:pt x="43" y="2103"/>
                  </a:cubicBezTo>
                  <a:cubicBezTo>
                    <a:pt x="170" y="3387"/>
                    <a:pt x="2033" y="3546"/>
                    <a:pt x="3017" y="3715"/>
                  </a:cubicBezTo>
                  <a:cubicBezTo>
                    <a:pt x="3046" y="3770"/>
                    <a:pt x="3110" y="3809"/>
                    <a:pt x="3176" y="3809"/>
                  </a:cubicBezTo>
                  <a:cubicBezTo>
                    <a:pt x="3215" y="3809"/>
                    <a:pt x="3254" y="3796"/>
                    <a:pt x="3287" y="3765"/>
                  </a:cubicBezTo>
                  <a:cubicBezTo>
                    <a:pt x="4118" y="2995"/>
                    <a:pt x="4689" y="1015"/>
                    <a:pt x="3569" y="222"/>
                  </a:cubicBezTo>
                  <a:cubicBezTo>
                    <a:pt x="3352" y="67"/>
                    <a:pt x="3133" y="1"/>
                    <a:pt x="29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" name="Google Shape;2933;p71"/>
            <p:cNvSpPr/>
            <p:nvPr/>
          </p:nvSpPr>
          <p:spPr>
            <a:xfrm>
              <a:off x="1903100" y="2862382"/>
              <a:ext cx="131850" cy="90075"/>
            </a:xfrm>
            <a:custGeom>
              <a:avLst/>
              <a:gdLst/>
              <a:ahLst/>
              <a:cxnLst/>
              <a:rect l="l" t="t" r="r" b="b"/>
              <a:pathLst>
                <a:path w="5274" h="3603" extrusionOk="0">
                  <a:moveTo>
                    <a:pt x="2655" y="268"/>
                  </a:moveTo>
                  <a:lnTo>
                    <a:pt x="2655" y="268"/>
                  </a:lnTo>
                  <a:cubicBezTo>
                    <a:pt x="2641" y="323"/>
                    <a:pt x="2653" y="383"/>
                    <a:pt x="2708" y="435"/>
                  </a:cubicBezTo>
                  <a:cubicBezTo>
                    <a:pt x="3202" y="880"/>
                    <a:pt x="3814" y="1437"/>
                    <a:pt x="4027" y="2085"/>
                  </a:cubicBezTo>
                  <a:cubicBezTo>
                    <a:pt x="4224" y="2676"/>
                    <a:pt x="3915" y="3168"/>
                    <a:pt x="3479" y="3168"/>
                  </a:cubicBezTo>
                  <a:cubicBezTo>
                    <a:pt x="3312" y="3168"/>
                    <a:pt x="3126" y="3096"/>
                    <a:pt x="2943" y="2930"/>
                  </a:cubicBezTo>
                  <a:cubicBezTo>
                    <a:pt x="2662" y="2677"/>
                    <a:pt x="2565" y="2298"/>
                    <a:pt x="2500" y="1940"/>
                  </a:cubicBezTo>
                  <a:cubicBezTo>
                    <a:pt x="2483" y="1848"/>
                    <a:pt x="2399" y="1801"/>
                    <a:pt x="2315" y="1801"/>
                  </a:cubicBezTo>
                  <a:cubicBezTo>
                    <a:pt x="2248" y="1801"/>
                    <a:pt x="2180" y="1831"/>
                    <a:pt x="2148" y="1894"/>
                  </a:cubicBezTo>
                  <a:cubicBezTo>
                    <a:pt x="2080" y="2020"/>
                    <a:pt x="2013" y="2152"/>
                    <a:pt x="1937" y="2274"/>
                  </a:cubicBezTo>
                  <a:cubicBezTo>
                    <a:pt x="1838" y="2482"/>
                    <a:pt x="1688" y="2634"/>
                    <a:pt x="1482" y="2731"/>
                  </a:cubicBezTo>
                  <a:cubicBezTo>
                    <a:pt x="1394" y="2833"/>
                    <a:pt x="1307" y="2883"/>
                    <a:pt x="1222" y="2883"/>
                  </a:cubicBezTo>
                  <a:cubicBezTo>
                    <a:pt x="1107" y="2883"/>
                    <a:pt x="994" y="2790"/>
                    <a:pt x="884" y="2604"/>
                  </a:cubicBezTo>
                  <a:cubicBezTo>
                    <a:pt x="515" y="2328"/>
                    <a:pt x="460" y="2337"/>
                    <a:pt x="563" y="1942"/>
                  </a:cubicBezTo>
                  <a:cubicBezTo>
                    <a:pt x="615" y="1749"/>
                    <a:pt x="714" y="1564"/>
                    <a:pt x="826" y="1399"/>
                  </a:cubicBezTo>
                  <a:cubicBezTo>
                    <a:pt x="1251" y="781"/>
                    <a:pt x="1937" y="416"/>
                    <a:pt x="2655" y="268"/>
                  </a:cubicBezTo>
                  <a:close/>
                  <a:moveTo>
                    <a:pt x="2859" y="1"/>
                  </a:moveTo>
                  <a:cubicBezTo>
                    <a:pt x="1606" y="1"/>
                    <a:pt x="1" y="980"/>
                    <a:pt x="136" y="2411"/>
                  </a:cubicBezTo>
                  <a:cubicBezTo>
                    <a:pt x="183" y="2892"/>
                    <a:pt x="494" y="3256"/>
                    <a:pt x="988" y="3293"/>
                  </a:cubicBezTo>
                  <a:cubicBezTo>
                    <a:pt x="1018" y="3295"/>
                    <a:pt x="1046" y="3297"/>
                    <a:pt x="1074" y="3297"/>
                  </a:cubicBezTo>
                  <a:cubicBezTo>
                    <a:pt x="1616" y="3297"/>
                    <a:pt x="1986" y="2905"/>
                    <a:pt x="2263" y="2471"/>
                  </a:cubicBezTo>
                  <a:cubicBezTo>
                    <a:pt x="2502" y="3037"/>
                    <a:pt x="2994" y="3603"/>
                    <a:pt x="3554" y="3603"/>
                  </a:cubicBezTo>
                  <a:cubicBezTo>
                    <a:pt x="3769" y="3603"/>
                    <a:pt x="3993" y="3519"/>
                    <a:pt x="4218" y="3321"/>
                  </a:cubicBezTo>
                  <a:cubicBezTo>
                    <a:pt x="5273" y="2391"/>
                    <a:pt x="3651" y="760"/>
                    <a:pt x="2985" y="160"/>
                  </a:cubicBezTo>
                  <a:cubicBezTo>
                    <a:pt x="2981" y="155"/>
                    <a:pt x="2979" y="155"/>
                    <a:pt x="2977" y="153"/>
                  </a:cubicBezTo>
                  <a:cubicBezTo>
                    <a:pt x="2990" y="86"/>
                    <a:pt x="2947" y="1"/>
                    <a:pt x="2865" y="1"/>
                  </a:cubicBezTo>
                  <a:cubicBezTo>
                    <a:pt x="2863" y="1"/>
                    <a:pt x="2861" y="1"/>
                    <a:pt x="28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" name="Google Shape;2934;p71"/>
            <p:cNvSpPr/>
            <p:nvPr/>
          </p:nvSpPr>
          <p:spPr>
            <a:xfrm>
              <a:off x="1804850" y="2770532"/>
              <a:ext cx="119350" cy="111675"/>
            </a:xfrm>
            <a:custGeom>
              <a:avLst/>
              <a:gdLst/>
              <a:ahLst/>
              <a:cxnLst/>
              <a:rect l="l" t="t" r="r" b="b"/>
              <a:pathLst>
                <a:path w="4774" h="4467" extrusionOk="0">
                  <a:moveTo>
                    <a:pt x="2876" y="421"/>
                  </a:moveTo>
                  <a:cubicBezTo>
                    <a:pt x="3094" y="421"/>
                    <a:pt x="3309" y="467"/>
                    <a:pt x="3499" y="585"/>
                  </a:cubicBezTo>
                  <a:cubicBezTo>
                    <a:pt x="4440" y="1166"/>
                    <a:pt x="3408" y="2045"/>
                    <a:pt x="2797" y="2208"/>
                  </a:cubicBezTo>
                  <a:cubicBezTo>
                    <a:pt x="2616" y="2257"/>
                    <a:pt x="2598" y="2557"/>
                    <a:pt x="2796" y="2594"/>
                  </a:cubicBezTo>
                  <a:cubicBezTo>
                    <a:pt x="3187" y="2665"/>
                    <a:pt x="3408" y="3125"/>
                    <a:pt x="3288" y="3502"/>
                  </a:cubicBezTo>
                  <a:cubicBezTo>
                    <a:pt x="3166" y="3888"/>
                    <a:pt x="2806" y="4030"/>
                    <a:pt x="2439" y="4030"/>
                  </a:cubicBezTo>
                  <a:cubicBezTo>
                    <a:pt x="2218" y="4030"/>
                    <a:pt x="1994" y="3979"/>
                    <a:pt x="1817" y="3898"/>
                  </a:cubicBezTo>
                  <a:cubicBezTo>
                    <a:pt x="1129" y="3584"/>
                    <a:pt x="760" y="2887"/>
                    <a:pt x="423" y="2240"/>
                  </a:cubicBezTo>
                  <a:cubicBezTo>
                    <a:pt x="811" y="1453"/>
                    <a:pt x="1483" y="735"/>
                    <a:pt x="2354" y="498"/>
                  </a:cubicBezTo>
                  <a:cubicBezTo>
                    <a:pt x="2522" y="451"/>
                    <a:pt x="2700" y="421"/>
                    <a:pt x="2876" y="421"/>
                  </a:cubicBezTo>
                  <a:close/>
                  <a:moveTo>
                    <a:pt x="2840" y="1"/>
                  </a:moveTo>
                  <a:cubicBezTo>
                    <a:pt x="1660" y="1"/>
                    <a:pt x="518" y="1122"/>
                    <a:pt x="56" y="2095"/>
                  </a:cubicBezTo>
                  <a:cubicBezTo>
                    <a:pt x="0" y="2210"/>
                    <a:pt x="63" y="2319"/>
                    <a:pt x="153" y="2367"/>
                  </a:cubicBezTo>
                  <a:cubicBezTo>
                    <a:pt x="561" y="3255"/>
                    <a:pt x="1337" y="4467"/>
                    <a:pt x="2381" y="4467"/>
                  </a:cubicBezTo>
                  <a:cubicBezTo>
                    <a:pt x="2608" y="4467"/>
                    <a:pt x="2849" y="4409"/>
                    <a:pt x="3101" y="4277"/>
                  </a:cubicBezTo>
                  <a:cubicBezTo>
                    <a:pt x="3803" y="3912"/>
                    <a:pt x="3900" y="2864"/>
                    <a:pt x="3334" y="2407"/>
                  </a:cubicBezTo>
                  <a:cubicBezTo>
                    <a:pt x="4189" y="1904"/>
                    <a:pt x="4773" y="705"/>
                    <a:pt x="3591" y="164"/>
                  </a:cubicBezTo>
                  <a:cubicBezTo>
                    <a:pt x="3343" y="51"/>
                    <a:pt x="3091" y="1"/>
                    <a:pt x="28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" name="Google Shape;2935;p71"/>
            <p:cNvSpPr/>
            <p:nvPr/>
          </p:nvSpPr>
          <p:spPr>
            <a:xfrm>
              <a:off x="1671975" y="2821007"/>
              <a:ext cx="108650" cy="104775"/>
            </a:xfrm>
            <a:custGeom>
              <a:avLst/>
              <a:gdLst/>
              <a:ahLst/>
              <a:cxnLst/>
              <a:rect l="l" t="t" r="r" b="b"/>
              <a:pathLst>
                <a:path w="4346" h="4191" extrusionOk="0">
                  <a:moveTo>
                    <a:pt x="2645" y="451"/>
                  </a:moveTo>
                  <a:cubicBezTo>
                    <a:pt x="2924" y="451"/>
                    <a:pt x="3224" y="619"/>
                    <a:pt x="3357" y="851"/>
                  </a:cubicBezTo>
                  <a:cubicBezTo>
                    <a:pt x="3470" y="1052"/>
                    <a:pt x="3496" y="1418"/>
                    <a:pt x="3508" y="1616"/>
                  </a:cubicBezTo>
                  <a:cubicBezTo>
                    <a:pt x="3551" y="2408"/>
                    <a:pt x="3305" y="3082"/>
                    <a:pt x="3004" y="3798"/>
                  </a:cubicBezTo>
                  <a:cubicBezTo>
                    <a:pt x="2997" y="3812"/>
                    <a:pt x="2997" y="3826"/>
                    <a:pt x="2995" y="3839"/>
                  </a:cubicBezTo>
                  <a:cubicBezTo>
                    <a:pt x="2864" y="3857"/>
                    <a:pt x="2732" y="3866"/>
                    <a:pt x="2602" y="3866"/>
                  </a:cubicBezTo>
                  <a:cubicBezTo>
                    <a:pt x="2165" y="3866"/>
                    <a:pt x="1735" y="3764"/>
                    <a:pt x="1344" y="3533"/>
                  </a:cubicBezTo>
                  <a:cubicBezTo>
                    <a:pt x="1046" y="3360"/>
                    <a:pt x="748" y="3105"/>
                    <a:pt x="589" y="2791"/>
                  </a:cubicBezTo>
                  <a:cubicBezTo>
                    <a:pt x="287" y="2295"/>
                    <a:pt x="485" y="2006"/>
                    <a:pt x="1184" y="1925"/>
                  </a:cubicBezTo>
                  <a:cubicBezTo>
                    <a:pt x="1378" y="2000"/>
                    <a:pt x="1561" y="2094"/>
                    <a:pt x="1734" y="2211"/>
                  </a:cubicBezTo>
                  <a:cubicBezTo>
                    <a:pt x="1764" y="2230"/>
                    <a:pt x="1794" y="2239"/>
                    <a:pt x="1824" y="2239"/>
                  </a:cubicBezTo>
                  <a:cubicBezTo>
                    <a:pt x="1935" y="2239"/>
                    <a:pt x="2035" y="2124"/>
                    <a:pt x="2004" y="2004"/>
                  </a:cubicBezTo>
                  <a:cubicBezTo>
                    <a:pt x="1870" y="1496"/>
                    <a:pt x="1836" y="792"/>
                    <a:pt x="2376" y="513"/>
                  </a:cubicBezTo>
                  <a:cubicBezTo>
                    <a:pt x="2458" y="470"/>
                    <a:pt x="2550" y="451"/>
                    <a:pt x="2645" y="451"/>
                  </a:cubicBezTo>
                  <a:close/>
                  <a:moveTo>
                    <a:pt x="2766" y="0"/>
                  </a:moveTo>
                  <a:cubicBezTo>
                    <a:pt x="2454" y="0"/>
                    <a:pt x="2138" y="140"/>
                    <a:pt x="1919" y="366"/>
                  </a:cubicBezTo>
                  <a:cubicBezTo>
                    <a:pt x="1571" y="727"/>
                    <a:pt x="1510" y="1221"/>
                    <a:pt x="1571" y="1694"/>
                  </a:cubicBezTo>
                  <a:cubicBezTo>
                    <a:pt x="1350" y="1585"/>
                    <a:pt x="1110" y="1499"/>
                    <a:pt x="877" y="1499"/>
                  </a:cubicBezTo>
                  <a:cubicBezTo>
                    <a:pt x="699" y="1499"/>
                    <a:pt x="526" y="1549"/>
                    <a:pt x="370" y="1676"/>
                  </a:cubicBezTo>
                  <a:cubicBezTo>
                    <a:pt x="0" y="1976"/>
                    <a:pt x="40" y="2501"/>
                    <a:pt x="222" y="2893"/>
                  </a:cubicBezTo>
                  <a:cubicBezTo>
                    <a:pt x="612" y="3729"/>
                    <a:pt x="1529" y="4191"/>
                    <a:pt x="2429" y="4191"/>
                  </a:cubicBezTo>
                  <a:cubicBezTo>
                    <a:pt x="2743" y="4191"/>
                    <a:pt x="3056" y="4134"/>
                    <a:pt x="3343" y="4018"/>
                  </a:cubicBezTo>
                  <a:cubicBezTo>
                    <a:pt x="3442" y="3976"/>
                    <a:pt x="3445" y="3855"/>
                    <a:pt x="3378" y="3807"/>
                  </a:cubicBezTo>
                  <a:cubicBezTo>
                    <a:pt x="3925" y="2875"/>
                    <a:pt x="4345" y="716"/>
                    <a:pt x="3219" y="111"/>
                  </a:cubicBezTo>
                  <a:cubicBezTo>
                    <a:pt x="3077" y="35"/>
                    <a:pt x="2922" y="0"/>
                    <a:pt x="27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07" name="Google Shape;2936;p71"/>
          <p:cNvGrpSpPr/>
          <p:nvPr/>
        </p:nvGrpSpPr>
        <p:grpSpPr>
          <a:xfrm rot="1110450">
            <a:off x="7259380" y="1999973"/>
            <a:ext cx="1694264" cy="505172"/>
            <a:chOff x="1655019" y="2721776"/>
            <a:chExt cx="856150" cy="255275"/>
          </a:xfrm>
        </p:grpSpPr>
        <p:sp>
          <p:nvSpPr>
            <p:cNvPr id="108" name="Google Shape;2937;p71"/>
            <p:cNvSpPr/>
            <p:nvPr/>
          </p:nvSpPr>
          <p:spPr>
            <a:xfrm>
              <a:off x="1679125" y="2832257"/>
              <a:ext cx="81650" cy="85425"/>
            </a:xfrm>
            <a:custGeom>
              <a:avLst/>
              <a:gdLst/>
              <a:ahLst/>
              <a:cxnLst/>
              <a:rect l="l" t="t" r="r" b="b"/>
              <a:pathLst>
                <a:path w="3266" h="3417" extrusionOk="0">
                  <a:moveTo>
                    <a:pt x="2359" y="1"/>
                  </a:moveTo>
                  <a:cubicBezTo>
                    <a:pt x="2265" y="1"/>
                    <a:pt x="2173" y="20"/>
                    <a:pt x="2090" y="63"/>
                  </a:cubicBezTo>
                  <a:cubicBezTo>
                    <a:pt x="1550" y="342"/>
                    <a:pt x="1584" y="1047"/>
                    <a:pt x="1718" y="1554"/>
                  </a:cubicBezTo>
                  <a:cubicBezTo>
                    <a:pt x="1750" y="1675"/>
                    <a:pt x="1650" y="1789"/>
                    <a:pt x="1538" y="1789"/>
                  </a:cubicBezTo>
                  <a:cubicBezTo>
                    <a:pt x="1508" y="1789"/>
                    <a:pt x="1478" y="1781"/>
                    <a:pt x="1448" y="1762"/>
                  </a:cubicBezTo>
                  <a:cubicBezTo>
                    <a:pt x="1275" y="1644"/>
                    <a:pt x="1092" y="1550"/>
                    <a:pt x="899" y="1476"/>
                  </a:cubicBezTo>
                  <a:cubicBezTo>
                    <a:pt x="199" y="1556"/>
                    <a:pt x="1" y="1845"/>
                    <a:pt x="303" y="2341"/>
                  </a:cubicBezTo>
                  <a:cubicBezTo>
                    <a:pt x="462" y="2655"/>
                    <a:pt x="760" y="2910"/>
                    <a:pt x="1058" y="3083"/>
                  </a:cubicBezTo>
                  <a:cubicBezTo>
                    <a:pt x="1449" y="3314"/>
                    <a:pt x="1878" y="3416"/>
                    <a:pt x="2315" y="3416"/>
                  </a:cubicBezTo>
                  <a:cubicBezTo>
                    <a:pt x="2446" y="3416"/>
                    <a:pt x="2577" y="3407"/>
                    <a:pt x="2709" y="3389"/>
                  </a:cubicBezTo>
                  <a:cubicBezTo>
                    <a:pt x="2711" y="3376"/>
                    <a:pt x="2711" y="3362"/>
                    <a:pt x="2718" y="3348"/>
                  </a:cubicBezTo>
                  <a:cubicBezTo>
                    <a:pt x="3019" y="2632"/>
                    <a:pt x="3265" y="1958"/>
                    <a:pt x="3222" y="1166"/>
                  </a:cubicBezTo>
                  <a:cubicBezTo>
                    <a:pt x="3210" y="968"/>
                    <a:pt x="3184" y="602"/>
                    <a:pt x="3071" y="402"/>
                  </a:cubicBezTo>
                  <a:cubicBezTo>
                    <a:pt x="2938" y="169"/>
                    <a:pt x="2638" y="1"/>
                    <a:pt x="2359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" name="Google Shape;2938;p71"/>
            <p:cNvSpPr/>
            <p:nvPr/>
          </p:nvSpPr>
          <p:spPr>
            <a:xfrm>
              <a:off x="1700275" y="2731082"/>
              <a:ext cx="92175" cy="52750"/>
            </a:xfrm>
            <a:custGeom>
              <a:avLst/>
              <a:gdLst/>
              <a:ahLst/>
              <a:cxnLst/>
              <a:rect l="l" t="t" r="r" b="b"/>
              <a:pathLst>
                <a:path w="3687" h="2110" extrusionOk="0">
                  <a:moveTo>
                    <a:pt x="3276" y="0"/>
                  </a:moveTo>
                  <a:cubicBezTo>
                    <a:pt x="2636" y="18"/>
                    <a:pt x="1994" y="30"/>
                    <a:pt x="1356" y="30"/>
                  </a:cubicBezTo>
                  <a:cubicBezTo>
                    <a:pt x="1335" y="54"/>
                    <a:pt x="1306" y="71"/>
                    <a:pt x="1270" y="71"/>
                  </a:cubicBezTo>
                  <a:cubicBezTo>
                    <a:pt x="1261" y="71"/>
                    <a:pt x="1253" y="70"/>
                    <a:pt x="1244" y="68"/>
                  </a:cubicBezTo>
                  <a:cubicBezTo>
                    <a:pt x="1208" y="63"/>
                    <a:pt x="1171" y="60"/>
                    <a:pt x="1136" y="60"/>
                  </a:cubicBezTo>
                  <a:cubicBezTo>
                    <a:pt x="462" y="60"/>
                    <a:pt x="0" y="1007"/>
                    <a:pt x="680" y="1357"/>
                  </a:cubicBezTo>
                  <a:cubicBezTo>
                    <a:pt x="775" y="1406"/>
                    <a:pt x="879" y="1429"/>
                    <a:pt x="984" y="1429"/>
                  </a:cubicBezTo>
                  <a:cubicBezTo>
                    <a:pt x="1284" y="1429"/>
                    <a:pt x="1589" y="1243"/>
                    <a:pt x="1694" y="963"/>
                  </a:cubicBezTo>
                  <a:cubicBezTo>
                    <a:pt x="1723" y="887"/>
                    <a:pt x="1787" y="853"/>
                    <a:pt x="1850" y="853"/>
                  </a:cubicBezTo>
                  <a:cubicBezTo>
                    <a:pt x="1943" y="853"/>
                    <a:pt x="2034" y="928"/>
                    <a:pt x="2002" y="1048"/>
                  </a:cubicBezTo>
                  <a:cubicBezTo>
                    <a:pt x="1828" y="1672"/>
                    <a:pt x="2301" y="2110"/>
                    <a:pt x="2774" y="2110"/>
                  </a:cubicBezTo>
                  <a:cubicBezTo>
                    <a:pt x="3063" y="2110"/>
                    <a:pt x="3351" y="1948"/>
                    <a:pt x="3493" y="1567"/>
                  </a:cubicBezTo>
                  <a:cubicBezTo>
                    <a:pt x="3686" y="1048"/>
                    <a:pt x="3440" y="494"/>
                    <a:pt x="3276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" name="Google Shape;2939;p71"/>
            <p:cNvSpPr/>
            <p:nvPr/>
          </p:nvSpPr>
          <p:spPr>
            <a:xfrm>
              <a:off x="1815425" y="2781057"/>
              <a:ext cx="100425" cy="90250"/>
            </a:xfrm>
            <a:custGeom>
              <a:avLst/>
              <a:gdLst/>
              <a:ahLst/>
              <a:cxnLst/>
              <a:rect l="l" t="t" r="r" b="b"/>
              <a:pathLst>
                <a:path w="4017" h="3610" extrusionOk="0">
                  <a:moveTo>
                    <a:pt x="2453" y="0"/>
                  </a:moveTo>
                  <a:cubicBezTo>
                    <a:pt x="2277" y="0"/>
                    <a:pt x="2099" y="30"/>
                    <a:pt x="1931" y="77"/>
                  </a:cubicBezTo>
                  <a:cubicBezTo>
                    <a:pt x="1060" y="314"/>
                    <a:pt x="388" y="1032"/>
                    <a:pt x="0" y="1819"/>
                  </a:cubicBezTo>
                  <a:cubicBezTo>
                    <a:pt x="337" y="2466"/>
                    <a:pt x="706" y="3163"/>
                    <a:pt x="1394" y="3477"/>
                  </a:cubicBezTo>
                  <a:cubicBezTo>
                    <a:pt x="1571" y="3558"/>
                    <a:pt x="1795" y="3609"/>
                    <a:pt x="2015" y="3609"/>
                  </a:cubicBezTo>
                  <a:cubicBezTo>
                    <a:pt x="2383" y="3609"/>
                    <a:pt x="2742" y="3467"/>
                    <a:pt x="2865" y="3080"/>
                  </a:cubicBezTo>
                  <a:cubicBezTo>
                    <a:pt x="2985" y="2704"/>
                    <a:pt x="2764" y="2244"/>
                    <a:pt x="2374" y="2173"/>
                  </a:cubicBezTo>
                  <a:cubicBezTo>
                    <a:pt x="2175" y="2136"/>
                    <a:pt x="2193" y="1835"/>
                    <a:pt x="2374" y="1787"/>
                  </a:cubicBezTo>
                  <a:cubicBezTo>
                    <a:pt x="2985" y="1624"/>
                    <a:pt x="4017" y="745"/>
                    <a:pt x="3076" y="164"/>
                  </a:cubicBezTo>
                  <a:cubicBezTo>
                    <a:pt x="2886" y="46"/>
                    <a:pt x="2671" y="0"/>
                    <a:pt x="2453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" name="Google Shape;2940;p71"/>
            <p:cNvSpPr/>
            <p:nvPr/>
          </p:nvSpPr>
          <p:spPr>
            <a:xfrm>
              <a:off x="1914575" y="2869057"/>
              <a:ext cx="94125" cy="72550"/>
            </a:xfrm>
            <a:custGeom>
              <a:avLst/>
              <a:gdLst/>
              <a:ahLst/>
              <a:cxnLst/>
              <a:rect l="l" t="t" r="r" b="b"/>
              <a:pathLst>
                <a:path w="3765" h="2902" extrusionOk="0">
                  <a:moveTo>
                    <a:pt x="2196" y="1"/>
                  </a:moveTo>
                  <a:lnTo>
                    <a:pt x="2196" y="1"/>
                  </a:lnTo>
                  <a:cubicBezTo>
                    <a:pt x="1478" y="149"/>
                    <a:pt x="792" y="514"/>
                    <a:pt x="368" y="1132"/>
                  </a:cubicBezTo>
                  <a:cubicBezTo>
                    <a:pt x="255" y="1297"/>
                    <a:pt x="156" y="1482"/>
                    <a:pt x="104" y="1675"/>
                  </a:cubicBezTo>
                  <a:cubicBezTo>
                    <a:pt x="1" y="2070"/>
                    <a:pt x="56" y="2061"/>
                    <a:pt x="426" y="2338"/>
                  </a:cubicBezTo>
                  <a:cubicBezTo>
                    <a:pt x="536" y="2524"/>
                    <a:pt x="648" y="2616"/>
                    <a:pt x="763" y="2616"/>
                  </a:cubicBezTo>
                  <a:cubicBezTo>
                    <a:pt x="848" y="2616"/>
                    <a:pt x="935" y="2566"/>
                    <a:pt x="1023" y="2464"/>
                  </a:cubicBezTo>
                  <a:cubicBezTo>
                    <a:pt x="1229" y="2368"/>
                    <a:pt x="1379" y="2215"/>
                    <a:pt x="1478" y="2007"/>
                  </a:cubicBezTo>
                  <a:cubicBezTo>
                    <a:pt x="1554" y="1885"/>
                    <a:pt x="1621" y="1754"/>
                    <a:pt x="1689" y="1627"/>
                  </a:cubicBezTo>
                  <a:cubicBezTo>
                    <a:pt x="1721" y="1564"/>
                    <a:pt x="1789" y="1534"/>
                    <a:pt x="1856" y="1534"/>
                  </a:cubicBezTo>
                  <a:cubicBezTo>
                    <a:pt x="1940" y="1534"/>
                    <a:pt x="2024" y="1581"/>
                    <a:pt x="2041" y="1673"/>
                  </a:cubicBezTo>
                  <a:cubicBezTo>
                    <a:pt x="2106" y="2031"/>
                    <a:pt x="2203" y="2410"/>
                    <a:pt x="2484" y="2663"/>
                  </a:cubicBezTo>
                  <a:cubicBezTo>
                    <a:pt x="2667" y="2829"/>
                    <a:pt x="2853" y="2901"/>
                    <a:pt x="3020" y="2901"/>
                  </a:cubicBezTo>
                  <a:cubicBezTo>
                    <a:pt x="3456" y="2901"/>
                    <a:pt x="3765" y="2409"/>
                    <a:pt x="3568" y="1818"/>
                  </a:cubicBezTo>
                  <a:cubicBezTo>
                    <a:pt x="3355" y="1170"/>
                    <a:pt x="2743" y="613"/>
                    <a:pt x="2249" y="168"/>
                  </a:cubicBezTo>
                  <a:cubicBezTo>
                    <a:pt x="2194" y="117"/>
                    <a:pt x="2182" y="56"/>
                    <a:pt x="2196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" name="Google Shape;2941;p71"/>
            <p:cNvSpPr/>
            <p:nvPr/>
          </p:nvSpPr>
          <p:spPr>
            <a:xfrm>
              <a:off x="1978450" y="2743957"/>
              <a:ext cx="85825" cy="75925"/>
            </a:xfrm>
            <a:custGeom>
              <a:avLst/>
              <a:gdLst/>
              <a:ahLst/>
              <a:cxnLst/>
              <a:rect l="l" t="t" r="r" b="b"/>
              <a:pathLst>
                <a:path w="3433" h="3037" extrusionOk="0">
                  <a:moveTo>
                    <a:pt x="2610" y="1"/>
                  </a:moveTo>
                  <a:cubicBezTo>
                    <a:pt x="2122" y="1"/>
                    <a:pt x="1664" y="524"/>
                    <a:pt x="2008" y="1117"/>
                  </a:cubicBezTo>
                  <a:cubicBezTo>
                    <a:pt x="2069" y="1224"/>
                    <a:pt x="2000" y="1407"/>
                    <a:pt x="1863" y="1407"/>
                  </a:cubicBezTo>
                  <a:cubicBezTo>
                    <a:pt x="1856" y="1407"/>
                    <a:pt x="1849" y="1407"/>
                    <a:pt x="1842" y="1406"/>
                  </a:cubicBezTo>
                  <a:cubicBezTo>
                    <a:pt x="1528" y="1366"/>
                    <a:pt x="1345" y="1233"/>
                    <a:pt x="1056" y="1124"/>
                  </a:cubicBezTo>
                  <a:cubicBezTo>
                    <a:pt x="902" y="1064"/>
                    <a:pt x="731" y="1017"/>
                    <a:pt x="575" y="1017"/>
                  </a:cubicBezTo>
                  <a:cubicBezTo>
                    <a:pt x="374" y="1017"/>
                    <a:pt x="197" y="1095"/>
                    <a:pt x="110" y="1329"/>
                  </a:cubicBezTo>
                  <a:cubicBezTo>
                    <a:pt x="1" y="1613"/>
                    <a:pt x="104" y="1911"/>
                    <a:pt x="301" y="2133"/>
                  </a:cubicBezTo>
                  <a:cubicBezTo>
                    <a:pt x="842" y="2736"/>
                    <a:pt x="1981" y="2821"/>
                    <a:pt x="2728" y="3036"/>
                  </a:cubicBezTo>
                  <a:cubicBezTo>
                    <a:pt x="3066" y="2537"/>
                    <a:pt x="3340" y="2050"/>
                    <a:pt x="3400" y="1428"/>
                  </a:cubicBezTo>
                  <a:cubicBezTo>
                    <a:pt x="3432" y="1087"/>
                    <a:pt x="3418" y="736"/>
                    <a:pt x="3253" y="426"/>
                  </a:cubicBezTo>
                  <a:cubicBezTo>
                    <a:pt x="3091" y="125"/>
                    <a:pt x="2847" y="1"/>
                    <a:pt x="2610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" name="Google Shape;2942;p71"/>
            <p:cNvSpPr/>
            <p:nvPr/>
          </p:nvSpPr>
          <p:spPr>
            <a:xfrm>
              <a:off x="2106725" y="2825882"/>
              <a:ext cx="94575" cy="94125"/>
            </a:xfrm>
            <a:custGeom>
              <a:avLst/>
              <a:gdLst/>
              <a:ahLst/>
              <a:cxnLst/>
              <a:rect l="l" t="t" r="r" b="b"/>
              <a:pathLst>
                <a:path w="3783" h="3765" extrusionOk="0">
                  <a:moveTo>
                    <a:pt x="2457" y="1"/>
                  </a:moveTo>
                  <a:cubicBezTo>
                    <a:pt x="2113" y="1"/>
                    <a:pt x="1790" y="103"/>
                    <a:pt x="1478" y="239"/>
                  </a:cubicBezTo>
                  <a:cubicBezTo>
                    <a:pt x="834" y="519"/>
                    <a:pt x="357" y="978"/>
                    <a:pt x="1" y="1562"/>
                  </a:cubicBezTo>
                  <a:cubicBezTo>
                    <a:pt x="19" y="1576"/>
                    <a:pt x="40" y="1594"/>
                    <a:pt x="54" y="1618"/>
                  </a:cubicBezTo>
                  <a:cubicBezTo>
                    <a:pt x="525" y="2336"/>
                    <a:pt x="1021" y="3123"/>
                    <a:pt x="1814" y="3519"/>
                  </a:cubicBezTo>
                  <a:cubicBezTo>
                    <a:pt x="2109" y="3674"/>
                    <a:pt x="2425" y="3756"/>
                    <a:pt x="2758" y="3762"/>
                  </a:cubicBezTo>
                  <a:cubicBezTo>
                    <a:pt x="2787" y="3763"/>
                    <a:pt x="2815" y="3764"/>
                    <a:pt x="2842" y="3764"/>
                  </a:cubicBezTo>
                  <a:cubicBezTo>
                    <a:pt x="3512" y="3764"/>
                    <a:pt x="3745" y="3295"/>
                    <a:pt x="3546" y="2356"/>
                  </a:cubicBezTo>
                  <a:cubicBezTo>
                    <a:pt x="3325" y="2081"/>
                    <a:pt x="2894" y="1929"/>
                    <a:pt x="2580" y="1793"/>
                  </a:cubicBezTo>
                  <a:cubicBezTo>
                    <a:pt x="2393" y="1712"/>
                    <a:pt x="2502" y="1437"/>
                    <a:pt x="2679" y="1433"/>
                  </a:cubicBezTo>
                  <a:cubicBezTo>
                    <a:pt x="3783" y="1403"/>
                    <a:pt x="3421" y="24"/>
                    <a:pt x="2512" y="2"/>
                  </a:cubicBezTo>
                  <a:cubicBezTo>
                    <a:pt x="2494" y="1"/>
                    <a:pt x="2475" y="1"/>
                    <a:pt x="2457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" name="Google Shape;2943;p71"/>
            <p:cNvSpPr/>
            <p:nvPr/>
          </p:nvSpPr>
          <p:spPr>
            <a:xfrm>
              <a:off x="2228650" y="2726557"/>
              <a:ext cx="87175" cy="86800"/>
            </a:xfrm>
            <a:custGeom>
              <a:avLst/>
              <a:gdLst/>
              <a:ahLst/>
              <a:cxnLst/>
              <a:rect l="l" t="t" r="r" b="b"/>
              <a:pathLst>
                <a:path w="3487" h="3472" extrusionOk="0">
                  <a:moveTo>
                    <a:pt x="3486" y="1"/>
                  </a:moveTo>
                  <a:lnTo>
                    <a:pt x="3486" y="1"/>
                  </a:lnTo>
                  <a:cubicBezTo>
                    <a:pt x="2623" y="7"/>
                    <a:pt x="1757" y="14"/>
                    <a:pt x="894" y="19"/>
                  </a:cubicBezTo>
                  <a:cubicBezTo>
                    <a:pt x="716" y="84"/>
                    <a:pt x="548" y="164"/>
                    <a:pt x="388" y="263"/>
                  </a:cubicBezTo>
                  <a:cubicBezTo>
                    <a:pt x="55" y="386"/>
                    <a:pt x="1" y="605"/>
                    <a:pt x="218" y="919"/>
                  </a:cubicBezTo>
                  <a:cubicBezTo>
                    <a:pt x="176" y="1269"/>
                    <a:pt x="317" y="1452"/>
                    <a:pt x="640" y="1476"/>
                  </a:cubicBezTo>
                  <a:cubicBezTo>
                    <a:pt x="810" y="1524"/>
                    <a:pt x="983" y="1554"/>
                    <a:pt x="1162" y="1569"/>
                  </a:cubicBezTo>
                  <a:cubicBezTo>
                    <a:pt x="1339" y="1587"/>
                    <a:pt x="1411" y="1802"/>
                    <a:pt x="1254" y="1905"/>
                  </a:cubicBezTo>
                  <a:cubicBezTo>
                    <a:pt x="391" y="2472"/>
                    <a:pt x="939" y="3471"/>
                    <a:pt x="1678" y="3471"/>
                  </a:cubicBezTo>
                  <a:cubicBezTo>
                    <a:pt x="1850" y="3471"/>
                    <a:pt x="2031" y="3418"/>
                    <a:pt x="2208" y="3293"/>
                  </a:cubicBezTo>
                  <a:cubicBezTo>
                    <a:pt x="2522" y="3069"/>
                    <a:pt x="2695" y="2686"/>
                    <a:pt x="2836" y="2339"/>
                  </a:cubicBezTo>
                  <a:cubicBezTo>
                    <a:pt x="3131" y="1609"/>
                    <a:pt x="3309" y="829"/>
                    <a:pt x="3464" y="58"/>
                  </a:cubicBezTo>
                  <a:cubicBezTo>
                    <a:pt x="3468" y="35"/>
                    <a:pt x="3478" y="17"/>
                    <a:pt x="3486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" name="Google Shape;2944;p71"/>
            <p:cNvSpPr/>
            <p:nvPr/>
          </p:nvSpPr>
          <p:spPr>
            <a:xfrm>
              <a:off x="2292425" y="2845457"/>
              <a:ext cx="92325" cy="80800"/>
            </a:xfrm>
            <a:custGeom>
              <a:avLst/>
              <a:gdLst/>
              <a:ahLst/>
              <a:cxnLst/>
              <a:rect l="l" t="t" r="r" b="b"/>
              <a:pathLst>
                <a:path w="3693" h="3232" extrusionOk="0">
                  <a:moveTo>
                    <a:pt x="2559" y="1"/>
                  </a:moveTo>
                  <a:cubicBezTo>
                    <a:pt x="1857" y="107"/>
                    <a:pt x="1180" y="336"/>
                    <a:pt x="671" y="855"/>
                  </a:cubicBezTo>
                  <a:cubicBezTo>
                    <a:pt x="532" y="989"/>
                    <a:pt x="416" y="1139"/>
                    <a:pt x="327" y="1305"/>
                  </a:cubicBezTo>
                  <a:cubicBezTo>
                    <a:pt x="1" y="1881"/>
                    <a:pt x="250" y="2255"/>
                    <a:pt x="1079" y="2426"/>
                  </a:cubicBezTo>
                  <a:cubicBezTo>
                    <a:pt x="1398" y="2280"/>
                    <a:pt x="1591" y="1878"/>
                    <a:pt x="1748" y="1585"/>
                  </a:cubicBezTo>
                  <a:cubicBezTo>
                    <a:pt x="1781" y="1525"/>
                    <a:pt x="1840" y="1498"/>
                    <a:pt x="1900" y="1498"/>
                  </a:cubicBezTo>
                  <a:cubicBezTo>
                    <a:pt x="1997" y="1498"/>
                    <a:pt x="2095" y="1566"/>
                    <a:pt x="2088" y="1677"/>
                  </a:cubicBezTo>
                  <a:cubicBezTo>
                    <a:pt x="2067" y="1961"/>
                    <a:pt x="2053" y="2261"/>
                    <a:pt x="2128" y="2541"/>
                  </a:cubicBezTo>
                  <a:cubicBezTo>
                    <a:pt x="2253" y="3001"/>
                    <a:pt x="2481" y="3232"/>
                    <a:pt x="2925" y="3232"/>
                  </a:cubicBezTo>
                  <a:cubicBezTo>
                    <a:pt x="2962" y="3232"/>
                    <a:pt x="3001" y="3230"/>
                    <a:pt x="3041" y="3227"/>
                  </a:cubicBezTo>
                  <a:cubicBezTo>
                    <a:pt x="3510" y="3192"/>
                    <a:pt x="3677" y="3021"/>
                    <a:pt x="3688" y="2520"/>
                  </a:cubicBezTo>
                  <a:cubicBezTo>
                    <a:pt x="3693" y="2351"/>
                    <a:pt x="3661" y="2173"/>
                    <a:pt x="3612" y="2014"/>
                  </a:cubicBezTo>
                  <a:cubicBezTo>
                    <a:pt x="3395" y="1322"/>
                    <a:pt x="2785" y="823"/>
                    <a:pt x="2536" y="139"/>
                  </a:cubicBezTo>
                  <a:cubicBezTo>
                    <a:pt x="2515" y="84"/>
                    <a:pt x="2529" y="38"/>
                    <a:pt x="2559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" name="Google Shape;2945;p71"/>
            <p:cNvSpPr/>
            <p:nvPr/>
          </p:nvSpPr>
          <p:spPr>
            <a:xfrm>
              <a:off x="2450750" y="2725107"/>
              <a:ext cx="45450" cy="37675"/>
            </a:xfrm>
            <a:custGeom>
              <a:avLst/>
              <a:gdLst/>
              <a:ahLst/>
              <a:cxnLst/>
              <a:rect l="l" t="t" r="r" b="b"/>
              <a:pathLst>
                <a:path w="1818" h="1507" extrusionOk="0">
                  <a:moveTo>
                    <a:pt x="1818" y="1"/>
                  </a:moveTo>
                  <a:lnTo>
                    <a:pt x="1818" y="1"/>
                  </a:lnTo>
                  <a:cubicBezTo>
                    <a:pt x="1211" y="5"/>
                    <a:pt x="606" y="9"/>
                    <a:pt x="1" y="15"/>
                  </a:cubicBezTo>
                  <a:cubicBezTo>
                    <a:pt x="421" y="343"/>
                    <a:pt x="631" y="933"/>
                    <a:pt x="606" y="1506"/>
                  </a:cubicBezTo>
                  <a:cubicBezTo>
                    <a:pt x="1008" y="995"/>
                    <a:pt x="1419" y="494"/>
                    <a:pt x="1818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" name="Google Shape;2946;p71"/>
            <p:cNvSpPr/>
            <p:nvPr/>
          </p:nvSpPr>
          <p:spPr>
            <a:xfrm>
              <a:off x="2364350" y="2729007"/>
              <a:ext cx="94625" cy="79200"/>
            </a:xfrm>
            <a:custGeom>
              <a:avLst/>
              <a:gdLst/>
              <a:ahLst/>
              <a:cxnLst/>
              <a:rect l="l" t="t" r="r" b="b"/>
              <a:pathLst>
                <a:path w="3785" h="3168" extrusionOk="0">
                  <a:moveTo>
                    <a:pt x="2706" y="0"/>
                  </a:moveTo>
                  <a:cubicBezTo>
                    <a:pt x="2097" y="0"/>
                    <a:pt x="1597" y="723"/>
                    <a:pt x="2106" y="1242"/>
                  </a:cubicBezTo>
                  <a:cubicBezTo>
                    <a:pt x="2243" y="1382"/>
                    <a:pt x="2117" y="1556"/>
                    <a:pt x="1967" y="1556"/>
                  </a:cubicBezTo>
                  <a:cubicBezTo>
                    <a:pt x="1924" y="1556"/>
                    <a:pt x="1879" y="1542"/>
                    <a:pt x="1838" y="1509"/>
                  </a:cubicBezTo>
                  <a:cubicBezTo>
                    <a:pt x="1632" y="1348"/>
                    <a:pt x="1430" y="1280"/>
                    <a:pt x="1245" y="1280"/>
                  </a:cubicBezTo>
                  <a:cubicBezTo>
                    <a:pt x="463" y="1280"/>
                    <a:pt x="1" y="2500"/>
                    <a:pt x="913" y="2990"/>
                  </a:cubicBezTo>
                  <a:cubicBezTo>
                    <a:pt x="1153" y="3119"/>
                    <a:pt x="1405" y="3167"/>
                    <a:pt x="1661" y="3167"/>
                  </a:cubicBezTo>
                  <a:cubicBezTo>
                    <a:pt x="2070" y="3167"/>
                    <a:pt x="2489" y="3044"/>
                    <a:pt x="2884" y="2927"/>
                  </a:cubicBezTo>
                  <a:cubicBezTo>
                    <a:pt x="3172" y="2511"/>
                    <a:pt x="3476" y="2105"/>
                    <a:pt x="3784" y="1704"/>
                  </a:cubicBezTo>
                  <a:cubicBezTo>
                    <a:pt x="3709" y="1666"/>
                    <a:pt x="3651" y="1590"/>
                    <a:pt x="3667" y="1487"/>
                  </a:cubicBezTo>
                  <a:cubicBezTo>
                    <a:pt x="3759" y="918"/>
                    <a:pt x="3586" y="334"/>
                    <a:pt x="3039" y="76"/>
                  </a:cubicBezTo>
                  <a:cubicBezTo>
                    <a:pt x="2928" y="24"/>
                    <a:pt x="2815" y="0"/>
                    <a:pt x="2706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Google Shape;2947;p71"/>
            <p:cNvSpPr/>
            <p:nvPr/>
          </p:nvSpPr>
          <p:spPr>
            <a:xfrm>
              <a:off x="1655019" y="2721776"/>
              <a:ext cx="856150" cy="255275"/>
            </a:xfrm>
            <a:custGeom>
              <a:avLst/>
              <a:gdLst/>
              <a:ahLst/>
              <a:cxnLst/>
              <a:rect l="l" t="t" r="r" b="b"/>
              <a:pathLst>
                <a:path w="34246" h="10211" extrusionOk="0">
                  <a:moveTo>
                    <a:pt x="33660" y="377"/>
                  </a:moveTo>
                  <a:lnTo>
                    <a:pt x="33660" y="377"/>
                  </a:lnTo>
                  <a:cubicBezTo>
                    <a:pt x="33260" y="871"/>
                    <a:pt x="32850" y="1372"/>
                    <a:pt x="32448" y="1882"/>
                  </a:cubicBezTo>
                  <a:cubicBezTo>
                    <a:pt x="32473" y="1309"/>
                    <a:pt x="32263" y="719"/>
                    <a:pt x="31843" y="391"/>
                  </a:cubicBezTo>
                  <a:cubicBezTo>
                    <a:pt x="32448" y="386"/>
                    <a:pt x="33053" y="381"/>
                    <a:pt x="33660" y="377"/>
                  </a:cubicBezTo>
                  <a:close/>
                  <a:moveTo>
                    <a:pt x="5099" y="615"/>
                  </a:moveTo>
                  <a:cubicBezTo>
                    <a:pt x="5263" y="1109"/>
                    <a:pt x="5509" y="1663"/>
                    <a:pt x="5316" y="2182"/>
                  </a:cubicBezTo>
                  <a:cubicBezTo>
                    <a:pt x="5174" y="2563"/>
                    <a:pt x="4886" y="2725"/>
                    <a:pt x="4598" y="2725"/>
                  </a:cubicBezTo>
                  <a:cubicBezTo>
                    <a:pt x="4124" y="2725"/>
                    <a:pt x="3651" y="2287"/>
                    <a:pt x="3825" y="1663"/>
                  </a:cubicBezTo>
                  <a:cubicBezTo>
                    <a:pt x="3858" y="1543"/>
                    <a:pt x="3767" y="1468"/>
                    <a:pt x="3673" y="1468"/>
                  </a:cubicBezTo>
                  <a:cubicBezTo>
                    <a:pt x="3610" y="1468"/>
                    <a:pt x="3546" y="1502"/>
                    <a:pt x="3517" y="1578"/>
                  </a:cubicBezTo>
                  <a:cubicBezTo>
                    <a:pt x="3412" y="1858"/>
                    <a:pt x="3106" y="2044"/>
                    <a:pt x="2806" y="2044"/>
                  </a:cubicBezTo>
                  <a:cubicBezTo>
                    <a:pt x="2701" y="2044"/>
                    <a:pt x="2597" y="2022"/>
                    <a:pt x="2503" y="1973"/>
                  </a:cubicBezTo>
                  <a:cubicBezTo>
                    <a:pt x="1824" y="1622"/>
                    <a:pt x="2285" y="676"/>
                    <a:pt x="2958" y="676"/>
                  </a:cubicBezTo>
                  <a:cubicBezTo>
                    <a:pt x="2994" y="676"/>
                    <a:pt x="3030" y="679"/>
                    <a:pt x="3067" y="684"/>
                  </a:cubicBezTo>
                  <a:cubicBezTo>
                    <a:pt x="3075" y="686"/>
                    <a:pt x="3083" y="687"/>
                    <a:pt x="3091" y="687"/>
                  </a:cubicBezTo>
                  <a:cubicBezTo>
                    <a:pt x="3128" y="687"/>
                    <a:pt x="3157" y="670"/>
                    <a:pt x="3180" y="645"/>
                  </a:cubicBezTo>
                  <a:cubicBezTo>
                    <a:pt x="3817" y="645"/>
                    <a:pt x="4459" y="633"/>
                    <a:pt x="5099" y="615"/>
                  </a:cubicBezTo>
                  <a:close/>
                  <a:moveTo>
                    <a:pt x="31092" y="532"/>
                  </a:moveTo>
                  <a:cubicBezTo>
                    <a:pt x="31201" y="532"/>
                    <a:pt x="31314" y="556"/>
                    <a:pt x="31425" y="608"/>
                  </a:cubicBezTo>
                  <a:cubicBezTo>
                    <a:pt x="31972" y="866"/>
                    <a:pt x="32146" y="1450"/>
                    <a:pt x="32053" y="2019"/>
                  </a:cubicBezTo>
                  <a:cubicBezTo>
                    <a:pt x="32037" y="2122"/>
                    <a:pt x="32095" y="2198"/>
                    <a:pt x="32170" y="2236"/>
                  </a:cubicBezTo>
                  <a:cubicBezTo>
                    <a:pt x="31862" y="2637"/>
                    <a:pt x="31558" y="3043"/>
                    <a:pt x="31270" y="3459"/>
                  </a:cubicBezTo>
                  <a:cubicBezTo>
                    <a:pt x="30875" y="3576"/>
                    <a:pt x="30456" y="3699"/>
                    <a:pt x="30047" y="3699"/>
                  </a:cubicBezTo>
                  <a:cubicBezTo>
                    <a:pt x="29791" y="3699"/>
                    <a:pt x="29539" y="3651"/>
                    <a:pt x="29299" y="3522"/>
                  </a:cubicBezTo>
                  <a:cubicBezTo>
                    <a:pt x="28387" y="3032"/>
                    <a:pt x="28849" y="1812"/>
                    <a:pt x="29631" y="1812"/>
                  </a:cubicBezTo>
                  <a:cubicBezTo>
                    <a:pt x="29816" y="1812"/>
                    <a:pt x="30018" y="1880"/>
                    <a:pt x="30224" y="2041"/>
                  </a:cubicBezTo>
                  <a:cubicBezTo>
                    <a:pt x="30265" y="2074"/>
                    <a:pt x="30310" y="2088"/>
                    <a:pt x="30353" y="2088"/>
                  </a:cubicBezTo>
                  <a:cubicBezTo>
                    <a:pt x="30503" y="2088"/>
                    <a:pt x="30629" y="1914"/>
                    <a:pt x="30492" y="1774"/>
                  </a:cubicBezTo>
                  <a:cubicBezTo>
                    <a:pt x="29983" y="1255"/>
                    <a:pt x="30483" y="532"/>
                    <a:pt x="31092" y="532"/>
                  </a:cubicBezTo>
                  <a:close/>
                  <a:moveTo>
                    <a:pt x="26444" y="435"/>
                  </a:moveTo>
                  <a:lnTo>
                    <a:pt x="26444" y="435"/>
                  </a:lnTo>
                  <a:cubicBezTo>
                    <a:pt x="26436" y="451"/>
                    <a:pt x="26426" y="469"/>
                    <a:pt x="26422" y="492"/>
                  </a:cubicBezTo>
                  <a:cubicBezTo>
                    <a:pt x="26267" y="1263"/>
                    <a:pt x="26089" y="2044"/>
                    <a:pt x="25794" y="2774"/>
                  </a:cubicBezTo>
                  <a:cubicBezTo>
                    <a:pt x="25653" y="3120"/>
                    <a:pt x="25480" y="3503"/>
                    <a:pt x="25166" y="3727"/>
                  </a:cubicBezTo>
                  <a:cubicBezTo>
                    <a:pt x="24989" y="3852"/>
                    <a:pt x="24808" y="3905"/>
                    <a:pt x="24636" y="3905"/>
                  </a:cubicBezTo>
                  <a:cubicBezTo>
                    <a:pt x="23897" y="3905"/>
                    <a:pt x="23349" y="2906"/>
                    <a:pt x="24212" y="2339"/>
                  </a:cubicBezTo>
                  <a:cubicBezTo>
                    <a:pt x="24369" y="2236"/>
                    <a:pt x="24297" y="2021"/>
                    <a:pt x="24120" y="2003"/>
                  </a:cubicBezTo>
                  <a:cubicBezTo>
                    <a:pt x="23941" y="1989"/>
                    <a:pt x="23768" y="1958"/>
                    <a:pt x="23598" y="1910"/>
                  </a:cubicBezTo>
                  <a:cubicBezTo>
                    <a:pt x="23275" y="1887"/>
                    <a:pt x="23134" y="1703"/>
                    <a:pt x="23176" y="1353"/>
                  </a:cubicBezTo>
                  <a:cubicBezTo>
                    <a:pt x="22958" y="1039"/>
                    <a:pt x="23013" y="820"/>
                    <a:pt x="23346" y="697"/>
                  </a:cubicBezTo>
                  <a:cubicBezTo>
                    <a:pt x="23506" y="598"/>
                    <a:pt x="23674" y="518"/>
                    <a:pt x="23852" y="453"/>
                  </a:cubicBezTo>
                  <a:cubicBezTo>
                    <a:pt x="24715" y="448"/>
                    <a:pt x="25581" y="442"/>
                    <a:pt x="26444" y="435"/>
                  </a:cubicBezTo>
                  <a:close/>
                  <a:moveTo>
                    <a:pt x="30289" y="405"/>
                  </a:moveTo>
                  <a:lnTo>
                    <a:pt x="30289" y="405"/>
                  </a:lnTo>
                  <a:cubicBezTo>
                    <a:pt x="29973" y="673"/>
                    <a:pt x="29830" y="1104"/>
                    <a:pt x="29927" y="1508"/>
                  </a:cubicBezTo>
                  <a:cubicBezTo>
                    <a:pt x="29825" y="1486"/>
                    <a:pt x="29722" y="1475"/>
                    <a:pt x="29621" y="1475"/>
                  </a:cubicBezTo>
                  <a:cubicBezTo>
                    <a:pt x="28941" y="1475"/>
                    <a:pt x="28313" y="1967"/>
                    <a:pt x="28389" y="2803"/>
                  </a:cubicBezTo>
                  <a:cubicBezTo>
                    <a:pt x="28469" y="3698"/>
                    <a:pt x="29119" y="3984"/>
                    <a:pt x="29850" y="3984"/>
                  </a:cubicBezTo>
                  <a:cubicBezTo>
                    <a:pt x="30252" y="3984"/>
                    <a:pt x="30680" y="3898"/>
                    <a:pt x="31051" y="3778"/>
                  </a:cubicBezTo>
                  <a:lnTo>
                    <a:pt x="31051" y="3778"/>
                  </a:lnTo>
                  <a:cubicBezTo>
                    <a:pt x="30774" y="4191"/>
                    <a:pt x="30512" y="4616"/>
                    <a:pt x="30280" y="5047"/>
                  </a:cubicBezTo>
                  <a:cubicBezTo>
                    <a:pt x="30150" y="5085"/>
                    <a:pt x="30053" y="5214"/>
                    <a:pt x="30150" y="5361"/>
                  </a:cubicBezTo>
                  <a:cubicBezTo>
                    <a:pt x="31127" y="6840"/>
                    <a:pt x="32129" y="8373"/>
                    <a:pt x="33272" y="9733"/>
                  </a:cubicBezTo>
                  <a:cubicBezTo>
                    <a:pt x="28348" y="9573"/>
                    <a:pt x="23417" y="9516"/>
                    <a:pt x="18488" y="9516"/>
                  </a:cubicBezTo>
                  <a:cubicBezTo>
                    <a:pt x="17922" y="9516"/>
                    <a:pt x="17355" y="9517"/>
                    <a:pt x="16789" y="9518"/>
                  </a:cubicBezTo>
                  <a:cubicBezTo>
                    <a:pt x="14050" y="9525"/>
                    <a:pt x="11312" y="9552"/>
                    <a:pt x="8574" y="9598"/>
                  </a:cubicBezTo>
                  <a:cubicBezTo>
                    <a:pt x="8007" y="9608"/>
                    <a:pt x="7434" y="9609"/>
                    <a:pt x="6858" y="9609"/>
                  </a:cubicBezTo>
                  <a:cubicBezTo>
                    <a:pt x="6633" y="9609"/>
                    <a:pt x="6408" y="9609"/>
                    <a:pt x="6182" y="9609"/>
                  </a:cubicBezTo>
                  <a:cubicBezTo>
                    <a:pt x="4331" y="9609"/>
                    <a:pt x="2462" y="9623"/>
                    <a:pt x="657" y="9876"/>
                  </a:cubicBezTo>
                  <a:cubicBezTo>
                    <a:pt x="715" y="6791"/>
                    <a:pt x="562" y="3703"/>
                    <a:pt x="643" y="614"/>
                  </a:cubicBezTo>
                  <a:cubicBezTo>
                    <a:pt x="645" y="592"/>
                    <a:pt x="638" y="576"/>
                    <a:pt x="634" y="554"/>
                  </a:cubicBezTo>
                  <a:lnTo>
                    <a:pt x="634" y="554"/>
                  </a:lnTo>
                  <a:cubicBezTo>
                    <a:pt x="1181" y="600"/>
                    <a:pt x="1737" y="624"/>
                    <a:pt x="2294" y="635"/>
                  </a:cubicBezTo>
                  <a:cubicBezTo>
                    <a:pt x="1869" y="942"/>
                    <a:pt x="1650" y="1526"/>
                    <a:pt x="2024" y="2004"/>
                  </a:cubicBezTo>
                  <a:cubicBezTo>
                    <a:pt x="2216" y="2249"/>
                    <a:pt x="2490" y="2357"/>
                    <a:pt x="2768" y="2357"/>
                  </a:cubicBezTo>
                  <a:cubicBezTo>
                    <a:pt x="3023" y="2357"/>
                    <a:pt x="3283" y="2266"/>
                    <a:pt x="3487" y="2109"/>
                  </a:cubicBezTo>
                  <a:cubicBezTo>
                    <a:pt x="3574" y="2641"/>
                    <a:pt x="4010" y="3072"/>
                    <a:pt x="4556" y="3072"/>
                  </a:cubicBezTo>
                  <a:cubicBezTo>
                    <a:pt x="4693" y="3072"/>
                    <a:pt x="4837" y="3045"/>
                    <a:pt x="4984" y="2986"/>
                  </a:cubicBezTo>
                  <a:cubicBezTo>
                    <a:pt x="5942" y="2602"/>
                    <a:pt x="5780" y="1391"/>
                    <a:pt x="5439" y="605"/>
                  </a:cubicBezTo>
                  <a:cubicBezTo>
                    <a:pt x="6526" y="572"/>
                    <a:pt x="7611" y="534"/>
                    <a:pt x="8678" y="532"/>
                  </a:cubicBezTo>
                  <a:cubicBezTo>
                    <a:pt x="11517" y="524"/>
                    <a:pt x="14360" y="515"/>
                    <a:pt x="17200" y="496"/>
                  </a:cubicBezTo>
                  <a:cubicBezTo>
                    <a:pt x="19207" y="485"/>
                    <a:pt x="21213" y="471"/>
                    <a:pt x="23217" y="457"/>
                  </a:cubicBezTo>
                  <a:lnTo>
                    <a:pt x="23217" y="457"/>
                  </a:lnTo>
                  <a:cubicBezTo>
                    <a:pt x="22802" y="647"/>
                    <a:pt x="22456" y="965"/>
                    <a:pt x="22577" y="1482"/>
                  </a:cubicBezTo>
                  <a:cubicBezTo>
                    <a:pt x="22697" y="1997"/>
                    <a:pt x="23226" y="2206"/>
                    <a:pt x="23720" y="2304"/>
                  </a:cubicBezTo>
                  <a:cubicBezTo>
                    <a:pt x="23107" y="3051"/>
                    <a:pt x="23451" y="4313"/>
                    <a:pt x="24583" y="4313"/>
                  </a:cubicBezTo>
                  <a:cubicBezTo>
                    <a:pt x="24603" y="4313"/>
                    <a:pt x="24623" y="4312"/>
                    <a:pt x="24643" y="4311"/>
                  </a:cubicBezTo>
                  <a:cubicBezTo>
                    <a:pt x="26188" y="4252"/>
                    <a:pt x="26560" y="1695"/>
                    <a:pt x="26752" y="582"/>
                  </a:cubicBezTo>
                  <a:cubicBezTo>
                    <a:pt x="26761" y="520"/>
                    <a:pt x="26740" y="469"/>
                    <a:pt x="26705" y="432"/>
                  </a:cubicBezTo>
                  <a:cubicBezTo>
                    <a:pt x="27899" y="423"/>
                    <a:pt x="29095" y="413"/>
                    <a:pt x="30289" y="405"/>
                  </a:cubicBezTo>
                  <a:close/>
                  <a:moveTo>
                    <a:pt x="34016" y="1"/>
                  </a:moveTo>
                  <a:cubicBezTo>
                    <a:pt x="34015" y="1"/>
                    <a:pt x="34014" y="1"/>
                    <a:pt x="34013" y="1"/>
                  </a:cubicBezTo>
                  <a:cubicBezTo>
                    <a:pt x="28410" y="51"/>
                    <a:pt x="22806" y="116"/>
                    <a:pt x="17200" y="169"/>
                  </a:cubicBezTo>
                  <a:cubicBezTo>
                    <a:pt x="14436" y="196"/>
                    <a:pt x="11672" y="226"/>
                    <a:pt x="8909" y="256"/>
                  </a:cubicBezTo>
                  <a:cubicBezTo>
                    <a:pt x="8715" y="258"/>
                    <a:pt x="8520" y="259"/>
                    <a:pt x="8326" y="259"/>
                  </a:cubicBezTo>
                  <a:cubicBezTo>
                    <a:pt x="6814" y="259"/>
                    <a:pt x="5272" y="198"/>
                    <a:pt x="3741" y="198"/>
                  </a:cubicBezTo>
                  <a:cubicBezTo>
                    <a:pt x="2612" y="198"/>
                    <a:pt x="1488" y="232"/>
                    <a:pt x="387" y="347"/>
                  </a:cubicBezTo>
                  <a:cubicBezTo>
                    <a:pt x="334" y="351"/>
                    <a:pt x="304" y="385"/>
                    <a:pt x="296" y="423"/>
                  </a:cubicBezTo>
                  <a:cubicBezTo>
                    <a:pt x="232" y="457"/>
                    <a:pt x="181" y="520"/>
                    <a:pt x="179" y="614"/>
                  </a:cubicBezTo>
                  <a:cubicBezTo>
                    <a:pt x="97" y="3690"/>
                    <a:pt x="0" y="6862"/>
                    <a:pt x="324" y="9926"/>
                  </a:cubicBezTo>
                  <a:cubicBezTo>
                    <a:pt x="335" y="10031"/>
                    <a:pt x="420" y="10083"/>
                    <a:pt x="502" y="10083"/>
                  </a:cubicBezTo>
                  <a:cubicBezTo>
                    <a:pt x="503" y="10083"/>
                    <a:pt x="505" y="10083"/>
                    <a:pt x="507" y="10083"/>
                  </a:cubicBezTo>
                  <a:cubicBezTo>
                    <a:pt x="527" y="10107"/>
                    <a:pt x="555" y="10125"/>
                    <a:pt x="587" y="10127"/>
                  </a:cubicBezTo>
                  <a:cubicBezTo>
                    <a:pt x="1322" y="10188"/>
                    <a:pt x="2065" y="10210"/>
                    <a:pt x="2811" y="10210"/>
                  </a:cubicBezTo>
                  <a:cubicBezTo>
                    <a:pt x="4807" y="10210"/>
                    <a:pt x="6827" y="10048"/>
                    <a:pt x="8802" y="10014"/>
                  </a:cubicBezTo>
                  <a:cubicBezTo>
                    <a:pt x="11541" y="9968"/>
                    <a:pt x="14279" y="9945"/>
                    <a:pt x="17018" y="9940"/>
                  </a:cubicBezTo>
                  <a:cubicBezTo>
                    <a:pt x="17245" y="9940"/>
                    <a:pt x="17472" y="9940"/>
                    <a:pt x="17699" y="9940"/>
                  </a:cubicBezTo>
                  <a:cubicBezTo>
                    <a:pt x="22950" y="9940"/>
                    <a:pt x="28198" y="10033"/>
                    <a:pt x="33448" y="10153"/>
                  </a:cubicBezTo>
                  <a:cubicBezTo>
                    <a:pt x="33451" y="10153"/>
                    <a:pt x="33454" y="10153"/>
                    <a:pt x="33456" y="10153"/>
                  </a:cubicBezTo>
                  <a:cubicBezTo>
                    <a:pt x="33586" y="10153"/>
                    <a:pt x="33649" y="10051"/>
                    <a:pt x="33649" y="9948"/>
                  </a:cubicBezTo>
                  <a:cubicBezTo>
                    <a:pt x="33703" y="9901"/>
                    <a:pt x="33731" y="9823"/>
                    <a:pt x="33690" y="9749"/>
                  </a:cubicBezTo>
                  <a:cubicBezTo>
                    <a:pt x="32796" y="8155"/>
                    <a:pt x="31656" y="6634"/>
                    <a:pt x="30566" y="5168"/>
                  </a:cubicBezTo>
                  <a:cubicBezTo>
                    <a:pt x="31804" y="3690"/>
                    <a:pt x="32858" y="2041"/>
                    <a:pt x="34071" y="540"/>
                  </a:cubicBezTo>
                  <a:cubicBezTo>
                    <a:pt x="34121" y="478"/>
                    <a:pt x="34129" y="407"/>
                    <a:pt x="34110" y="345"/>
                  </a:cubicBezTo>
                  <a:cubicBezTo>
                    <a:pt x="34246" y="258"/>
                    <a:pt x="34214" y="1"/>
                    <a:pt x="340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Google Shape;2948;p71"/>
            <p:cNvSpPr/>
            <p:nvPr/>
          </p:nvSpPr>
          <p:spPr>
            <a:xfrm>
              <a:off x="1668750" y="2725807"/>
              <a:ext cx="817750" cy="236825"/>
            </a:xfrm>
            <a:custGeom>
              <a:avLst/>
              <a:gdLst/>
              <a:ahLst/>
              <a:cxnLst/>
              <a:rect l="l" t="t" r="r" b="b"/>
              <a:pathLst>
                <a:path w="32710" h="9473" extrusionOk="0">
                  <a:moveTo>
                    <a:pt x="14955" y="295"/>
                  </a:moveTo>
                  <a:cubicBezTo>
                    <a:pt x="15160" y="295"/>
                    <a:pt x="15379" y="361"/>
                    <a:pt x="15596" y="516"/>
                  </a:cubicBezTo>
                  <a:cubicBezTo>
                    <a:pt x="16717" y="1309"/>
                    <a:pt x="16146" y="3289"/>
                    <a:pt x="15315" y="4059"/>
                  </a:cubicBezTo>
                  <a:cubicBezTo>
                    <a:pt x="15282" y="4090"/>
                    <a:pt x="15243" y="4103"/>
                    <a:pt x="15204" y="4103"/>
                  </a:cubicBezTo>
                  <a:cubicBezTo>
                    <a:pt x="15138" y="4103"/>
                    <a:pt x="15074" y="4064"/>
                    <a:pt x="15045" y="4009"/>
                  </a:cubicBezTo>
                  <a:cubicBezTo>
                    <a:pt x="14061" y="3840"/>
                    <a:pt x="12198" y="3681"/>
                    <a:pt x="12071" y="2397"/>
                  </a:cubicBezTo>
                  <a:cubicBezTo>
                    <a:pt x="12029" y="1987"/>
                    <a:pt x="12202" y="1494"/>
                    <a:pt x="12609" y="1326"/>
                  </a:cubicBezTo>
                  <a:cubicBezTo>
                    <a:pt x="12711" y="1284"/>
                    <a:pt x="12809" y="1266"/>
                    <a:pt x="12905" y="1266"/>
                  </a:cubicBezTo>
                  <a:cubicBezTo>
                    <a:pt x="13263" y="1266"/>
                    <a:pt x="13579" y="1518"/>
                    <a:pt x="13920" y="1661"/>
                  </a:cubicBezTo>
                  <a:cubicBezTo>
                    <a:pt x="13785" y="970"/>
                    <a:pt x="14302" y="295"/>
                    <a:pt x="14955" y="295"/>
                  </a:cubicBezTo>
                  <a:close/>
                  <a:moveTo>
                    <a:pt x="8284" y="1790"/>
                  </a:moveTo>
                  <a:cubicBezTo>
                    <a:pt x="8535" y="1790"/>
                    <a:pt x="8787" y="1840"/>
                    <a:pt x="9035" y="1953"/>
                  </a:cubicBezTo>
                  <a:cubicBezTo>
                    <a:pt x="10216" y="2494"/>
                    <a:pt x="9633" y="3693"/>
                    <a:pt x="8778" y="4196"/>
                  </a:cubicBezTo>
                  <a:cubicBezTo>
                    <a:pt x="9344" y="4653"/>
                    <a:pt x="9247" y="5701"/>
                    <a:pt x="8545" y="6066"/>
                  </a:cubicBezTo>
                  <a:cubicBezTo>
                    <a:pt x="8293" y="6198"/>
                    <a:pt x="8052" y="6256"/>
                    <a:pt x="7824" y="6256"/>
                  </a:cubicBezTo>
                  <a:cubicBezTo>
                    <a:pt x="6780" y="6256"/>
                    <a:pt x="6004" y="5044"/>
                    <a:pt x="5597" y="4156"/>
                  </a:cubicBezTo>
                  <a:cubicBezTo>
                    <a:pt x="5506" y="4108"/>
                    <a:pt x="5444" y="3999"/>
                    <a:pt x="5500" y="3884"/>
                  </a:cubicBezTo>
                  <a:cubicBezTo>
                    <a:pt x="5962" y="2911"/>
                    <a:pt x="7104" y="1790"/>
                    <a:pt x="8284" y="1790"/>
                  </a:cubicBezTo>
                  <a:close/>
                  <a:moveTo>
                    <a:pt x="2896" y="3808"/>
                  </a:moveTo>
                  <a:cubicBezTo>
                    <a:pt x="3051" y="3808"/>
                    <a:pt x="3206" y="3843"/>
                    <a:pt x="3348" y="3919"/>
                  </a:cubicBezTo>
                  <a:cubicBezTo>
                    <a:pt x="4474" y="4524"/>
                    <a:pt x="4054" y="6683"/>
                    <a:pt x="3507" y="7615"/>
                  </a:cubicBezTo>
                  <a:cubicBezTo>
                    <a:pt x="3574" y="7663"/>
                    <a:pt x="3571" y="7784"/>
                    <a:pt x="3472" y="7826"/>
                  </a:cubicBezTo>
                  <a:cubicBezTo>
                    <a:pt x="3185" y="7942"/>
                    <a:pt x="2872" y="7999"/>
                    <a:pt x="2558" y="7999"/>
                  </a:cubicBezTo>
                  <a:cubicBezTo>
                    <a:pt x="1658" y="7999"/>
                    <a:pt x="741" y="7537"/>
                    <a:pt x="351" y="6701"/>
                  </a:cubicBezTo>
                  <a:cubicBezTo>
                    <a:pt x="168" y="6309"/>
                    <a:pt x="129" y="5784"/>
                    <a:pt x="499" y="5484"/>
                  </a:cubicBezTo>
                  <a:cubicBezTo>
                    <a:pt x="655" y="5357"/>
                    <a:pt x="828" y="5307"/>
                    <a:pt x="1006" y="5307"/>
                  </a:cubicBezTo>
                  <a:cubicBezTo>
                    <a:pt x="1239" y="5307"/>
                    <a:pt x="1479" y="5393"/>
                    <a:pt x="1699" y="5502"/>
                  </a:cubicBezTo>
                  <a:cubicBezTo>
                    <a:pt x="1639" y="5029"/>
                    <a:pt x="1699" y="4535"/>
                    <a:pt x="2048" y="4175"/>
                  </a:cubicBezTo>
                  <a:cubicBezTo>
                    <a:pt x="2267" y="3949"/>
                    <a:pt x="2583" y="3808"/>
                    <a:pt x="2896" y="3808"/>
                  </a:cubicBezTo>
                  <a:close/>
                  <a:moveTo>
                    <a:pt x="19943" y="3581"/>
                  </a:moveTo>
                  <a:cubicBezTo>
                    <a:pt x="20206" y="3581"/>
                    <a:pt x="20468" y="3636"/>
                    <a:pt x="20721" y="3760"/>
                  </a:cubicBezTo>
                  <a:cubicBezTo>
                    <a:pt x="21582" y="4184"/>
                    <a:pt x="21419" y="5269"/>
                    <a:pt x="20737" y="5671"/>
                  </a:cubicBezTo>
                  <a:cubicBezTo>
                    <a:pt x="21196" y="5914"/>
                    <a:pt x="21618" y="6244"/>
                    <a:pt x="21725" y="6784"/>
                  </a:cubicBezTo>
                  <a:cubicBezTo>
                    <a:pt x="21826" y="7309"/>
                    <a:pt x="21538" y="7749"/>
                    <a:pt x="21078" y="7975"/>
                  </a:cubicBezTo>
                  <a:cubicBezTo>
                    <a:pt x="20786" y="8119"/>
                    <a:pt x="20502" y="8182"/>
                    <a:pt x="20228" y="8182"/>
                  </a:cubicBezTo>
                  <a:cubicBezTo>
                    <a:pt x="18961" y="8182"/>
                    <a:pt x="17911" y="6836"/>
                    <a:pt x="17264" y="5854"/>
                  </a:cubicBezTo>
                  <a:cubicBezTo>
                    <a:pt x="17182" y="5838"/>
                    <a:pt x="17111" y="5745"/>
                    <a:pt x="17155" y="5643"/>
                  </a:cubicBezTo>
                  <a:cubicBezTo>
                    <a:pt x="17578" y="4676"/>
                    <a:pt x="18770" y="3581"/>
                    <a:pt x="19943" y="3581"/>
                  </a:cubicBezTo>
                  <a:close/>
                  <a:moveTo>
                    <a:pt x="27388" y="4551"/>
                  </a:moveTo>
                  <a:cubicBezTo>
                    <a:pt x="27446" y="4551"/>
                    <a:pt x="27502" y="4553"/>
                    <a:pt x="27556" y="4558"/>
                  </a:cubicBezTo>
                  <a:cubicBezTo>
                    <a:pt x="27636" y="4565"/>
                    <a:pt x="27679" y="4655"/>
                    <a:pt x="27658" y="4718"/>
                  </a:cubicBezTo>
                  <a:cubicBezTo>
                    <a:pt x="27711" y="4718"/>
                    <a:pt x="27763" y="4741"/>
                    <a:pt x="27790" y="4796"/>
                  </a:cubicBezTo>
                  <a:cubicBezTo>
                    <a:pt x="28254" y="5692"/>
                    <a:pt x="29783" y="7306"/>
                    <a:pt x="28584" y="8292"/>
                  </a:cubicBezTo>
                  <a:cubicBezTo>
                    <a:pt x="28400" y="8442"/>
                    <a:pt x="28186" y="8510"/>
                    <a:pt x="27970" y="8510"/>
                  </a:cubicBezTo>
                  <a:cubicBezTo>
                    <a:pt x="27712" y="8510"/>
                    <a:pt x="27453" y="8414"/>
                    <a:pt x="27238" y="8246"/>
                  </a:cubicBezTo>
                  <a:cubicBezTo>
                    <a:pt x="26871" y="7957"/>
                    <a:pt x="26725" y="7537"/>
                    <a:pt x="26679" y="7096"/>
                  </a:cubicBezTo>
                  <a:cubicBezTo>
                    <a:pt x="26455" y="7398"/>
                    <a:pt x="26167" y="7647"/>
                    <a:pt x="25785" y="7677"/>
                  </a:cubicBezTo>
                  <a:cubicBezTo>
                    <a:pt x="25763" y="7679"/>
                    <a:pt x="25741" y="7680"/>
                    <a:pt x="25719" y="7680"/>
                  </a:cubicBezTo>
                  <a:cubicBezTo>
                    <a:pt x="25233" y="7680"/>
                    <a:pt x="24849" y="7269"/>
                    <a:pt x="24765" y="6802"/>
                  </a:cubicBezTo>
                  <a:cubicBezTo>
                    <a:pt x="24523" y="5447"/>
                    <a:pt x="26223" y="4551"/>
                    <a:pt x="27388" y="4551"/>
                  </a:cubicBezTo>
                  <a:close/>
                  <a:moveTo>
                    <a:pt x="12235" y="5464"/>
                  </a:moveTo>
                  <a:cubicBezTo>
                    <a:pt x="12237" y="5464"/>
                    <a:pt x="12238" y="5464"/>
                    <a:pt x="12239" y="5464"/>
                  </a:cubicBezTo>
                  <a:cubicBezTo>
                    <a:pt x="12321" y="5464"/>
                    <a:pt x="12364" y="5549"/>
                    <a:pt x="12351" y="5616"/>
                  </a:cubicBezTo>
                  <a:cubicBezTo>
                    <a:pt x="12353" y="5618"/>
                    <a:pt x="12355" y="5618"/>
                    <a:pt x="12359" y="5623"/>
                  </a:cubicBezTo>
                  <a:cubicBezTo>
                    <a:pt x="13025" y="6223"/>
                    <a:pt x="14647" y="7854"/>
                    <a:pt x="13592" y="8784"/>
                  </a:cubicBezTo>
                  <a:cubicBezTo>
                    <a:pt x="13367" y="8982"/>
                    <a:pt x="13143" y="9066"/>
                    <a:pt x="12928" y="9066"/>
                  </a:cubicBezTo>
                  <a:cubicBezTo>
                    <a:pt x="12368" y="9066"/>
                    <a:pt x="11876" y="8500"/>
                    <a:pt x="11637" y="7934"/>
                  </a:cubicBezTo>
                  <a:cubicBezTo>
                    <a:pt x="11360" y="8368"/>
                    <a:pt x="10990" y="8760"/>
                    <a:pt x="10448" y="8760"/>
                  </a:cubicBezTo>
                  <a:cubicBezTo>
                    <a:pt x="10420" y="8760"/>
                    <a:pt x="10392" y="8758"/>
                    <a:pt x="10362" y="8756"/>
                  </a:cubicBezTo>
                  <a:cubicBezTo>
                    <a:pt x="9868" y="8719"/>
                    <a:pt x="9556" y="8355"/>
                    <a:pt x="9510" y="7874"/>
                  </a:cubicBezTo>
                  <a:cubicBezTo>
                    <a:pt x="9374" y="6442"/>
                    <a:pt x="10982" y="5464"/>
                    <a:pt x="12235" y="5464"/>
                  </a:cubicBezTo>
                  <a:close/>
                  <a:moveTo>
                    <a:pt x="29727" y="1"/>
                  </a:moveTo>
                  <a:lnTo>
                    <a:pt x="29727" y="1"/>
                  </a:lnTo>
                  <a:cubicBezTo>
                    <a:pt x="28533" y="9"/>
                    <a:pt x="27337" y="19"/>
                    <a:pt x="26143" y="28"/>
                  </a:cubicBezTo>
                  <a:cubicBezTo>
                    <a:pt x="26178" y="65"/>
                    <a:pt x="26199" y="116"/>
                    <a:pt x="26189" y="178"/>
                  </a:cubicBezTo>
                  <a:cubicBezTo>
                    <a:pt x="25998" y="1291"/>
                    <a:pt x="25626" y="3846"/>
                    <a:pt x="24081" y="3907"/>
                  </a:cubicBezTo>
                  <a:cubicBezTo>
                    <a:pt x="24061" y="3908"/>
                    <a:pt x="24041" y="3909"/>
                    <a:pt x="24021" y="3909"/>
                  </a:cubicBezTo>
                  <a:cubicBezTo>
                    <a:pt x="22889" y="3909"/>
                    <a:pt x="22545" y="2647"/>
                    <a:pt x="23158" y="1900"/>
                  </a:cubicBezTo>
                  <a:cubicBezTo>
                    <a:pt x="22664" y="1802"/>
                    <a:pt x="22135" y="1593"/>
                    <a:pt x="22015" y="1078"/>
                  </a:cubicBezTo>
                  <a:cubicBezTo>
                    <a:pt x="21892" y="561"/>
                    <a:pt x="22240" y="243"/>
                    <a:pt x="22655" y="53"/>
                  </a:cubicBezTo>
                  <a:lnTo>
                    <a:pt x="22655" y="53"/>
                  </a:lnTo>
                  <a:cubicBezTo>
                    <a:pt x="20651" y="67"/>
                    <a:pt x="18644" y="81"/>
                    <a:pt x="16638" y="92"/>
                  </a:cubicBezTo>
                  <a:cubicBezTo>
                    <a:pt x="13798" y="111"/>
                    <a:pt x="10955" y="120"/>
                    <a:pt x="8116" y="128"/>
                  </a:cubicBezTo>
                  <a:cubicBezTo>
                    <a:pt x="7049" y="130"/>
                    <a:pt x="5963" y="168"/>
                    <a:pt x="4876" y="201"/>
                  </a:cubicBezTo>
                  <a:cubicBezTo>
                    <a:pt x="5218" y="987"/>
                    <a:pt x="5380" y="2198"/>
                    <a:pt x="4422" y="2582"/>
                  </a:cubicBezTo>
                  <a:cubicBezTo>
                    <a:pt x="4274" y="2641"/>
                    <a:pt x="4130" y="2668"/>
                    <a:pt x="3993" y="2668"/>
                  </a:cubicBezTo>
                  <a:cubicBezTo>
                    <a:pt x="3447" y="2668"/>
                    <a:pt x="3012" y="2237"/>
                    <a:pt x="2925" y="1705"/>
                  </a:cubicBezTo>
                  <a:cubicBezTo>
                    <a:pt x="2721" y="1862"/>
                    <a:pt x="2461" y="1953"/>
                    <a:pt x="2206" y="1953"/>
                  </a:cubicBezTo>
                  <a:cubicBezTo>
                    <a:pt x="1928" y="1953"/>
                    <a:pt x="1654" y="1845"/>
                    <a:pt x="1462" y="1600"/>
                  </a:cubicBezTo>
                  <a:cubicBezTo>
                    <a:pt x="1088" y="1122"/>
                    <a:pt x="1307" y="538"/>
                    <a:pt x="1732" y="231"/>
                  </a:cubicBezTo>
                  <a:cubicBezTo>
                    <a:pt x="1175" y="220"/>
                    <a:pt x="619" y="196"/>
                    <a:pt x="72" y="150"/>
                  </a:cubicBezTo>
                  <a:lnTo>
                    <a:pt x="72" y="150"/>
                  </a:lnTo>
                  <a:cubicBezTo>
                    <a:pt x="76" y="172"/>
                    <a:pt x="82" y="188"/>
                    <a:pt x="80" y="210"/>
                  </a:cubicBezTo>
                  <a:cubicBezTo>
                    <a:pt x="0" y="3299"/>
                    <a:pt x="152" y="6387"/>
                    <a:pt x="94" y="9472"/>
                  </a:cubicBezTo>
                  <a:cubicBezTo>
                    <a:pt x="1899" y="9219"/>
                    <a:pt x="3769" y="9205"/>
                    <a:pt x="5620" y="9205"/>
                  </a:cubicBezTo>
                  <a:cubicBezTo>
                    <a:pt x="5846" y="9205"/>
                    <a:pt x="6071" y="9205"/>
                    <a:pt x="6296" y="9205"/>
                  </a:cubicBezTo>
                  <a:cubicBezTo>
                    <a:pt x="6872" y="9205"/>
                    <a:pt x="7445" y="9204"/>
                    <a:pt x="8012" y="9194"/>
                  </a:cubicBezTo>
                  <a:cubicBezTo>
                    <a:pt x="10750" y="9148"/>
                    <a:pt x="13488" y="9121"/>
                    <a:pt x="16227" y="9114"/>
                  </a:cubicBezTo>
                  <a:cubicBezTo>
                    <a:pt x="16793" y="9113"/>
                    <a:pt x="17360" y="9112"/>
                    <a:pt x="17926" y="9112"/>
                  </a:cubicBezTo>
                  <a:cubicBezTo>
                    <a:pt x="22855" y="9112"/>
                    <a:pt x="27786" y="9169"/>
                    <a:pt x="32710" y="9329"/>
                  </a:cubicBezTo>
                  <a:cubicBezTo>
                    <a:pt x="31567" y="7969"/>
                    <a:pt x="30565" y="6436"/>
                    <a:pt x="29588" y="4957"/>
                  </a:cubicBezTo>
                  <a:cubicBezTo>
                    <a:pt x="29491" y="4810"/>
                    <a:pt x="29588" y="4681"/>
                    <a:pt x="29718" y="4643"/>
                  </a:cubicBezTo>
                  <a:cubicBezTo>
                    <a:pt x="29950" y="4212"/>
                    <a:pt x="30211" y="3787"/>
                    <a:pt x="30489" y="3374"/>
                  </a:cubicBezTo>
                  <a:lnTo>
                    <a:pt x="30489" y="3374"/>
                  </a:lnTo>
                  <a:cubicBezTo>
                    <a:pt x="30118" y="3494"/>
                    <a:pt x="29690" y="3580"/>
                    <a:pt x="29288" y="3580"/>
                  </a:cubicBezTo>
                  <a:cubicBezTo>
                    <a:pt x="28556" y="3580"/>
                    <a:pt x="27907" y="3294"/>
                    <a:pt x="27827" y="2399"/>
                  </a:cubicBezTo>
                  <a:cubicBezTo>
                    <a:pt x="27751" y="1563"/>
                    <a:pt x="28378" y="1071"/>
                    <a:pt x="29058" y="1071"/>
                  </a:cubicBezTo>
                  <a:cubicBezTo>
                    <a:pt x="29159" y="1071"/>
                    <a:pt x="29262" y="1082"/>
                    <a:pt x="29364" y="1104"/>
                  </a:cubicBezTo>
                  <a:cubicBezTo>
                    <a:pt x="29267" y="700"/>
                    <a:pt x="29410" y="269"/>
                    <a:pt x="29727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" name="Google Shape;2949;p71"/>
            <p:cNvSpPr/>
            <p:nvPr/>
          </p:nvSpPr>
          <p:spPr>
            <a:xfrm>
              <a:off x="2281800" y="2839582"/>
              <a:ext cx="131525" cy="99000"/>
            </a:xfrm>
            <a:custGeom>
              <a:avLst/>
              <a:gdLst/>
              <a:ahLst/>
              <a:cxnLst/>
              <a:rect l="l" t="t" r="r" b="b"/>
              <a:pathLst>
                <a:path w="5261" h="3960" extrusionOk="0">
                  <a:moveTo>
                    <a:pt x="2984" y="236"/>
                  </a:moveTo>
                  <a:cubicBezTo>
                    <a:pt x="2954" y="273"/>
                    <a:pt x="2940" y="319"/>
                    <a:pt x="2961" y="374"/>
                  </a:cubicBezTo>
                  <a:cubicBezTo>
                    <a:pt x="3210" y="1058"/>
                    <a:pt x="3820" y="1557"/>
                    <a:pt x="4037" y="2249"/>
                  </a:cubicBezTo>
                  <a:cubicBezTo>
                    <a:pt x="4086" y="2408"/>
                    <a:pt x="4118" y="2587"/>
                    <a:pt x="4113" y="2755"/>
                  </a:cubicBezTo>
                  <a:cubicBezTo>
                    <a:pt x="4102" y="3256"/>
                    <a:pt x="3935" y="3427"/>
                    <a:pt x="3466" y="3462"/>
                  </a:cubicBezTo>
                  <a:cubicBezTo>
                    <a:pt x="3426" y="3465"/>
                    <a:pt x="3387" y="3467"/>
                    <a:pt x="3350" y="3467"/>
                  </a:cubicBezTo>
                  <a:cubicBezTo>
                    <a:pt x="2906" y="3467"/>
                    <a:pt x="2678" y="3236"/>
                    <a:pt x="2553" y="2776"/>
                  </a:cubicBezTo>
                  <a:cubicBezTo>
                    <a:pt x="2478" y="2496"/>
                    <a:pt x="2492" y="2196"/>
                    <a:pt x="2513" y="1912"/>
                  </a:cubicBezTo>
                  <a:cubicBezTo>
                    <a:pt x="2520" y="1801"/>
                    <a:pt x="2422" y="1733"/>
                    <a:pt x="2325" y="1733"/>
                  </a:cubicBezTo>
                  <a:cubicBezTo>
                    <a:pt x="2265" y="1733"/>
                    <a:pt x="2206" y="1760"/>
                    <a:pt x="2173" y="1820"/>
                  </a:cubicBezTo>
                  <a:cubicBezTo>
                    <a:pt x="2016" y="2114"/>
                    <a:pt x="1823" y="2515"/>
                    <a:pt x="1504" y="2661"/>
                  </a:cubicBezTo>
                  <a:cubicBezTo>
                    <a:pt x="675" y="2490"/>
                    <a:pt x="426" y="2116"/>
                    <a:pt x="752" y="1540"/>
                  </a:cubicBezTo>
                  <a:cubicBezTo>
                    <a:pt x="841" y="1374"/>
                    <a:pt x="957" y="1224"/>
                    <a:pt x="1096" y="1090"/>
                  </a:cubicBezTo>
                  <a:cubicBezTo>
                    <a:pt x="1605" y="571"/>
                    <a:pt x="2282" y="342"/>
                    <a:pt x="2984" y="236"/>
                  </a:cubicBezTo>
                  <a:close/>
                  <a:moveTo>
                    <a:pt x="2866" y="0"/>
                  </a:moveTo>
                  <a:cubicBezTo>
                    <a:pt x="1701" y="0"/>
                    <a:pt x="1" y="896"/>
                    <a:pt x="243" y="2251"/>
                  </a:cubicBezTo>
                  <a:cubicBezTo>
                    <a:pt x="327" y="2718"/>
                    <a:pt x="711" y="3129"/>
                    <a:pt x="1197" y="3129"/>
                  </a:cubicBezTo>
                  <a:cubicBezTo>
                    <a:pt x="1219" y="3129"/>
                    <a:pt x="1241" y="3128"/>
                    <a:pt x="1263" y="3126"/>
                  </a:cubicBezTo>
                  <a:cubicBezTo>
                    <a:pt x="1645" y="3096"/>
                    <a:pt x="1933" y="2847"/>
                    <a:pt x="2157" y="2545"/>
                  </a:cubicBezTo>
                  <a:cubicBezTo>
                    <a:pt x="2203" y="2986"/>
                    <a:pt x="2349" y="3406"/>
                    <a:pt x="2716" y="3695"/>
                  </a:cubicBezTo>
                  <a:cubicBezTo>
                    <a:pt x="2930" y="3863"/>
                    <a:pt x="3190" y="3959"/>
                    <a:pt x="3447" y="3959"/>
                  </a:cubicBezTo>
                  <a:cubicBezTo>
                    <a:pt x="3663" y="3959"/>
                    <a:pt x="3878" y="3891"/>
                    <a:pt x="4062" y="3741"/>
                  </a:cubicBezTo>
                  <a:cubicBezTo>
                    <a:pt x="5261" y="2755"/>
                    <a:pt x="3732" y="1141"/>
                    <a:pt x="3267" y="245"/>
                  </a:cubicBezTo>
                  <a:cubicBezTo>
                    <a:pt x="3241" y="190"/>
                    <a:pt x="3189" y="167"/>
                    <a:pt x="3136" y="166"/>
                  </a:cubicBezTo>
                  <a:cubicBezTo>
                    <a:pt x="3157" y="104"/>
                    <a:pt x="3114" y="14"/>
                    <a:pt x="3034" y="7"/>
                  </a:cubicBezTo>
                  <a:cubicBezTo>
                    <a:pt x="2980" y="2"/>
                    <a:pt x="2924" y="0"/>
                    <a:pt x="28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" name="Google Shape;2950;p71"/>
            <p:cNvSpPr/>
            <p:nvPr/>
          </p:nvSpPr>
          <p:spPr>
            <a:xfrm>
              <a:off x="2096500" y="2815307"/>
              <a:ext cx="117925" cy="115050"/>
            </a:xfrm>
            <a:custGeom>
              <a:avLst/>
              <a:gdLst/>
              <a:ahLst/>
              <a:cxnLst/>
              <a:rect l="l" t="t" r="r" b="b"/>
              <a:pathLst>
                <a:path w="4717" h="4602" extrusionOk="0">
                  <a:moveTo>
                    <a:pt x="2867" y="424"/>
                  </a:moveTo>
                  <a:cubicBezTo>
                    <a:pt x="2885" y="424"/>
                    <a:pt x="2904" y="424"/>
                    <a:pt x="2923" y="425"/>
                  </a:cubicBezTo>
                  <a:cubicBezTo>
                    <a:pt x="3830" y="447"/>
                    <a:pt x="4192" y="1826"/>
                    <a:pt x="3088" y="1856"/>
                  </a:cubicBezTo>
                  <a:cubicBezTo>
                    <a:pt x="2911" y="1860"/>
                    <a:pt x="2802" y="2135"/>
                    <a:pt x="2989" y="2216"/>
                  </a:cubicBezTo>
                  <a:cubicBezTo>
                    <a:pt x="3303" y="2352"/>
                    <a:pt x="3734" y="2504"/>
                    <a:pt x="3955" y="2779"/>
                  </a:cubicBezTo>
                  <a:cubicBezTo>
                    <a:pt x="4154" y="3718"/>
                    <a:pt x="3921" y="4187"/>
                    <a:pt x="3251" y="4187"/>
                  </a:cubicBezTo>
                  <a:cubicBezTo>
                    <a:pt x="3224" y="4187"/>
                    <a:pt x="3196" y="4186"/>
                    <a:pt x="3167" y="4185"/>
                  </a:cubicBezTo>
                  <a:cubicBezTo>
                    <a:pt x="2834" y="4179"/>
                    <a:pt x="2518" y="4097"/>
                    <a:pt x="2223" y="3942"/>
                  </a:cubicBezTo>
                  <a:cubicBezTo>
                    <a:pt x="1430" y="3546"/>
                    <a:pt x="934" y="2759"/>
                    <a:pt x="463" y="2041"/>
                  </a:cubicBezTo>
                  <a:cubicBezTo>
                    <a:pt x="449" y="2017"/>
                    <a:pt x="428" y="1999"/>
                    <a:pt x="410" y="1985"/>
                  </a:cubicBezTo>
                  <a:cubicBezTo>
                    <a:pt x="766" y="1401"/>
                    <a:pt x="1243" y="942"/>
                    <a:pt x="1887" y="662"/>
                  </a:cubicBezTo>
                  <a:cubicBezTo>
                    <a:pt x="2199" y="526"/>
                    <a:pt x="2522" y="424"/>
                    <a:pt x="2867" y="424"/>
                  </a:cubicBezTo>
                  <a:close/>
                  <a:moveTo>
                    <a:pt x="2833" y="1"/>
                  </a:moveTo>
                  <a:cubicBezTo>
                    <a:pt x="1660" y="1"/>
                    <a:pt x="468" y="1096"/>
                    <a:pt x="45" y="2063"/>
                  </a:cubicBezTo>
                  <a:cubicBezTo>
                    <a:pt x="1" y="2165"/>
                    <a:pt x="72" y="2258"/>
                    <a:pt x="154" y="2274"/>
                  </a:cubicBezTo>
                  <a:cubicBezTo>
                    <a:pt x="801" y="3257"/>
                    <a:pt x="1851" y="4602"/>
                    <a:pt x="3117" y="4602"/>
                  </a:cubicBezTo>
                  <a:cubicBezTo>
                    <a:pt x="3391" y="4602"/>
                    <a:pt x="3676" y="4539"/>
                    <a:pt x="3968" y="4395"/>
                  </a:cubicBezTo>
                  <a:cubicBezTo>
                    <a:pt x="4428" y="4169"/>
                    <a:pt x="4716" y="3729"/>
                    <a:pt x="4615" y="3204"/>
                  </a:cubicBezTo>
                  <a:cubicBezTo>
                    <a:pt x="4508" y="2664"/>
                    <a:pt x="4086" y="2334"/>
                    <a:pt x="3627" y="2091"/>
                  </a:cubicBezTo>
                  <a:cubicBezTo>
                    <a:pt x="4309" y="1689"/>
                    <a:pt x="4472" y="604"/>
                    <a:pt x="3611" y="180"/>
                  </a:cubicBezTo>
                  <a:cubicBezTo>
                    <a:pt x="3358" y="56"/>
                    <a:pt x="3096" y="1"/>
                    <a:pt x="2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" name="Google Shape;2951;p71"/>
            <p:cNvSpPr/>
            <p:nvPr/>
          </p:nvSpPr>
          <p:spPr>
            <a:xfrm>
              <a:off x="1969450" y="2733157"/>
              <a:ext cx="117225" cy="95225"/>
            </a:xfrm>
            <a:custGeom>
              <a:avLst/>
              <a:gdLst/>
              <a:ahLst/>
              <a:cxnLst/>
              <a:rect l="l" t="t" r="r" b="b"/>
              <a:pathLst>
                <a:path w="4689" h="3809" extrusionOk="0">
                  <a:moveTo>
                    <a:pt x="2970" y="433"/>
                  </a:moveTo>
                  <a:cubicBezTo>
                    <a:pt x="3207" y="433"/>
                    <a:pt x="3451" y="557"/>
                    <a:pt x="3613" y="858"/>
                  </a:cubicBezTo>
                  <a:cubicBezTo>
                    <a:pt x="3778" y="1168"/>
                    <a:pt x="3792" y="1519"/>
                    <a:pt x="3760" y="1860"/>
                  </a:cubicBezTo>
                  <a:cubicBezTo>
                    <a:pt x="3700" y="2482"/>
                    <a:pt x="3426" y="2969"/>
                    <a:pt x="3088" y="3468"/>
                  </a:cubicBezTo>
                  <a:cubicBezTo>
                    <a:pt x="2341" y="3253"/>
                    <a:pt x="1202" y="3168"/>
                    <a:pt x="661" y="2565"/>
                  </a:cubicBezTo>
                  <a:cubicBezTo>
                    <a:pt x="462" y="2343"/>
                    <a:pt x="361" y="2045"/>
                    <a:pt x="470" y="1762"/>
                  </a:cubicBezTo>
                  <a:cubicBezTo>
                    <a:pt x="557" y="1528"/>
                    <a:pt x="734" y="1449"/>
                    <a:pt x="935" y="1449"/>
                  </a:cubicBezTo>
                  <a:cubicBezTo>
                    <a:pt x="1091" y="1449"/>
                    <a:pt x="1262" y="1497"/>
                    <a:pt x="1416" y="1556"/>
                  </a:cubicBezTo>
                  <a:cubicBezTo>
                    <a:pt x="1705" y="1665"/>
                    <a:pt x="1888" y="1798"/>
                    <a:pt x="2202" y="1838"/>
                  </a:cubicBezTo>
                  <a:cubicBezTo>
                    <a:pt x="2209" y="1839"/>
                    <a:pt x="2216" y="1839"/>
                    <a:pt x="2223" y="1839"/>
                  </a:cubicBezTo>
                  <a:cubicBezTo>
                    <a:pt x="2359" y="1839"/>
                    <a:pt x="2429" y="1656"/>
                    <a:pt x="2368" y="1549"/>
                  </a:cubicBezTo>
                  <a:cubicBezTo>
                    <a:pt x="2024" y="956"/>
                    <a:pt x="2482" y="433"/>
                    <a:pt x="2970" y="433"/>
                  </a:cubicBezTo>
                  <a:close/>
                  <a:moveTo>
                    <a:pt x="2928" y="1"/>
                  </a:moveTo>
                  <a:cubicBezTo>
                    <a:pt x="2274" y="1"/>
                    <a:pt x="1757" y="677"/>
                    <a:pt x="1893" y="1367"/>
                  </a:cubicBezTo>
                  <a:cubicBezTo>
                    <a:pt x="1551" y="1224"/>
                    <a:pt x="1235" y="972"/>
                    <a:pt x="877" y="972"/>
                  </a:cubicBezTo>
                  <a:cubicBezTo>
                    <a:pt x="781" y="972"/>
                    <a:pt x="683" y="990"/>
                    <a:pt x="581" y="1032"/>
                  </a:cubicBezTo>
                  <a:cubicBezTo>
                    <a:pt x="175" y="1200"/>
                    <a:pt x="1" y="1693"/>
                    <a:pt x="43" y="2103"/>
                  </a:cubicBezTo>
                  <a:cubicBezTo>
                    <a:pt x="170" y="3387"/>
                    <a:pt x="2033" y="3546"/>
                    <a:pt x="3017" y="3715"/>
                  </a:cubicBezTo>
                  <a:cubicBezTo>
                    <a:pt x="3046" y="3770"/>
                    <a:pt x="3110" y="3809"/>
                    <a:pt x="3176" y="3809"/>
                  </a:cubicBezTo>
                  <a:cubicBezTo>
                    <a:pt x="3215" y="3809"/>
                    <a:pt x="3254" y="3796"/>
                    <a:pt x="3287" y="3765"/>
                  </a:cubicBezTo>
                  <a:cubicBezTo>
                    <a:pt x="4118" y="2995"/>
                    <a:pt x="4689" y="1015"/>
                    <a:pt x="3569" y="222"/>
                  </a:cubicBezTo>
                  <a:cubicBezTo>
                    <a:pt x="3352" y="67"/>
                    <a:pt x="3133" y="1"/>
                    <a:pt x="29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" name="Google Shape;2952;p71"/>
            <p:cNvSpPr/>
            <p:nvPr/>
          </p:nvSpPr>
          <p:spPr>
            <a:xfrm>
              <a:off x="1903100" y="2862382"/>
              <a:ext cx="131850" cy="90075"/>
            </a:xfrm>
            <a:custGeom>
              <a:avLst/>
              <a:gdLst/>
              <a:ahLst/>
              <a:cxnLst/>
              <a:rect l="l" t="t" r="r" b="b"/>
              <a:pathLst>
                <a:path w="5274" h="3603" extrusionOk="0">
                  <a:moveTo>
                    <a:pt x="2655" y="268"/>
                  </a:moveTo>
                  <a:lnTo>
                    <a:pt x="2655" y="268"/>
                  </a:lnTo>
                  <a:cubicBezTo>
                    <a:pt x="2641" y="323"/>
                    <a:pt x="2653" y="383"/>
                    <a:pt x="2708" y="435"/>
                  </a:cubicBezTo>
                  <a:cubicBezTo>
                    <a:pt x="3202" y="880"/>
                    <a:pt x="3814" y="1437"/>
                    <a:pt x="4027" y="2085"/>
                  </a:cubicBezTo>
                  <a:cubicBezTo>
                    <a:pt x="4224" y="2676"/>
                    <a:pt x="3915" y="3168"/>
                    <a:pt x="3479" y="3168"/>
                  </a:cubicBezTo>
                  <a:cubicBezTo>
                    <a:pt x="3312" y="3168"/>
                    <a:pt x="3126" y="3096"/>
                    <a:pt x="2943" y="2930"/>
                  </a:cubicBezTo>
                  <a:cubicBezTo>
                    <a:pt x="2662" y="2677"/>
                    <a:pt x="2565" y="2298"/>
                    <a:pt x="2500" y="1940"/>
                  </a:cubicBezTo>
                  <a:cubicBezTo>
                    <a:pt x="2483" y="1848"/>
                    <a:pt x="2399" y="1801"/>
                    <a:pt x="2315" y="1801"/>
                  </a:cubicBezTo>
                  <a:cubicBezTo>
                    <a:pt x="2248" y="1801"/>
                    <a:pt x="2180" y="1831"/>
                    <a:pt x="2148" y="1894"/>
                  </a:cubicBezTo>
                  <a:cubicBezTo>
                    <a:pt x="2080" y="2020"/>
                    <a:pt x="2013" y="2152"/>
                    <a:pt x="1937" y="2274"/>
                  </a:cubicBezTo>
                  <a:cubicBezTo>
                    <a:pt x="1838" y="2482"/>
                    <a:pt x="1688" y="2634"/>
                    <a:pt x="1482" y="2731"/>
                  </a:cubicBezTo>
                  <a:cubicBezTo>
                    <a:pt x="1394" y="2833"/>
                    <a:pt x="1307" y="2883"/>
                    <a:pt x="1222" y="2883"/>
                  </a:cubicBezTo>
                  <a:cubicBezTo>
                    <a:pt x="1107" y="2883"/>
                    <a:pt x="994" y="2790"/>
                    <a:pt x="884" y="2604"/>
                  </a:cubicBezTo>
                  <a:cubicBezTo>
                    <a:pt x="515" y="2328"/>
                    <a:pt x="460" y="2337"/>
                    <a:pt x="563" y="1942"/>
                  </a:cubicBezTo>
                  <a:cubicBezTo>
                    <a:pt x="615" y="1749"/>
                    <a:pt x="714" y="1564"/>
                    <a:pt x="826" y="1399"/>
                  </a:cubicBezTo>
                  <a:cubicBezTo>
                    <a:pt x="1251" y="781"/>
                    <a:pt x="1937" y="416"/>
                    <a:pt x="2655" y="268"/>
                  </a:cubicBezTo>
                  <a:close/>
                  <a:moveTo>
                    <a:pt x="2859" y="1"/>
                  </a:moveTo>
                  <a:cubicBezTo>
                    <a:pt x="1606" y="1"/>
                    <a:pt x="1" y="980"/>
                    <a:pt x="136" y="2411"/>
                  </a:cubicBezTo>
                  <a:cubicBezTo>
                    <a:pt x="183" y="2892"/>
                    <a:pt x="494" y="3256"/>
                    <a:pt x="988" y="3293"/>
                  </a:cubicBezTo>
                  <a:cubicBezTo>
                    <a:pt x="1018" y="3295"/>
                    <a:pt x="1046" y="3297"/>
                    <a:pt x="1074" y="3297"/>
                  </a:cubicBezTo>
                  <a:cubicBezTo>
                    <a:pt x="1616" y="3297"/>
                    <a:pt x="1986" y="2905"/>
                    <a:pt x="2263" y="2471"/>
                  </a:cubicBezTo>
                  <a:cubicBezTo>
                    <a:pt x="2502" y="3037"/>
                    <a:pt x="2994" y="3603"/>
                    <a:pt x="3554" y="3603"/>
                  </a:cubicBezTo>
                  <a:cubicBezTo>
                    <a:pt x="3769" y="3603"/>
                    <a:pt x="3993" y="3519"/>
                    <a:pt x="4218" y="3321"/>
                  </a:cubicBezTo>
                  <a:cubicBezTo>
                    <a:pt x="5273" y="2391"/>
                    <a:pt x="3651" y="760"/>
                    <a:pt x="2985" y="160"/>
                  </a:cubicBezTo>
                  <a:cubicBezTo>
                    <a:pt x="2981" y="155"/>
                    <a:pt x="2979" y="155"/>
                    <a:pt x="2977" y="153"/>
                  </a:cubicBezTo>
                  <a:cubicBezTo>
                    <a:pt x="2990" y="86"/>
                    <a:pt x="2947" y="1"/>
                    <a:pt x="2865" y="1"/>
                  </a:cubicBezTo>
                  <a:cubicBezTo>
                    <a:pt x="2863" y="1"/>
                    <a:pt x="2861" y="1"/>
                    <a:pt x="28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" name="Google Shape;2953;p71"/>
            <p:cNvSpPr/>
            <p:nvPr/>
          </p:nvSpPr>
          <p:spPr>
            <a:xfrm>
              <a:off x="1804850" y="2770532"/>
              <a:ext cx="119350" cy="111675"/>
            </a:xfrm>
            <a:custGeom>
              <a:avLst/>
              <a:gdLst/>
              <a:ahLst/>
              <a:cxnLst/>
              <a:rect l="l" t="t" r="r" b="b"/>
              <a:pathLst>
                <a:path w="4774" h="4467" extrusionOk="0">
                  <a:moveTo>
                    <a:pt x="2876" y="421"/>
                  </a:moveTo>
                  <a:cubicBezTo>
                    <a:pt x="3094" y="421"/>
                    <a:pt x="3309" y="467"/>
                    <a:pt x="3499" y="585"/>
                  </a:cubicBezTo>
                  <a:cubicBezTo>
                    <a:pt x="4440" y="1166"/>
                    <a:pt x="3408" y="2045"/>
                    <a:pt x="2797" y="2208"/>
                  </a:cubicBezTo>
                  <a:cubicBezTo>
                    <a:pt x="2616" y="2257"/>
                    <a:pt x="2598" y="2557"/>
                    <a:pt x="2796" y="2594"/>
                  </a:cubicBezTo>
                  <a:cubicBezTo>
                    <a:pt x="3187" y="2665"/>
                    <a:pt x="3408" y="3125"/>
                    <a:pt x="3288" y="3502"/>
                  </a:cubicBezTo>
                  <a:cubicBezTo>
                    <a:pt x="3166" y="3888"/>
                    <a:pt x="2806" y="4030"/>
                    <a:pt x="2439" y="4030"/>
                  </a:cubicBezTo>
                  <a:cubicBezTo>
                    <a:pt x="2218" y="4030"/>
                    <a:pt x="1994" y="3979"/>
                    <a:pt x="1817" y="3898"/>
                  </a:cubicBezTo>
                  <a:cubicBezTo>
                    <a:pt x="1129" y="3584"/>
                    <a:pt x="760" y="2887"/>
                    <a:pt x="423" y="2240"/>
                  </a:cubicBezTo>
                  <a:cubicBezTo>
                    <a:pt x="811" y="1453"/>
                    <a:pt x="1483" y="735"/>
                    <a:pt x="2354" y="498"/>
                  </a:cubicBezTo>
                  <a:cubicBezTo>
                    <a:pt x="2522" y="451"/>
                    <a:pt x="2700" y="421"/>
                    <a:pt x="2876" y="421"/>
                  </a:cubicBezTo>
                  <a:close/>
                  <a:moveTo>
                    <a:pt x="2840" y="1"/>
                  </a:moveTo>
                  <a:cubicBezTo>
                    <a:pt x="1660" y="1"/>
                    <a:pt x="518" y="1122"/>
                    <a:pt x="56" y="2095"/>
                  </a:cubicBezTo>
                  <a:cubicBezTo>
                    <a:pt x="0" y="2210"/>
                    <a:pt x="63" y="2319"/>
                    <a:pt x="153" y="2367"/>
                  </a:cubicBezTo>
                  <a:cubicBezTo>
                    <a:pt x="561" y="3255"/>
                    <a:pt x="1337" y="4467"/>
                    <a:pt x="2381" y="4467"/>
                  </a:cubicBezTo>
                  <a:cubicBezTo>
                    <a:pt x="2608" y="4467"/>
                    <a:pt x="2849" y="4409"/>
                    <a:pt x="3101" y="4277"/>
                  </a:cubicBezTo>
                  <a:cubicBezTo>
                    <a:pt x="3803" y="3912"/>
                    <a:pt x="3900" y="2864"/>
                    <a:pt x="3334" y="2407"/>
                  </a:cubicBezTo>
                  <a:cubicBezTo>
                    <a:pt x="4189" y="1904"/>
                    <a:pt x="4773" y="705"/>
                    <a:pt x="3591" y="164"/>
                  </a:cubicBezTo>
                  <a:cubicBezTo>
                    <a:pt x="3343" y="51"/>
                    <a:pt x="3091" y="1"/>
                    <a:pt x="28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" name="Google Shape;2954;p71"/>
            <p:cNvSpPr/>
            <p:nvPr/>
          </p:nvSpPr>
          <p:spPr>
            <a:xfrm>
              <a:off x="1671975" y="2821007"/>
              <a:ext cx="108650" cy="104775"/>
            </a:xfrm>
            <a:custGeom>
              <a:avLst/>
              <a:gdLst/>
              <a:ahLst/>
              <a:cxnLst/>
              <a:rect l="l" t="t" r="r" b="b"/>
              <a:pathLst>
                <a:path w="4346" h="4191" extrusionOk="0">
                  <a:moveTo>
                    <a:pt x="2645" y="451"/>
                  </a:moveTo>
                  <a:cubicBezTo>
                    <a:pt x="2924" y="451"/>
                    <a:pt x="3224" y="619"/>
                    <a:pt x="3357" y="851"/>
                  </a:cubicBezTo>
                  <a:cubicBezTo>
                    <a:pt x="3470" y="1052"/>
                    <a:pt x="3496" y="1418"/>
                    <a:pt x="3508" y="1616"/>
                  </a:cubicBezTo>
                  <a:cubicBezTo>
                    <a:pt x="3551" y="2408"/>
                    <a:pt x="3305" y="3082"/>
                    <a:pt x="3004" y="3798"/>
                  </a:cubicBezTo>
                  <a:cubicBezTo>
                    <a:pt x="2997" y="3812"/>
                    <a:pt x="2997" y="3826"/>
                    <a:pt x="2995" y="3839"/>
                  </a:cubicBezTo>
                  <a:cubicBezTo>
                    <a:pt x="2864" y="3857"/>
                    <a:pt x="2732" y="3866"/>
                    <a:pt x="2602" y="3866"/>
                  </a:cubicBezTo>
                  <a:cubicBezTo>
                    <a:pt x="2165" y="3866"/>
                    <a:pt x="1735" y="3764"/>
                    <a:pt x="1344" y="3533"/>
                  </a:cubicBezTo>
                  <a:cubicBezTo>
                    <a:pt x="1046" y="3360"/>
                    <a:pt x="748" y="3105"/>
                    <a:pt x="589" y="2791"/>
                  </a:cubicBezTo>
                  <a:cubicBezTo>
                    <a:pt x="287" y="2295"/>
                    <a:pt x="485" y="2006"/>
                    <a:pt x="1184" y="1925"/>
                  </a:cubicBezTo>
                  <a:cubicBezTo>
                    <a:pt x="1378" y="2000"/>
                    <a:pt x="1561" y="2094"/>
                    <a:pt x="1734" y="2211"/>
                  </a:cubicBezTo>
                  <a:cubicBezTo>
                    <a:pt x="1764" y="2230"/>
                    <a:pt x="1794" y="2239"/>
                    <a:pt x="1824" y="2239"/>
                  </a:cubicBezTo>
                  <a:cubicBezTo>
                    <a:pt x="1935" y="2239"/>
                    <a:pt x="2035" y="2124"/>
                    <a:pt x="2004" y="2004"/>
                  </a:cubicBezTo>
                  <a:cubicBezTo>
                    <a:pt x="1870" y="1496"/>
                    <a:pt x="1836" y="792"/>
                    <a:pt x="2376" y="513"/>
                  </a:cubicBezTo>
                  <a:cubicBezTo>
                    <a:pt x="2458" y="470"/>
                    <a:pt x="2550" y="451"/>
                    <a:pt x="2645" y="451"/>
                  </a:cubicBezTo>
                  <a:close/>
                  <a:moveTo>
                    <a:pt x="2766" y="0"/>
                  </a:moveTo>
                  <a:cubicBezTo>
                    <a:pt x="2454" y="0"/>
                    <a:pt x="2138" y="140"/>
                    <a:pt x="1919" y="366"/>
                  </a:cubicBezTo>
                  <a:cubicBezTo>
                    <a:pt x="1571" y="727"/>
                    <a:pt x="1510" y="1221"/>
                    <a:pt x="1571" y="1694"/>
                  </a:cubicBezTo>
                  <a:cubicBezTo>
                    <a:pt x="1350" y="1585"/>
                    <a:pt x="1110" y="1499"/>
                    <a:pt x="877" y="1499"/>
                  </a:cubicBezTo>
                  <a:cubicBezTo>
                    <a:pt x="699" y="1499"/>
                    <a:pt x="526" y="1549"/>
                    <a:pt x="370" y="1676"/>
                  </a:cubicBezTo>
                  <a:cubicBezTo>
                    <a:pt x="0" y="1976"/>
                    <a:pt x="40" y="2501"/>
                    <a:pt x="222" y="2893"/>
                  </a:cubicBezTo>
                  <a:cubicBezTo>
                    <a:pt x="612" y="3729"/>
                    <a:pt x="1529" y="4191"/>
                    <a:pt x="2429" y="4191"/>
                  </a:cubicBezTo>
                  <a:cubicBezTo>
                    <a:pt x="2743" y="4191"/>
                    <a:pt x="3056" y="4134"/>
                    <a:pt x="3343" y="4018"/>
                  </a:cubicBezTo>
                  <a:cubicBezTo>
                    <a:pt x="3442" y="3976"/>
                    <a:pt x="3445" y="3855"/>
                    <a:pt x="3378" y="3807"/>
                  </a:cubicBezTo>
                  <a:cubicBezTo>
                    <a:pt x="3925" y="2875"/>
                    <a:pt x="4345" y="716"/>
                    <a:pt x="3219" y="111"/>
                  </a:cubicBezTo>
                  <a:cubicBezTo>
                    <a:pt x="3077" y="35"/>
                    <a:pt x="2922" y="0"/>
                    <a:pt x="27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" name="مجموعة 2"/>
          <p:cNvGrpSpPr/>
          <p:nvPr/>
        </p:nvGrpSpPr>
        <p:grpSpPr>
          <a:xfrm>
            <a:off x="10225798" y="2482599"/>
            <a:ext cx="2307200" cy="2519295"/>
            <a:chOff x="10225798" y="2482599"/>
            <a:chExt cx="2307200" cy="2519295"/>
          </a:xfrm>
        </p:grpSpPr>
        <p:sp>
          <p:nvSpPr>
            <p:cNvPr id="675" name="Google Shape;675;p51">
              <a:hlinkClick r:id="" action="ppaction://noaction"/>
            </p:cNvPr>
            <p:cNvSpPr/>
            <p:nvPr/>
          </p:nvSpPr>
          <p:spPr>
            <a:xfrm>
              <a:off x="10225798" y="2873229"/>
              <a:ext cx="2307200" cy="654400"/>
            </a:xfrm>
            <a:prstGeom prst="rect">
              <a:avLst/>
            </a:prstGeom>
            <a:solidFill>
              <a:srgbClr val="EA9999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680" name="Google Shape;680;p51">
              <a:hlinkClick r:id="rId4" action="ppaction://hlinksldjump"/>
            </p:cNvPr>
            <p:cNvSpPr/>
            <p:nvPr/>
          </p:nvSpPr>
          <p:spPr>
            <a:xfrm>
              <a:off x="10225798" y="3610361"/>
              <a:ext cx="2307200" cy="654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683" name="Google Shape;683;p51">
              <a:hlinkClick r:id="" action="ppaction://noaction"/>
            </p:cNvPr>
            <p:cNvSpPr/>
            <p:nvPr/>
          </p:nvSpPr>
          <p:spPr>
            <a:xfrm>
              <a:off x="10225798" y="4347494"/>
              <a:ext cx="2307200" cy="654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 sz="2400"/>
            </a:p>
          </p:txBody>
        </p:sp>
        <p:grpSp>
          <p:nvGrpSpPr>
            <p:cNvPr id="126" name="Google Shape;3165;p72"/>
            <p:cNvGrpSpPr/>
            <p:nvPr/>
          </p:nvGrpSpPr>
          <p:grpSpPr>
            <a:xfrm>
              <a:off x="11063292" y="2482599"/>
              <a:ext cx="515452" cy="571564"/>
              <a:chOff x="4245566" y="3661836"/>
              <a:chExt cx="332779" cy="369005"/>
            </a:xfrm>
          </p:grpSpPr>
          <p:sp>
            <p:nvSpPr>
              <p:cNvPr id="127" name="Google Shape;3166;p72"/>
              <p:cNvSpPr/>
              <p:nvPr/>
            </p:nvSpPr>
            <p:spPr>
              <a:xfrm>
                <a:off x="4274677" y="3672982"/>
                <a:ext cx="270823" cy="258023"/>
              </a:xfrm>
              <a:custGeom>
                <a:avLst/>
                <a:gdLst/>
                <a:ahLst/>
                <a:cxnLst/>
                <a:rect l="l" t="t" r="r" b="b"/>
                <a:pathLst>
                  <a:path w="14578" h="13889" extrusionOk="0">
                    <a:moveTo>
                      <a:pt x="12009" y="2035"/>
                    </a:moveTo>
                    <a:cubicBezTo>
                      <a:pt x="12210" y="2035"/>
                      <a:pt x="12210" y="2369"/>
                      <a:pt x="12009" y="2369"/>
                    </a:cubicBezTo>
                    <a:cubicBezTo>
                      <a:pt x="9834" y="2434"/>
                      <a:pt x="7658" y="2470"/>
                      <a:pt x="5492" y="2470"/>
                    </a:cubicBezTo>
                    <a:cubicBezTo>
                      <a:pt x="4303" y="2470"/>
                      <a:pt x="3117" y="2459"/>
                      <a:pt x="1936" y="2436"/>
                    </a:cubicBezTo>
                    <a:cubicBezTo>
                      <a:pt x="1802" y="2436"/>
                      <a:pt x="1802" y="2269"/>
                      <a:pt x="1936" y="2269"/>
                    </a:cubicBezTo>
                    <a:cubicBezTo>
                      <a:pt x="5271" y="2102"/>
                      <a:pt x="8640" y="2035"/>
                      <a:pt x="12009" y="2035"/>
                    </a:cubicBezTo>
                    <a:close/>
                    <a:moveTo>
                      <a:pt x="10110" y="4261"/>
                    </a:moveTo>
                    <a:cubicBezTo>
                      <a:pt x="10700" y="4261"/>
                      <a:pt x="11288" y="4264"/>
                      <a:pt x="11876" y="4270"/>
                    </a:cubicBezTo>
                    <a:cubicBezTo>
                      <a:pt x="12109" y="4270"/>
                      <a:pt x="12109" y="4604"/>
                      <a:pt x="11876" y="4604"/>
                    </a:cubicBezTo>
                    <a:cubicBezTo>
                      <a:pt x="10445" y="4694"/>
                      <a:pt x="8995" y="4730"/>
                      <a:pt x="7539" y="4730"/>
                    </a:cubicBezTo>
                    <a:cubicBezTo>
                      <a:pt x="5769" y="4730"/>
                      <a:pt x="3992" y="4677"/>
                      <a:pt x="2236" y="4604"/>
                    </a:cubicBezTo>
                    <a:cubicBezTo>
                      <a:pt x="2102" y="4604"/>
                      <a:pt x="2102" y="4370"/>
                      <a:pt x="2236" y="4370"/>
                    </a:cubicBezTo>
                    <a:cubicBezTo>
                      <a:pt x="4850" y="4316"/>
                      <a:pt x="7487" y="4261"/>
                      <a:pt x="10110" y="4261"/>
                    </a:cubicBezTo>
                    <a:close/>
                    <a:moveTo>
                      <a:pt x="3585" y="6554"/>
                    </a:moveTo>
                    <a:cubicBezTo>
                      <a:pt x="4652" y="6554"/>
                      <a:pt x="5746" y="6648"/>
                      <a:pt x="6806" y="6672"/>
                    </a:cubicBezTo>
                    <a:cubicBezTo>
                      <a:pt x="7640" y="6711"/>
                      <a:pt x="8586" y="6828"/>
                      <a:pt x="9508" y="6828"/>
                    </a:cubicBezTo>
                    <a:cubicBezTo>
                      <a:pt x="10172" y="6828"/>
                      <a:pt x="10822" y="6767"/>
                      <a:pt x="11409" y="6572"/>
                    </a:cubicBezTo>
                    <a:cubicBezTo>
                      <a:pt x="11425" y="6565"/>
                      <a:pt x="11441" y="6562"/>
                      <a:pt x="11457" y="6562"/>
                    </a:cubicBezTo>
                    <a:cubicBezTo>
                      <a:pt x="11599" y="6562"/>
                      <a:pt x="11693" y="6815"/>
                      <a:pt x="11542" y="6906"/>
                    </a:cubicBezTo>
                    <a:cubicBezTo>
                      <a:pt x="10983" y="7170"/>
                      <a:pt x="10352" y="7247"/>
                      <a:pt x="9704" y="7247"/>
                    </a:cubicBezTo>
                    <a:cubicBezTo>
                      <a:pt x="8884" y="7247"/>
                      <a:pt x="8037" y="7124"/>
                      <a:pt x="7273" y="7106"/>
                    </a:cubicBezTo>
                    <a:cubicBezTo>
                      <a:pt x="5638" y="7039"/>
                      <a:pt x="3937" y="7072"/>
                      <a:pt x="2336" y="6772"/>
                    </a:cubicBezTo>
                    <a:cubicBezTo>
                      <a:pt x="2236" y="6772"/>
                      <a:pt x="2269" y="6639"/>
                      <a:pt x="2369" y="6605"/>
                    </a:cubicBezTo>
                    <a:cubicBezTo>
                      <a:pt x="2768" y="6568"/>
                      <a:pt x="3175" y="6554"/>
                      <a:pt x="3585" y="6554"/>
                    </a:cubicBezTo>
                    <a:close/>
                    <a:moveTo>
                      <a:pt x="9039" y="9204"/>
                    </a:moveTo>
                    <a:cubicBezTo>
                      <a:pt x="9990" y="9204"/>
                      <a:pt x="10938" y="9224"/>
                      <a:pt x="11876" y="9274"/>
                    </a:cubicBezTo>
                    <a:cubicBezTo>
                      <a:pt x="12109" y="9307"/>
                      <a:pt x="12109" y="9607"/>
                      <a:pt x="11876" y="9607"/>
                    </a:cubicBezTo>
                    <a:cubicBezTo>
                      <a:pt x="10458" y="9713"/>
                      <a:pt x="9019" y="9750"/>
                      <a:pt x="7579" y="9750"/>
                    </a:cubicBezTo>
                    <a:cubicBezTo>
                      <a:pt x="5834" y="9750"/>
                      <a:pt x="4087" y="9696"/>
                      <a:pt x="2369" y="9641"/>
                    </a:cubicBezTo>
                    <a:cubicBezTo>
                      <a:pt x="2202" y="9641"/>
                      <a:pt x="2202" y="9407"/>
                      <a:pt x="2369" y="9407"/>
                    </a:cubicBezTo>
                    <a:cubicBezTo>
                      <a:pt x="4566" y="9314"/>
                      <a:pt x="6813" y="9204"/>
                      <a:pt x="9039" y="9204"/>
                    </a:cubicBezTo>
                    <a:close/>
                    <a:moveTo>
                      <a:pt x="7239" y="1"/>
                    </a:moveTo>
                    <a:cubicBezTo>
                      <a:pt x="4838" y="1"/>
                      <a:pt x="2403" y="201"/>
                      <a:pt x="1" y="201"/>
                    </a:cubicBezTo>
                    <a:cubicBezTo>
                      <a:pt x="34" y="234"/>
                      <a:pt x="34" y="267"/>
                      <a:pt x="34" y="301"/>
                    </a:cubicBezTo>
                    <a:cubicBezTo>
                      <a:pt x="101" y="2336"/>
                      <a:pt x="234" y="4370"/>
                      <a:pt x="368" y="6405"/>
                    </a:cubicBezTo>
                    <a:cubicBezTo>
                      <a:pt x="368" y="6405"/>
                      <a:pt x="368" y="6439"/>
                      <a:pt x="368" y="6472"/>
                    </a:cubicBezTo>
                    <a:cubicBezTo>
                      <a:pt x="434" y="7573"/>
                      <a:pt x="501" y="8640"/>
                      <a:pt x="568" y="9741"/>
                    </a:cubicBezTo>
                    <a:cubicBezTo>
                      <a:pt x="568" y="9774"/>
                      <a:pt x="568" y="9774"/>
                      <a:pt x="568" y="9808"/>
                    </a:cubicBezTo>
                    <a:cubicBezTo>
                      <a:pt x="1302" y="10308"/>
                      <a:pt x="2002" y="10842"/>
                      <a:pt x="2736" y="11342"/>
                    </a:cubicBezTo>
                    <a:cubicBezTo>
                      <a:pt x="3837" y="12109"/>
                      <a:pt x="5038" y="13143"/>
                      <a:pt x="6305" y="13710"/>
                    </a:cubicBezTo>
                    <a:cubicBezTo>
                      <a:pt x="6578" y="13834"/>
                      <a:pt x="6851" y="13888"/>
                      <a:pt x="7124" y="13888"/>
                    </a:cubicBezTo>
                    <a:cubicBezTo>
                      <a:pt x="8618" y="13888"/>
                      <a:pt x="10080" y="12250"/>
                      <a:pt x="11209" y="11375"/>
                    </a:cubicBezTo>
                    <a:cubicBezTo>
                      <a:pt x="11909" y="10808"/>
                      <a:pt x="12610" y="10275"/>
                      <a:pt x="13310" y="9708"/>
                    </a:cubicBezTo>
                    <a:cubicBezTo>
                      <a:pt x="13277" y="9708"/>
                      <a:pt x="13277" y="9674"/>
                      <a:pt x="13277" y="9641"/>
                    </a:cubicBezTo>
                    <a:cubicBezTo>
                      <a:pt x="13377" y="8106"/>
                      <a:pt x="13577" y="6605"/>
                      <a:pt x="13777" y="5104"/>
                    </a:cubicBezTo>
                    <a:cubicBezTo>
                      <a:pt x="14011" y="3536"/>
                      <a:pt x="14144" y="1869"/>
                      <a:pt x="14578" y="367"/>
                    </a:cubicBezTo>
                    <a:lnTo>
                      <a:pt x="14545" y="367"/>
                    </a:lnTo>
                    <a:cubicBezTo>
                      <a:pt x="12109" y="301"/>
                      <a:pt x="9674" y="34"/>
                      <a:pt x="723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8" name="Google Shape;3167;p72"/>
              <p:cNvSpPr/>
              <p:nvPr/>
            </p:nvSpPr>
            <p:spPr>
              <a:xfrm>
                <a:off x="4528130" y="3813651"/>
                <a:ext cx="24820" cy="34721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1869" extrusionOk="0">
                    <a:moveTo>
                      <a:pt x="301" y="1"/>
                    </a:moveTo>
                    <a:cubicBezTo>
                      <a:pt x="234" y="634"/>
                      <a:pt x="134" y="1235"/>
                      <a:pt x="1" y="1869"/>
                    </a:cubicBezTo>
                    <a:cubicBezTo>
                      <a:pt x="435" y="1535"/>
                      <a:pt x="835" y="1202"/>
                      <a:pt x="1268" y="868"/>
                    </a:cubicBezTo>
                    <a:cubicBezTo>
                      <a:pt x="1268" y="868"/>
                      <a:pt x="1302" y="835"/>
                      <a:pt x="1335" y="835"/>
                    </a:cubicBezTo>
                    <a:cubicBezTo>
                      <a:pt x="935" y="668"/>
                      <a:pt x="568" y="368"/>
                      <a:pt x="301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9" name="Google Shape;3168;p72"/>
              <p:cNvSpPr/>
              <p:nvPr/>
            </p:nvSpPr>
            <p:spPr>
              <a:xfrm>
                <a:off x="4471134" y="3842780"/>
                <a:ext cx="91717" cy="164857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8874" extrusionOk="0">
                    <a:moveTo>
                      <a:pt x="4437" y="0"/>
                    </a:moveTo>
                    <a:cubicBezTo>
                      <a:pt x="2969" y="1168"/>
                      <a:pt x="1468" y="2335"/>
                      <a:pt x="0" y="3503"/>
                    </a:cubicBezTo>
                    <a:cubicBezTo>
                      <a:pt x="967" y="4670"/>
                      <a:pt x="1901" y="5871"/>
                      <a:pt x="2902" y="7005"/>
                    </a:cubicBezTo>
                    <a:cubicBezTo>
                      <a:pt x="3402" y="7573"/>
                      <a:pt x="3936" y="8106"/>
                      <a:pt x="4470" y="8673"/>
                    </a:cubicBezTo>
                    <a:cubicBezTo>
                      <a:pt x="4537" y="8740"/>
                      <a:pt x="4603" y="8807"/>
                      <a:pt x="4670" y="8873"/>
                    </a:cubicBezTo>
                    <a:cubicBezTo>
                      <a:pt x="4803" y="8607"/>
                      <a:pt x="4870" y="8240"/>
                      <a:pt x="4870" y="7839"/>
                    </a:cubicBezTo>
                    <a:cubicBezTo>
                      <a:pt x="4937" y="5238"/>
                      <a:pt x="4603" y="2602"/>
                      <a:pt x="4437" y="0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0" name="Google Shape;3169;p72"/>
              <p:cNvSpPr/>
              <p:nvPr/>
            </p:nvSpPr>
            <p:spPr>
              <a:xfrm>
                <a:off x="4264775" y="3912186"/>
                <a:ext cx="286929" cy="107842"/>
              </a:xfrm>
              <a:custGeom>
                <a:avLst/>
                <a:gdLst/>
                <a:ahLst/>
                <a:cxnLst/>
                <a:rect l="l" t="t" r="r" b="b"/>
                <a:pathLst>
                  <a:path w="15445" h="5805" extrusionOk="0">
                    <a:moveTo>
                      <a:pt x="10808" y="0"/>
                    </a:moveTo>
                    <a:cubicBezTo>
                      <a:pt x="10053" y="661"/>
                      <a:pt x="8911" y="1916"/>
                      <a:pt x="7889" y="1916"/>
                    </a:cubicBezTo>
                    <a:cubicBezTo>
                      <a:pt x="7827" y="1916"/>
                      <a:pt x="7766" y="1911"/>
                      <a:pt x="7706" y="1902"/>
                    </a:cubicBezTo>
                    <a:cubicBezTo>
                      <a:pt x="7038" y="1835"/>
                      <a:pt x="6271" y="1168"/>
                      <a:pt x="5738" y="834"/>
                    </a:cubicBezTo>
                    <a:cubicBezTo>
                      <a:pt x="5471" y="634"/>
                      <a:pt x="5204" y="467"/>
                      <a:pt x="4970" y="301"/>
                    </a:cubicBezTo>
                    <a:cubicBezTo>
                      <a:pt x="4303" y="1235"/>
                      <a:pt x="3403" y="2002"/>
                      <a:pt x="2602" y="2836"/>
                    </a:cubicBezTo>
                    <a:cubicBezTo>
                      <a:pt x="1735" y="3703"/>
                      <a:pt x="901" y="4637"/>
                      <a:pt x="0" y="5471"/>
                    </a:cubicBezTo>
                    <a:cubicBezTo>
                      <a:pt x="467" y="5805"/>
                      <a:pt x="1268" y="5805"/>
                      <a:pt x="1935" y="5805"/>
                    </a:cubicBezTo>
                    <a:cubicBezTo>
                      <a:pt x="2635" y="5805"/>
                      <a:pt x="3336" y="5805"/>
                      <a:pt x="4003" y="5771"/>
                    </a:cubicBezTo>
                    <a:lnTo>
                      <a:pt x="14644" y="5771"/>
                    </a:lnTo>
                    <a:cubicBezTo>
                      <a:pt x="14977" y="5738"/>
                      <a:pt x="15244" y="5671"/>
                      <a:pt x="15411" y="5571"/>
                    </a:cubicBezTo>
                    <a:cubicBezTo>
                      <a:pt x="15411" y="5538"/>
                      <a:pt x="15444" y="5504"/>
                      <a:pt x="15444" y="5504"/>
                    </a:cubicBezTo>
                    <a:cubicBezTo>
                      <a:pt x="15211" y="5104"/>
                      <a:pt x="14277" y="4370"/>
                      <a:pt x="14043" y="4103"/>
                    </a:cubicBezTo>
                    <a:cubicBezTo>
                      <a:pt x="13610" y="3670"/>
                      <a:pt x="13210" y="3203"/>
                      <a:pt x="12809" y="2702"/>
                    </a:cubicBezTo>
                    <a:cubicBezTo>
                      <a:pt x="12109" y="1835"/>
                      <a:pt x="11408" y="934"/>
                      <a:pt x="10808" y="0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1" name="Google Shape;3170;p72"/>
              <p:cNvSpPr/>
              <p:nvPr/>
            </p:nvSpPr>
            <p:spPr>
              <a:xfrm>
                <a:off x="4253610" y="3841536"/>
                <a:ext cx="96696" cy="167959"/>
              </a:xfrm>
              <a:custGeom>
                <a:avLst/>
                <a:gdLst/>
                <a:ahLst/>
                <a:cxnLst/>
                <a:rect l="l" t="t" r="r" b="b"/>
                <a:pathLst>
                  <a:path w="5205" h="9041" extrusionOk="0">
                    <a:moveTo>
                      <a:pt x="34" y="1"/>
                    </a:moveTo>
                    <a:lnTo>
                      <a:pt x="34" y="1"/>
                    </a:lnTo>
                    <a:cubicBezTo>
                      <a:pt x="167" y="2769"/>
                      <a:pt x="1" y="5571"/>
                      <a:pt x="167" y="8340"/>
                    </a:cubicBezTo>
                    <a:cubicBezTo>
                      <a:pt x="167" y="8640"/>
                      <a:pt x="234" y="8874"/>
                      <a:pt x="368" y="9041"/>
                    </a:cubicBezTo>
                    <a:cubicBezTo>
                      <a:pt x="1135" y="8073"/>
                      <a:pt x="2002" y="7173"/>
                      <a:pt x="2836" y="6272"/>
                    </a:cubicBezTo>
                    <a:cubicBezTo>
                      <a:pt x="3603" y="5471"/>
                      <a:pt x="4337" y="4537"/>
                      <a:pt x="5204" y="3870"/>
                    </a:cubicBezTo>
                    <a:cubicBezTo>
                      <a:pt x="4804" y="3603"/>
                      <a:pt x="4370" y="3303"/>
                      <a:pt x="3970" y="3036"/>
                    </a:cubicBezTo>
                    <a:cubicBezTo>
                      <a:pt x="2603" y="2069"/>
                      <a:pt x="1268" y="1102"/>
                      <a:pt x="34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2" name="Google Shape;3171;p72"/>
              <p:cNvSpPr/>
              <p:nvPr/>
            </p:nvSpPr>
            <p:spPr>
              <a:xfrm>
                <a:off x="4252365" y="3803731"/>
                <a:ext cx="25433" cy="45886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2470" extrusionOk="0">
                    <a:moveTo>
                      <a:pt x="1068" y="1"/>
                    </a:moveTo>
                    <a:cubicBezTo>
                      <a:pt x="902" y="201"/>
                      <a:pt x="701" y="435"/>
                      <a:pt x="535" y="635"/>
                    </a:cubicBezTo>
                    <a:cubicBezTo>
                      <a:pt x="368" y="902"/>
                      <a:pt x="234" y="1269"/>
                      <a:pt x="1" y="1502"/>
                    </a:cubicBezTo>
                    <a:cubicBezTo>
                      <a:pt x="1" y="1502"/>
                      <a:pt x="34" y="1535"/>
                      <a:pt x="34" y="1535"/>
                    </a:cubicBezTo>
                    <a:cubicBezTo>
                      <a:pt x="501" y="1836"/>
                      <a:pt x="935" y="2136"/>
                      <a:pt x="1369" y="2469"/>
                    </a:cubicBezTo>
                    <a:cubicBezTo>
                      <a:pt x="1269" y="1669"/>
                      <a:pt x="1168" y="835"/>
                      <a:pt x="1068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3" name="Google Shape;3172;p72"/>
              <p:cNvSpPr/>
              <p:nvPr/>
            </p:nvSpPr>
            <p:spPr>
              <a:xfrm>
                <a:off x="4245566" y="3661836"/>
                <a:ext cx="332779" cy="369005"/>
              </a:xfrm>
              <a:custGeom>
                <a:avLst/>
                <a:gdLst/>
                <a:ahLst/>
                <a:cxnLst/>
                <a:rect l="l" t="t" r="r" b="b"/>
                <a:pathLst>
                  <a:path w="17913" h="19863" extrusionOk="0">
                    <a:moveTo>
                      <a:pt x="15511" y="8173"/>
                    </a:moveTo>
                    <a:cubicBezTo>
                      <a:pt x="15778" y="8540"/>
                      <a:pt x="16145" y="8840"/>
                      <a:pt x="16545" y="9007"/>
                    </a:cubicBezTo>
                    <a:cubicBezTo>
                      <a:pt x="16512" y="9007"/>
                      <a:pt x="16512" y="9040"/>
                      <a:pt x="16478" y="9040"/>
                    </a:cubicBezTo>
                    <a:cubicBezTo>
                      <a:pt x="16045" y="9374"/>
                      <a:pt x="15645" y="9707"/>
                      <a:pt x="15211" y="10041"/>
                    </a:cubicBezTo>
                    <a:cubicBezTo>
                      <a:pt x="15344" y="9407"/>
                      <a:pt x="15411" y="8806"/>
                      <a:pt x="15511" y="8173"/>
                    </a:cubicBezTo>
                    <a:close/>
                    <a:moveTo>
                      <a:pt x="1434" y="7639"/>
                    </a:moveTo>
                    <a:cubicBezTo>
                      <a:pt x="1534" y="8473"/>
                      <a:pt x="1635" y="9273"/>
                      <a:pt x="1735" y="10107"/>
                    </a:cubicBezTo>
                    <a:cubicBezTo>
                      <a:pt x="1301" y="9807"/>
                      <a:pt x="867" y="9474"/>
                      <a:pt x="434" y="9173"/>
                    </a:cubicBezTo>
                    <a:lnTo>
                      <a:pt x="400" y="9173"/>
                    </a:lnTo>
                    <a:cubicBezTo>
                      <a:pt x="400" y="9173"/>
                      <a:pt x="400" y="9140"/>
                      <a:pt x="367" y="9140"/>
                    </a:cubicBezTo>
                    <a:cubicBezTo>
                      <a:pt x="600" y="8907"/>
                      <a:pt x="734" y="8540"/>
                      <a:pt x="934" y="8306"/>
                    </a:cubicBezTo>
                    <a:cubicBezTo>
                      <a:pt x="1101" y="8073"/>
                      <a:pt x="1268" y="7839"/>
                      <a:pt x="1434" y="7639"/>
                    </a:cubicBezTo>
                    <a:close/>
                    <a:moveTo>
                      <a:pt x="8806" y="601"/>
                    </a:moveTo>
                    <a:cubicBezTo>
                      <a:pt x="11241" y="634"/>
                      <a:pt x="13676" y="901"/>
                      <a:pt x="16112" y="967"/>
                    </a:cubicBezTo>
                    <a:lnTo>
                      <a:pt x="16178" y="967"/>
                    </a:lnTo>
                    <a:cubicBezTo>
                      <a:pt x="15711" y="2469"/>
                      <a:pt x="15578" y="4136"/>
                      <a:pt x="15344" y="5671"/>
                    </a:cubicBezTo>
                    <a:cubicBezTo>
                      <a:pt x="15144" y="7205"/>
                      <a:pt x="14944" y="8706"/>
                      <a:pt x="14844" y="10207"/>
                    </a:cubicBezTo>
                    <a:cubicBezTo>
                      <a:pt x="14844" y="10274"/>
                      <a:pt x="14844" y="10274"/>
                      <a:pt x="14877" y="10308"/>
                    </a:cubicBezTo>
                    <a:cubicBezTo>
                      <a:pt x="14177" y="10875"/>
                      <a:pt x="13476" y="11408"/>
                      <a:pt x="12776" y="11975"/>
                    </a:cubicBezTo>
                    <a:cubicBezTo>
                      <a:pt x="11676" y="12850"/>
                      <a:pt x="10193" y="14488"/>
                      <a:pt x="8693" y="14488"/>
                    </a:cubicBezTo>
                    <a:cubicBezTo>
                      <a:pt x="8419" y="14488"/>
                      <a:pt x="8145" y="14434"/>
                      <a:pt x="7872" y="14310"/>
                    </a:cubicBezTo>
                    <a:cubicBezTo>
                      <a:pt x="6605" y="13743"/>
                      <a:pt x="5404" y="12709"/>
                      <a:pt x="4303" y="11942"/>
                    </a:cubicBezTo>
                    <a:cubicBezTo>
                      <a:pt x="3569" y="11442"/>
                      <a:pt x="2869" y="10908"/>
                      <a:pt x="2135" y="10408"/>
                    </a:cubicBezTo>
                    <a:cubicBezTo>
                      <a:pt x="2135" y="10374"/>
                      <a:pt x="2168" y="10374"/>
                      <a:pt x="2168" y="10341"/>
                    </a:cubicBezTo>
                    <a:cubicBezTo>
                      <a:pt x="2102" y="9240"/>
                      <a:pt x="2001" y="8173"/>
                      <a:pt x="1935" y="7072"/>
                    </a:cubicBezTo>
                    <a:cubicBezTo>
                      <a:pt x="1935" y="7039"/>
                      <a:pt x="1935" y="7005"/>
                      <a:pt x="1935" y="7005"/>
                    </a:cubicBezTo>
                    <a:cubicBezTo>
                      <a:pt x="1801" y="4970"/>
                      <a:pt x="1668" y="2936"/>
                      <a:pt x="1601" y="901"/>
                    </a:cubicBezTo>
                    <a:cubicBezTo>
                      <a:pt x="1601" y="867"/>
                      <a:pt x="1601" y="834"/>
                      <a:pt x="1568" y="801"/>
                    </a:cubicBezTo>
                    <a:cubicBezTo>
                      <a:pt x="4003" y="801"/>
                      <a:pt x="6405" y="601"/>
                      <a:pt x="8806" y="601"/>
                    </a:cubicBezTo>
                    <a:close/>
                    <a:moveTo>
                      <a:pt x="16579" y="9740"/>
                    </a:moveTo>
                    <a:cubicBezTo>
                      <a:pt x="16745" y="12342"/>
                      <a:pt x="17046" y="14978"/>
                      <a:pt x="17012" y="17579"/>
                    </a:cubicBezTo>
                    <a:cubicBezTo>
                      <a:pt x="17012" y="17980"/>
                      <a:pt x="16945" y="18347"/>
                      <a:pt x="16845" y="18613"/>
                    </a:cubicBezTo>
                    <a:cubicBezTo>
                      <a:pt x="16745" y="18547"/>
                      <a:pt x="16679" y="18480"/>
                      <a:pt x="16612" y="18413"/>
                    </a:cubicBezTo>
                    <a:cubicBezTo>
                      <a:pt x="16078" y="17846"/>
                      <a:pt x="15578" y="17313"/>
                      <a:pt x="15044" y="16745"/>
                    </a:cubicBezTo>
                    <a:cubicBezTo>
                      <a:pt x="14043" y="15611"/>
                      <a:pt x="13109" y="14410"/>
                      <a:pt x="12142" y="13243"/>
                    </a:cubicBezTo>
                    <a:cubicBezTo>
                      <a:pt x="13610" y="12075"/>
                      <a:pt x="15111" y="10908"/>
                      <a:pt x="16579" y="9740"/>
                    </a:cubicBezTo>
                    <a:close/>
                    <a:moveTo>
                      <a:pt x="467" y="9674"/>
                    </a:moveTo>
                    <a:lnTo>
                      <a:pt x="467" y="9674"/>
                    </a:lnTo>
                    <a:cubicBezTo>
                      <a:pt x="1701" y="10775"/>
                      <a:pt x="3036" y="11742"/>
                      <a:pt x="4403" y="12709"/>
                    </a:cubicBezTo>
                    <a:cubicBezTo>
                      <a:pt x="4803" y="12976"/>
                      <a:pt x="5237" y="13276"/>
                      <a:pt x="5637" y="13543"/>
                    </a:cubicBezTo>
                    <a:cubicBezTo>
                      <a:pt x="4770" y="14210"/>
                      <a:pt x="4036" y="15144"/>
                      <a:pt x="3269" y="15945"/>
                    </a:cubicBezTo>
                    <a:cubicBezTo>
                      <a:pt x="2435" y="16846"/>
                      <a:pt x="1568" y="17746"/>
                      <a:pt x="801" y="18714"/>
                    </a:cubicBezTo>
                    <a:cubicBezTo>
                      <a:pt x="701" y="18547"/>
                      <a:pt x="600" y="18313"/>
                      <a:pt x="600" y="18013"/>
                    </a:cubicBezTo>
                    <a:cubicBezTo>
                      <a:pt x="434" y="15244"/>
                      <a:pt x="600" y="12442"/>
                      <a:pt x="467" y="9674"/>
                    </a:cubicBezTo>
                    <a:close/>
                    <a:moveTo>
                      <a:pt x="11875" y="13476"/>
                    </a:moveTo>
                    <a:cubicBezTo>
                      <a:pt x="12476" y="14410"/>
                      <a:pt x="13143" y="15311"/>
                      <a:pt x="13843" y="16178"/>
                    </a:cubicBezTo>
                    <a:cubicBezTo>
                      <a:pt x="14244" y="16679"/>
                      <a:pt x="14677" y="17146"/>
                      <a:pt x="15077" y="17579"/>
                    </a:cubicBezTo>
                    <a:cubicBezTo>
                      <a:pt x="15311" y="17846"/>
                      <a:pt x="16245" y="18580"/>
                      <a:pt x="16478" y="18980"/>
                    </a:cubicBezTo>
                    <a:cubicBezTo>
                      <a:pt x="16478" y="19014"/>
                      <a:pt x="16445" y="19014"/>
                      <a:pt x="16445" y="19047"/>
                    </a:cubicBezTo>
                    <a:cubicBezTo>
                      <a:pt x="16278" y="19147"/>
                      <a:pt x="16011" y="19214"/>
                      <a:pt x="15678" y="19247"/>
                    </a:cubicBezTo>
                    <a:lnTo>
                      <a:pt x="5037" y="19247"/>
                    </a:lnTo>
                    <a:cubicBezTo>
                      <a:pt x="4370" y="19247"/>
                      <a:pt x="3669" y="19281"/>
                      <a:pt x="2969" y="19281"/>
                    </a:cubicBezTo>
                    <a:cubicBezTo>
                      <a:pt x="2302" y="19281"/>
                      <a:pt x="1501" y="19281"/>
                      <a:pt x="1034" y="18947"/>
                    </a:cubicBezTo>
                    <a:cubicBezTo>
                      <a:pt x="1935" y="18113"/>
                      <a:pt x="2769" y="17179"/>
                      <a:pt x="3636" y="16312"/>
                    </a:cubicBezTo>
                    <a:cubicBezTo>
                      <a:pt x="4437" y="15478"/>
                      <a:pt x="5337" y="14711"/>
                      <a:pt x="6004" y="13777"/>
                    </a:cubicBezTo>
                    <a:cubicBezTo>
                      <a:pt x="6271" y="13943"/>
                      <a:pt x="6505" y="14110"/>
                      <a:pt x="6772" y="14277"/>
                    </a:cubicBezTo>
                    <a:cubicBezTo>
                      <a:pt x="7305" y="14644"/>
                      <a:pt x="8072" y="15311"/>
                      <a:pt x="8740" y="15378"/>
                    </a:cubicBezTo>
                    <a:cubicBezTo>
                      <a:pt x="8802" y="15387"/>
                      <a:pt x="8865" y="15392"/>
                      <a:pt x="8928" y="15392"/>
                    </a:cubicBezTo>
                    <a:cubicBezTo>
                      <a:pt x="9975" y="15392"/>
                      <a:pt x="11089" y="14137"/>
                      <a:pt x="11875" y="13476"/>
                    </a:cubicBezTo>
                    <a:close/>
                    <a:moveTo>
                      <a:pt x="8806" y="0"/>
                    </a:moveTo>
                    <a:cubicBezTo>
                      <a:pt x="6338" y="0"/>
                      <a:pt x="3836" y="33"/>
                      <a:pt x="1434" y="467"/>
                    </a:cubicBezTo>
                    <a:cubicBezTo>
                      <a:pt x="1334" y="500"/>
                      <a:pt x="1301" y="567"/>
                      <a:pt x="1301" y="667"/>
                    </a:cubicBezTo>
                    <a:cubicBezTo>
                      <a:pt x="1168" y="667"/>
                      <a:pt x="1067" y="734"/>
                      <a:pt x="1067" y="901"/>
                    </a:cubicBezTo>
                    <a:cubicBezTo>
                      <a:pt x="1101" y="2936"/>
                      <a:pt x="1201" y="4970"/>
                      <a:pt x="1401" y="7005"/>
                    </a:cubicBezTo>
                    <a:cubicBezTo>
                      <a:pt x="1067" y="7305"/>
                      <a:pt x="801" y="7639"/>
                      <a:pt x="567" y="8006"/>
                    </a:cubicBezTo>
                    <a:cubicBezTo>
                      <a:pt x="367" y="8306"/>
                      <a:pt x="33" y="8773"/>
                      <a:pt x="100" y="9173"/>
                    </a:cubicBezTo>
                    <a:lnTo>
                      <a:pt x="133" y="9173"/>
                    </a:lnTo>
                    <a:cubicBezTo>
                      <a:pt x="100" y="9207"/>
                      <a:pt x="100" y="9240"/>
                      <a:pt x="100" y="9273"/>
                    </a:cubicBezTo>
                    <a:cubicBezTo>
                      <a:pt x="0" y="11141"/>
                      <a:pt x="33" y="13043"/>
                      <a:pt x="33" y="14944"/>
                    </a:cubicBezTo>
                    <a:cubicBezTo>
                      <a:pt x="33" y="15945"/>
                      <a:pt x="0" y="16979"/>
                      <a:pt x="67" y="18013"/>
                    </a:cubicBezTo>
                    <a:cubicBezTo>
                      <a:pt x="67" y="18413"/>
                      <a:pt x="67" y="18880"/>
                      <a:pt x="300" y="19214"/>
                    </a:cubicBezTo>
                    <a:cubicBezTo>
                      <a:pt x="641" y="19754"/>
                      <a:pt x="1317" y="19862"/>
                      <a:pt x="1991" y="19862"/>
                    </a:cubicBezTo>
                    <a:cubicBezTo>
                      <a:pt x="2440" y="19862"/>
                      <a:pt x="2889" y="19814"/>
                      <a:pt x="3236" y="19814"/>
                    </a:cubicBezTo>
                    <a:lnTo>
                      <a:pt x="14911" y="19814"/>
                    </a:lnTo>
                    <a:cubicBezTo>
                      <a:pt x="15114" y="19814"/>
                      <a:pt x="15321" y="19820"/>
                      <a:pt x="15525" y="19820"/>
                    </a:cubicBezTo>
                    <a:cubicBezTo>
                      <a:pt x="16288" y="19820"/>
                      <a:pt x="17010" y="19737"/>
                      <a:pt x="17379" y="18947"/>
                    </a:cubicBezTo>
                    <a:cubicBezTo>
                      <a:pt x="17913" y="17846"/>
                      <a:pt x="17546" y="16278"/>
                      <a:pt x="17479" y="15144"/>
                    </a:cubicBezTo>
                    <a:cubicBezTo>
                      <a:pt x="17346" y="13176"/>
                      <a:pt x="17246" y="11208"/>
                      <a:pt x="17112" y="9273"/>
                    </a:cubicBezTo>
                    <a:cubicBezTo>
                      <a:pt x="17079" y="9173"/>
                      <a:pt x="17046" y="9107"/>
                      <a:pt x="16979" y="9073"/>
                    </a:cubicBezTo>
                    <a:cubicBezTo>
                      <a:pt x="17046" y="9007"/>
                      <a:pt x="17046" y="8907"/>
                      <a:pt x="16945" y="8840"/>
                    </a:cubicBezTo>
                    <a:cubicBezTo>
                      <a:pt x="16478" y="8540"/>
                      <a:pt x="16112" y="8206"/>
                      <a:pt x="15811" y="7739"/>
                    </a:cubicBezTo>
                    <a:cubicBezTo>
                      <a:pt x="15778" y="7672"/>
                      <a:pt x="15678" y="7639"/>
                      <a:pt x="15611" y="7639"/>
                    </a:cubicBezTo>
                    <a:cubicBezTo>
                      <a:pt x="15745" y="6872"/>
                      <a:pt x="15845" y="6105"/>
                      <a:pt x="15978" y="5337"/>
                    </a:cubicBezTo>
                    <a:cubicBezTo>
                      <a:pt x="16212" y="3836"/>
                      <a:pt x="16579" y="2335"/>
                      <a:pt x="16645" y="834"/>
                    </a:cubicBezTo>
                    <a:cubicBezTo>
                      <a:pt x="16645" y="695"/>
                      <a:pt x="16553" y="626"/>
                      <a:pt x="16445" y="626"/>
                    </a:cubicBezTo>
                    <a:cubicBezTo>
                      <a:pt x="16423" y="626"/>
                      <a:pt x="16401" y="628"/>
                      <a:pt x="16378" y="634"/>
                    </a:cubicBezTo>
                    <a:cubicBezTo>
                      <a:pt x="16345" y="534"/>
                      <a:pt x="16312" y="467"/>
                      <a:pt x="16212" y="434"/>
                    </a:cubicBezTo>
                    <a:cubicBezTo>
                      <a:pt x="13777" y="33"/>
                      <a:pt x="11241" y="33"/>
                      <a:pt x="880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4" name="Google Shape;3173;p72"/>
              <p:cNvSpPr/>
              <p:nvPr/>
            </p:nvSpPr>
            <p:spPr>
              <a:xfrm>
                <a:off x="4308154" y="3710787"/>
                <a:ext cx="19335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0408" h="436" extrusionOk="0">
                    <a:moveTo>
                      <a:pt x="10207" y="0"/>
                    </a:moveTo>
                    <a:cubicBezTo>
                      <a:pt x="6838" y="0"/>
                      <a:pt x="3469" y="67"/>
                      <a:pt x="134" y="234"/>
                    </a:cubicBezTo>
                    <a:cubicBezTo>
                      <a:pt x="0" y="234"/>
                      <a:pt x="0" y="401"/>
                      <a:pt x="134" y="401"/>
                    </a:cubicBezTo>
                    <a:cubicBezTo>
                      <a:pt x="1315" y="424"/>
                      <a:pt x="2501" y="435"/>
                      <a:pt x="3690" y="435"/>
                    </a:cubicBezTo>
                    <a:cubicBezTo>
                      <a:pt x="5856" y="435"/>
                      <a:pt x="8032" y="399"/>
                      <a:pt x="10207" y="334"/>
                    </a:cubicBezTo>
                    <a:cubicBezTo>
                      <a:pt x="10408" y="334"/>
                      <a:pt x="10408" y="0"/>
                      <a:pt x="1020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5" name="Google Shape;3174;p72"/>
              <p:cNvSpPr/>
              <p:nvPr/>
            </p:nvSpPr>
            <p:spPr>
              <a:xfrm>
                <a:off x="4313727" y="3752141"/>
                <a:ext cx="185924" cy="8731"/>
              </a:xfrm>
              <a:custGeom>
                <a:avLst/>
                <a:gdLst/>
                <a:ahLst/>
                <a:cxnLst/>
                <a:rect l="l" t="t" r="r" b="b"/>
                <a:pathLst>
                  <a:path w="10008" h="470" extrusionOk="0">
                    <a:moveTo>
                      <a:pt x="8008" y="0"/>
                    </a:moveTo>
                    <a:cubicBezTo>
                      <a:pt x="5385" y="0"/>
                      <a:pt x="2748" y="55"/>
                      <a:pt x="134" y="109"/>
                    </a:cubicBezTo>
                    <a:cubicBezTo>
                      <a:pt x="0" y="109"/>
                      <a:pt x="0" y="343"/>
                      <a:pt x="134" y="343"/>
                    </a:cubicBezTo>
                    <a:cubicBezTo>
                      <a:pt x="1890" y="416"/>
                      <a:pt x="3667" y="469"/>
                      <a:pt x="5437" y="469"/>
                    </a:cubicBezTo>
                    <a:cubicBezTo>
                      <a:pt x="6893" y="469"/>
                      <a:pt x="8343" y="433"/>
                      <a:pt x="9774" y="343"/>
                    </a:cubicBezTo>
                    <a:cubicBezTo>
                      <a:pt x="10007" y="343"/>
                      <a:pt x="10007" y="9"/>
                      <a:pt x="9774" y="9"/>
                    </a:cubicBezTo>
                    <a:cubicBezTo>
                      <a:pt x="9186" y="3"/>
                      <a:pt x="8598" y="0"/>
                      <a:pt x="800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6" name="Google Shape;3175;p72"/>
              <p:cNvSpPr/>
              <p:nvPr/>
            </p:nvSpPr>
            <p:spPr>
              <a:xfrm>
                <a:off x="4315585" y="3843951"/>
                <a:ext cx="184066" cy="10292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554" extrusionOk="0">
                    <a:moveTo>
                      <a:pt x="6837" y="1"/>
                    </a:moveTo>
                    <a:cubicBezTo>
                      <a:pt x="4611" y="1"/>
                      <a:pt x="2364" y="111"/>
                      <a:pt x="167" y="204"/>
                    </a:cubicBezTo>
                    <a:cubicBezTo>
                      <a:pt x="0" y="204"/>
                      <a:pt x="0" y="438"/>
                      <a:pt x="167" y="438"/>
                    </a:cubicBezTo>
                    <a:cubicBezTo>
                      <a:pt x="1978" y="496"/>
                      <a:pt x="3821" y="553"/>
                      <a:pt x="5660" y="553"/>
                    </a:cubicBezTo>
                    <a:cubicBezTo>
                      <a:pt x="7006" y="553"/>
                      <a:pt x="8349" y="522"/>
                      <a:pt x="9674" y="438"/>
                    </a:cubicBezTo>
                    <a:cubicBezTo>
                      <a:pt x="9907" y="404"/>
                      <a:pt x="9907" y="104"/>
                      <a:pt x="9674" y="71"/>
                    </a:cubicBezTo>
                    <a:cubicBezTo>
                      <a:pt x="8736" y="21"/>
                      <a:pt x="7788" y="1"/>
                      <a:pt x="68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7" name="Google Shape;3176;p72"/>
              <p:cNvSpPr/>
              <p:nvPr/>
            </p:nvSpPr>
            <p:spPr>
              <a:xfrm>
                <a:off x="4316198" y="3794628"/>
                <a:ext cx="175650" cy="12577"/>
              </a:xfrm>
              <a:custGeom>
                <a:avLst/>
                <a:gdLst/>
                <a:ahLst/>
                <a:cxnLst/>
                <a:rect l="l" t="t" r="r" b="b"/>
                <a:pathLst>
                  <a:path w="9455" h="677" extrusionOk="0">
                    <a:moveTo>
                      <a:pt x="1492" y="0"/>
                    </a:moveTo>
                    <a:cubicBezTo>
                      <a:pt x="1033" y="0"/>
                      <a:pt x="579" y="16"/>
                      <a:pt x="134" y="57"/>
                    </a:cubicBezTo>
                    <a:cubicBezTo>
                      <a:pt x="34" y="91"/>
                      <a:pt x="1" y="191"/>
                      <a:pt x="101" y="224"/>
                    </a:cubicBezTo>
                    <a:cubicBezTo>
                      <a:pt x="1702" y="524"/>
                      <a:pt x="3403" y="458"/>
                      <a:pt x="5038" y="524"/>
                    </a:cubicBezTo>
                    <a:cubicBezTo>
                      <a:pt x="5785" y="561"/>
                      <a:pt x="6611" y="677"/>
                      <a:pt x="7409" y="677"/>
                    </a:cubicBezTo>
                    <a:cubicBezTo>
                      <a:pt x="8071" y="677"/>
                      <a:pt x="8714" y="597"/>
                      <a:pt x="9274" y="324"/>
                    </a:cubicBezTo>
                    <a:cubicBezTo>
                      <a:pt x="9454" y="264"/>
                      <a:pt x="9364" y="14"/>
                      <a:pt x="9198" y="14"/>
                    </a:cubicBezTo>
                    <a:cubicBezTo>
                      <a:pt x="9180" y="14"/>
                      <a:pt x="9160" y="17"/>
                      <a:pt x="9141" y="24"/>
                    </a:cubicBezTo>
                    <a:cubicBezTo>
                      <a:pt x="8568" y="219"/>
                      <a:pt x="7925" y="280"/>
                      <a:pt x="7266" y="280"/>
                    </a:cubicBezTo>
                    <a:cubicBezTo>
                      <a:pt x="6351" y="280"/>
                      <a:pt x="5405" y="163"/>
                      <a:pt x="4571" y="124"/>
                    </a:cubicBezTo>
                    <a:cubicBezTo>
                      <a:pt x="3558" y="78"/>
                      <a:pt x="2514" y="0"/>
                      <a:pt x="149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142" name="Google_teacher"/>
          <p:cNvSpPr/>
          <p:nvPr/>
        </p:nvSpPr>
        <p:spPr>
          <a:xfrm>
            <a:off x="9009923" y="5640184"/>
            <a:ext cx="3230760" cy="7870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01597" tIns="101597" rIns="101597" bIns="101597" numCol="1" anchor="ctr">
            <a:noAutofit/>
          </a:bodyPr>
          <a:lstStyle>
            <a:lvl1pPr algn="l" defTabSz="778933">
              <a:defRPr sz="3500">
                <a:solidFill>
                  <a:srgbClr val="000000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 algn="ctr"/>
            <a:r>
              <a:rPr lang="en-US" sz="3200" dirty="0" err="1">
                <a:solidFill>
                  <a:srgbClr val="CC3399"/>
                </a:solidFill>
              </a:rPr>
              <a:t>Jcliiio</a:t>
            </a:r>
            <a:endParaRPr sz="3200" dirty="0">
              <a:solidFill>
                <a:srgbClr val="CC3399"/>
              </a:solidFill>
            </a:endParaRPr>
          </a:p>
        </p:txBody>
      </p:sp>
      <p:pic>
        <p:nvPicPr>
          <p:cNvPr id="143" name="Picture 2" descr="شعار سناب مفرغ للتصميم انجروفيك – شعار تويوتا"/>
          <p:cNvPicPr>
            <a:picLocks noChangeAspect="1" noChangeArrowheads="1"/>
          </p:cNvPicPr>
          <p:nvPr/>
        </p:nvPicPr>
        <p:blipFill>
          <a:blip r:embed="rId19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9070488" y="5387673"/>
            <a:ext cx="1098301" cy="1098303"/>
          </a:xfrm>
          <a:prstGeom prst="rect">
            <a:avLst/>
          </a:prstGeom>
          <a:noFill/>
        </p:spPr>
      </p:pic>
      <p:pic>
        <p:nvPicPr>
          <p:cNvPr id="144" name="Picture 3"/>
          <p:cNvPicPr>
            <a:picLocks noChangeAspect="1" noChangeArrowheads="1"/>
          </p:cNvPicPr>
          <p:nvPr/>
        </p:nvPicPr>
        <p:blipFill>
          <a:blip r:embed="rId21">
            <a:clrChange>
              <a:clrFrom>
                <a:srgbClr val="E7E7E7"/>
              </a:clrFrom>
              <a:clrTo>
                <a:srgbClr val="E7E7E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185754" y="5264769"/>
            <a:ext cx="958919" cy="958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118" y="566970"/>
            <a:ext cx="5996073" cy="1849971"/>
          </a:xfrm>
          <a:prstGeom prst="rect">
            <a:avLst/>
          </a:prstGeom>
        </p:spPr>
      </p:pic>
      <p:sp>
        <p:nvSpPr>
          <p:cNvPr id="70" name="Google Shape;672;p51">
            <a:hlinkClick r:id="" action="ppaction://noaction"/>
          </p:cNvPr>
          <p:cNvSpPr/>
          <p:nvPr/>
        </p:nvSpPr>
        <p:spPr>
          <a:xfrm>
            <a:off x="4045612" y="916288"/>
            <a:ext cx="1850173" cy="1024816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81" name="Google Shape;681;p51">
            <a:hlinkClick r:id="rId4" action="ppaction://hlinksldjump"/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0256627" y="3717973"/>
            <a:ext cx="1919607" cy="477837"/>
          </a:xfrm>
          <a:prstGeom prst="rect">
            <a:avLst/>
          </a:prstGeom>
        </p:spPr>
        <p:txBody>
          <a:bodyPr spcFirstLastPara="1" vert="horz" wrap="square" lIns="121897" tIns="121897" rIns="121897" bIns="121897" rtlCol="1" anchor="t" anchorCtr="0">
            <a:noAutofit/>
          </a:bodyPr>
          <a:lstStyle/>
          <a:p>
            <a:r>
              <a:rPr lang="ar-SA" sz="1600" dirty="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نستمتع باقي اليوم</a:t>
            </a:r>
            <a:endParaRPr sz="16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sp>
        <p:nvSpPr>
          <p:cNvPr id="684" name="Google Shape;684;p51">
            <a:hlinkClick r:id="" action="ppaction://noaction"/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0599123" y="4454573"/>
            <a:ext cx="1577112" cy="477837"/>
          </a:xfrm>
          <a:prstGeom prst="rect">
            <a:avLst/>
          </a:prstGeom>
        </p:spPr>
        <p:txBody>
          <a:bodyPr spcFirstLastPara="1" vert="horz" wrap="square" lIns="121897" tIns="121897" rIns="121897" bIns="121897" rtlCol="1" anchor="t" anchorCtr="0">
            <a:noAutofit/>
          </a:bodyPr>
          <a:lstStyle/>
          <a:p>
            <a:r>
              <a:rPr lang="ar-SA" sz="1600" dirty="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ندعو الله دائماً</a:t>
            </a:r>
            <a:endParaRPr sz="16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sp>
        <p:nvSpPr>
          <p:cNvPr id="140" name="Google Shape;676;p51">
            <a:hlinkClick r:id="" action="ppaction://noaction"/>
          </p:cNvPr>
          <p:cNvSpPr txBox="1">
            <a:spLocks/>
          </p:cNvSpPr>
          <p:nvPr/>
        </p:nvSpPr>
        <p:spPr>
          <a:xfrm>
            <a:off x="10516908" y="3073323"/>
            <a:ext cx="1826897" cy="48048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897" tIns="121897" rIns="121897" bIns="121897" rtl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SA" sz="1600" smtClean="0">
                <a:solidFill>
                  <a:srgbClr val="FFFFFF"/>
                </a:solidFill>
                <a:cs typeface="PT Bold Heading" pitchFamily="2" charset="-78"/>
              </a:rPr>
              <a:t>ننجز العمل بإتقان</a:t>
            </a:r>
            <a:endParaRPr lang="ar-SA" sz="1600" dirty="0">
              <a:solidFill>
                <a:srgbClr val="FFFFFF"/>
              </a:solidFill>
              <a:cs typeface="PT Bold Heading" pitchFamily="2" charset="-78"/>
            </a:endParaRPr>
          </a:p>
        </p:txBody>
      </p:sp>
      <p:pic>
        <p:nvPicPr>
          <p:cNvPr id="148" name="Picture 2" descr="كم باقي على اليوم الوطني - اليوم الوطني السعودي"/>
          <p:cNvPicPr>
            <a:picLocks noChangeAspect="1" noChangeArrowheads="1"/>
          </p:cNvPicPr>
          <p:nvPr/>
        </p:nvPicPr>
        <p:blipFill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8527" y="-668626"/>
            <a:ext cx="3409530" cy="245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2138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50342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/>
          <p:nvPr/>
        </p:nvSpPr>
        <p:spPr>
          <a:xfrm>
            <a:off x="3286126" y="2451100"/>
            <a:ext cx="5622900" cy="1954200"/>
          </a:xfrm>
          <a:prstGeom prst="rect">
            <a:avLst/>
          </a:prstGeom>
          <a:noFill/>
          <a:ln w="38100" cap="flat" cmpd="sng">
            <a:solidFill>
              <a:srgbClr val="CC00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3" tIns="45699" rIns="91423" bIns="45699" anchor="t" anchorCtr="0">
            <a:noAutofit/>
          </a:bodyPr>
          <a:lstStyle/>
          <a:p>
            <a:endParaRPr sz="1500"/>
          </a:p>
        </p:txBody>
      </p:sp>
      <p:sp>
        <p:nvSpPr>
          <p:cNvPr id="86" name="Google Shape;86;p13"/>
          <p:cNvSpPr/>
          <p:nvPr/>
        </p:nvSpPr>
        <p:spPr>
          <a:xfrm>
            <a:off x="3669325" y="2726669"/>
            <a:ext cx="4668839" cy="1446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ar-SA" sz="7200" b="1" dirty="0">
                <a:solidFill>
                  <a:srgbClr val="CC0099"/>
                </a:solidFill>
                <a:latin typeface="+mj-lt"/>
                <a:ea typeface="Montserrat Black"/>
                <a:cs typeface="Montserrat Black"/>
                <a:sym typeface="Montserrat Black"/>
              </a:rPr>
              <a:t>توكلنا على الله</a:t>
            </a:r>
            <a:endParaRPr sz="7200" dirty="0">
              <a:solidFill>
                <a:srgbClr val="CC0099"/>
              </a:solidFill>
              <a:latin typeface="+mj-lt"/>
            </a:endParaRPr>
          </a:p>
        </p:txBody>
      </p:sp>
      <p:pic>
        <p:nvPicPr>
          <p:cNvPr id="5" name="Google Shape;181;p29" descr="Google Shape;181;p29">
            <a:extLst>
              <a:ext uri="{FF2B5EF4-FFF2-40B4-BE49-F238E27FC236}">
                <a16:creationId xmlns="" xmlns:a16="http://schemas.microsoft.com/office/drawing/2014/main" id="{77EA33A2-3166-4DF3-9195-5C3E5C5BA1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6970" r="8892" b="21025"/>
          <a:stretch>
            <a:fillRect/>
          </a:stretch>
        </p:blipFill>
        <p:spPr>
          <a:xfrm>
            <a:off x="8536024" y="3256856"/>
            <a:ext cx="2715801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Google Shape;182;p29" descr="Google Shape;182;p29">
            <a:extLst>
              <a:ext uri="{FF2B5EF4-FFF2-40B4-BE49-F238E27FC236}">
                <a16:creationId xmlns="" xmlns:a16="http://schemas.microsoft.com/office/drawing/2014/main" id="{0029B81D-6C69-4CD5-BC66-843C999C6AF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6734" r="8892" b="18300"/>
          <a:stretch>
            <a:fillRect/>
          </a:stretch>
        </p:blipFill>
        <p:spPr>
          <a:xfrm>
            <a:off x="8536024" y="2526024"/>
            <a:ext cx="2715801" cy="1128057"/>
          </a:xfrm>
          <a:prstGeom prst="rect">
            <a:avLst/>
          </a:prstGeom>
          <a:ln w="12700">
            <a:miter lim="400000"/>
          </a:ln>
        </p:spPr>
      </p:pic>
      <p:pic>
        <p:nvPicPr>
          <p:cNvPr id="27" name="Picture 10" descr="Shape, arrow&#10;&#10;Description automatically generated">
            <a:extLst>
              <a:ext uri="{FF2B5EF4-FFF2-40B4-BE49-F238E27FC236}">
                <a16:creationId xmlns="" xmlns:a16="http://schemas.microsoft.com/office/drawing/2014/main" id="{FFD95219-718F-4109-81F6-356E6C2FFC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5126">
            <a:off x="7866435" y="1263012"/>
            <a:ext cx="1733730" cy="1733730"/>
          </a:xfrm>
          <a:prstGeom prst="rect">
            <a:avLst/>
          </a:prstGeom>
        </p:spPr>
      </p:pic>
      <p:pic>
        <p:nvPicPr>
          <p:cNvPr id="29" name="Picture 15" descr="A picture containing text, queen, vector graphics, flag&#10;&#10;Description automatically generated">
            <a:extLst>
              <a:ext uri="{FF2B5EF4-FFF2-40B4-BE49-F238E27FC236}">
                <a16:creationId xmlns="" xmlns:a16="http://schemas.microsoft.com/office/drawing/2014/main" id="{1DEE1252-0F55-415E-8614-98FB036DE15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400" y="34831"/>
            <a:ext cx="1462648" cy="1462648"/>
          </a:xfrm>
          <a:prstGeom prst="rect">
            <a:avLst/>
          </a:prstGeom>
        </p:spPr>
      </p:pic>
      <p:pic>
        <p:nvPicPr>
          <p:cNvPr id="30" name="Picture 15" descr="A picture containing text, queen, vector graphics, flag&#10;&#10;Description automatically generated">
            <a:extLst>
              <a:ext uri="{FF2B5EF4-FFF2-40B4-BE49-F238E27FC236}">
                <a16:creationId xmlns="" xmlns:a16="http://schemas.microsoft.com/office/drawing/2014/main" id="{8467F315-58EC-4A39-AB5D-29ACA9E9A1D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311" y="3516478"/>
            <a:ext cx="2018172" cy="2018172"/>
          </a:xfrm>
          <a:prstGeom prst="rect">
            <a:avLst/>
          </a:prstGeom>
        </p:spPr>
      </p:pic>
      <p:pic>
        <p:nvPicPr>
          <p:cNvPr id="41" name="Picture 12">
            <a:extLst>
              <a:ext uri="{FF2B5EF4-FFF2-40B4-BE49-F238E27FC236}">
                <a16:creationId xmlns="" xmlns:a16="http://schemas.microsoft.com/office/drawing/2014/main" id="{DD691AA4-52FE-4AB2-9F72-235F71DE7209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 rot="20104625">
            <a:off x="2958002" y="2327132"/>
            <a:ext cx="903739" cy="372101"/>
          </a:xfrm>
          <a:prstGeom prst="rect">
            <a:avLst/>
          </a:prstGeom>
        </p:spPr>
      </p:pic>
      <p:pic>
        <p:nvPicPr>
          <p:cNvPr id="46" name="صورة 45">
            <a:extLst>
              <a:ext uri="{FF2B5EF4-FFF2-40B4-BE49-F238E27FC236}">
                <a16:creationId xmlns="" xmlns:a16="http://schemas.microsoft.com/office/drawing/2014/main" id="{F1AD971E-67E8-46D5-8446-BCB442A220F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145" y="3888100"/>
            <a:ext cx="1081256" cy="1034400"/>
          </a:xfrm>
          <a:prstGeom prst="rect">
            <a:avLst/>
          </a:prstGeom>
        </p:spPr>
      </p:pic>
      <p:sp>
        <p:nvSpPr>
          <p:cNvPr id="54" name="Google Shape;180;p29">
            <a:extLst>
              <a:ext uri="{FF2B5EF4-FFF2-40B4-BE49-F238E27FC236}">
                <a16:creationId xmlns="" xmlns:a16="http://schemas.microsoft.com/office/drawing/2014/main" id="{0D814740-2A31-4E3A-B77B-25FF74077357}"/>
              </a:ext>
            </a:extLst>
          </p:cNvPr>
          <p:cNvSpPr/>
          <p:nvPr/>
        </p:nvSpPr>
        <p:spPr>
          <a:xfrm rot="21016105">
            <a:off x="1176077" y="4797839"/>
            <a:ext cx="1853423" cy="2639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2919" extrusionOk="0">
                <a:moveTo>
                  <a:pt x="0" y="12919"/>
                </a:moveTo>
                <a:cubicBezTo>
                  <a:pt x="6191" y="-8681"/>
                  <a:pt x="14379" y="3330"/>
                  <a:pt x="21600" y="3330"/>
                </a:cubicBezTo>
              </a:path>
            </a:pathLst>
          </a:custGeom>
          <a:ln w="28575">
            <a:solidFill>
              <a:schemeClr val="accent4"/>
            </a:solidFill>
          </a:ln>
        </p:spPr>
        <p:txBody>
          <a:bodyPr lIns="60958" tIns="45719" rIns="60958" bIns="45719"/>
          <a:lstStyle/>
          <a:p>
            <a:pPr rtl="0">
              <a:defRPr>
                <a:solidFill>
                  <a:srgbClr val="000000"/>
                </a:solidFill>
              </a:defRPr>
            </a:pPr>
            <a:endParaRPr sz="2400"/>
          </a:p>
        </p:txBody>
      </p:sp>
      <p:pic>
        <p:nvPicPr>
          <p:cNvPr id="53" name="Picture 1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30" t="44411" r="18933" b="18269"/>
          <a:stretch>
            <a:fillRect/>
          </a:stretch>
        </p:blipFill>
        <p:spPr bwMode="auto">
          <a:xfrm>
            <a:off x="4741724" y="3515857"/>
            <a:ext cx="30480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2398">
            <a:off x="316363" y="1419173"/>
            <a:ext cx="2514696" cy="3346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27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3C842A2B-2277-4536-B646-F9111565098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rcRect t="25095" r="47754" b="25568"/>
          <a:stretch/>
        </p:blipFill>
        <p:spPr>
          <a:xfrm rot="6289950">
            <a:off x="47346" y="4830401"/>
            <a:ext cx="1987563" cy="2008737"/>
          </a:xfrm>
          <a:prstGeom prst="rect">
            <a:avLst/>
          </a:prstGeom>
        </p:spPr>
      </p:pic>
      <p:sp>
        <p:nvSpPr>
          <p:cNvPr id="56" name="Rectangle 1">
            <a:extLst>
              <a:ext uri="{FF2B5EF4-FFF2-40B4-BE49-F238E27FC236}">
                <a16:creationId xmlns="" xmlns:a16="http://schemas.microsoft.com/office/drawing/2014/main" id="{393E2D00-3651-4910-9BA4-866B9E5F69A9}"/>
              </a:ext>
            </a:extLst>
          </p:cNvPr>
          <p:cNvSpPr/>
          <p:nvPr/>
        </p:nvSpPr>
        <p:spPr>
          <a:xfrm>
            <a:off x="9307363" y="2667000"/>
            <a:ext cx="1208237" cy="738664"/>
          </a:xfrm>
          <a:prstGeom prst="rect">
            <a:avLst/>
          </a:prstGeom>
          <a:noFill/>
        </p:spPr>
        <p:txBody>
          <a:bodyPr wrap="none" lIns="81278" tIns="40639" rIns="81278" bIns="40639">
            <a:spAutoFit/>
          </a:bodyPr>
          <a:lstStyle/>
          <a:p>
            <a:pPr algn="ctr"/>
            <a:r>
              <a:rPr lang="ar-SA" sz="2100" dirty="0">
                <a:ln w="0"/>
                <a:solidFill>
                  <a:srgbClr val="99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المادة </a:t>
            </a:r>
          </a:p>
          <a:p>
            <a:pPr algn="ctr"/>
            <a:r>
              <a:rPr lang="ar-SA" sz="21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الرياضيات</a:t>
            </a:r>
            <a:endParaRPr lang="en-US" sz="21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57" name="Rectangle 22">
            <a:extLst>
              <a:ext uri="{FF2B5EF4-FFF2-40B4-BE49-F238E27FC236}">
                <a16:creationId xmlns="" xmlns:a16="http://schemas.microsoft.com/office/drawing/2014/main" id="{589B359A-BB65-4B80-A53C-DE694F3CD31D}"/>
              </a:ext>
            </a:extLst>
          </p:cNvPr>
          <p:cNvSpPr/>
          <p:nvPr/>
        </p:nvSpPr>
        <p:spPr>
          <a:xfrm>
            <a:off x="8938225" y="3549685"/>
            <a:ext cx="1911417" cy="497570"/>
          </a:xfrm>
          <a:prstGeom prst="rect">
            <a:avLst/>
          </a:prstGeom>
          <a:noFill/>
        </p:spPr>
        <p:txBody>
          <a:bodyPr wrap="none" lIns="81278" tIns="40639" rIns="81278" bIns="40639">
            <a:spAutoFit/>
          </a:bodyPr>
          <a:lstStyle/>
          <a:p>
            <a:pPr algn="ctr"/>
            <a:r>
              <a:rPr lang="ar-SA" sz="27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 32 الى 33</a:t>
            </a:r>
            <a:endParaRPr lang="en-US" sz="270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8" name="Picture 43">
            <a:extLst>
              <a:ext uri="{FF2B5EF4-FFF2-40B4-BE49-F238E27FC236}">
                <a16:creationId xmlns="" xmlns:a16="http://schemas.microsoft.com/office/drawing/2014/main" id="{25BB668A-E294-415E-823D-4019995F21AC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rcRect l="21407" t="7100" r="73709" b="58254"/>
          <a:stretch/>
        </p:blipFill>
        <p:spPr>
          <a:xfrm rot="21159890" flipH="1">
            <a:off x="10686904" y="2494368"/>
            <a:ext cx="394819" cy="1117200"/>
          </a:xfrm>
          <a:prstGeom prst="rect">
            <a:avLst/>
          </a:prstGeom>
        </p:spPr>
      </p:pic>
      <p:sp>
        <p:nvSpPr>
          <p:cNvPr id="2" name="AutoShape 2" descr="data:image/png;base64,iVBORw0KGgoAAAANSUhEUgAAAfQAAADICAMAAAApx+PaAAAC/VBMVEUAAAARERAHCQdZWVcAAAADAwMBAQEKRBB1iXoAAAAAAABvcW0taCMDAwM5akIuejdnlXYDAwNDh1QZXQkCAgLp5+Lu7Oj08u729PD29O/39fD49vH6+PP69/P69/P49vH49fD7+fX7+fT6+PP59vH49fD49e+4trJth16NmoJ4lXn8+vb18+2+u7YZUwjer6T74NqrqY6srKbV08/v7ejj8+Pp9edXekfLnI35xLoquEjn5eDDjnrjyLjNysfz9+9fynU7vlaq4rTGwr6mfGj62tOWlJFozX0gtUD5+fT5y8L608vE6cl40oqh3q0Usjfw9Pba5/XO4fXU5PX6+fbN69Dd8d3u9uv2+PHf3diSW0bv8fO91Oquy+iW26OK2JlVx2309vZ6su5VnetpqO07jukziehDwF1Lw2SA1JGz47u75sIzu0+0s67f6/Wzz+o4iN1Mkdrl7fX9/PgjgObq8fb3tqr79fDt6+dwz4TD2/T3+PZEk+orhOdfouz7+PH54aD32IL79+vV79cHrCr1k4Tyblr75uAbe+W+2PNyre766bv77cjzwTfupgDzuyDJ3vSTwPH79eXtOR7wVj70g3Ll49+Bte+vz/O41fOYw/GHufDzviv31XX19PKjyfL4vbLzdWHvTjX3rqH1xUP7893wXUcSduQAaOBNmOv20Wr1ylLvrAD76+b1i3r2ppjsJQjuQSb55a7tMRUIcOOrzfOcxfH78NOgx/L53ZDyuBXytAzxZlCEq4aRjlH78u3vRy72nI4ccwoMgAcKdwkbgyGny/KOvPDxsQNEcjUFWwINgBIGiQxstHX77+q00vMeZgubzZ7y+/9arGb8+fP2zV6JnsOjo57zfGloi6sTmy9Hp1Pa2NQTZQs1oUIYg/zR4eSTpJTo4sKJxZHJx8PHalU8dK7///+bm5X7LhSpxOF4u4iqqaYHjRymtb/FyteFrt/5+fiuSjnx7+tc0Y9yuj/TxXNFREO3jBi2lz+YeyfhpwnHqBLS0bUmLicoiEFAAAAA/3RSTlMAAU85BQIQ/sEeCVT+McX/6Bf//yYTLkdddX6Q89m+pur///////+B////////////////////////////////////////Yv/////////////////////////////////////////////////////////////////W///////////////////////////////////////D////////////////////////////////////////////////////////////////////////////////////////////rP////////+W/////////3D////////i////Rf///////3c5KPQFAACHS0lEQVR4AezUBQ6FQAxF0Sm/uDsz+98nTuS7W99BI+hNqgAAAADgCqRAGCJrxzahvCBEjuv5gW2juhhk22HkxQ5Lio7oQZJmVh6wmOhgc+4WmeUHbCuQgWwOS1nRgXic7mP0Skx0oHm6y45Ot7jqHtd74Qufix6E5X9Gr29JUTejdtU09YhuU9fTDbpOa22MnvaT+dxsdHf9va9XL5rm2nvb83Sfojts3/9UOqA+bSCWLBIjhmEouisvy1HAkoKecu9/tv5v1VPczzNbyQvIjbSVru/7Zg+yAJgCLHrQde0gCahq0sRqJsOAG3kn6DDjHFm7rjDBsECBEA2uRWE0mLmP41TgyOrqhoCNIkX9+VblLPA0kCvCLF5DXWjumwpf9B+GQcZxdFfA1x7gphna2zhklXhrMh9fLOt2Mt/RXr1D8N3dBRSyga5eLN8uZqzhNxw6703KOeXEvqJYsQv025A55lxjlYgwVOf0Za6BKntG1WKpTDeCag4i5ZH0EVN312REWYF7LNy0YJOLyCAmqSxZoSVh15wsIpCNAAYHRLWKGXOlvMyF+YHXzc3oHHcPj8vT88vr2/vOlRgbhCElMEQP2HHOzvcvhWYfxJmF0ttADITL3OEySrJL15+ZmZmZmfn9G2tPmjovEE1yYzjQ+NPuBZCMYI6Ev5X6x54PBtxo4UgZGWt28Pl+zCEbGvSorj6QnnoX1BJHHox5mFlsMlA3pSt5PdInpoz16QO8sscFD0JjTzcQDrCMPWJ1k8hcElQOikjvcJKweE0IwKK0aht+NVY0VSh0u4wCAfUsYeDHWEAHfuTPTHgbdc3o44sSU3/v8kSjFLWNqMDRoogqs/Gvb65TtdsdF7nvBszan3GXtS+IwNjRwOjTBEoHI9EAcDHKFpja02VCvTL6JsYYXAVgAVAdBCupJRRhT9KWhtbWiqa26vYMOpHVmwCvB0gXhzLW3Gw/87R/PnlR0v9w7r8vtmnTMHLNu3zwl+4JXsZEHZ1d3YEIUD1wVxyMu4VDZxGVTArlRKVnDaSo1PEEizVugetkpUXWeOi5sItZRIfrhYxtIlZYWhW6bnb3b09vBr1PoTPZTIzOMHXnLfbyAoilmMsVu09/9rtuKaG/c/WqEENQnpwQC5EeihHSgJKImdAy6+FAXffgEARMOo/3Zdch+1La0UxYdFcEd1BHq2YOBqkQHN6l7VxNgIT58vXFlgEagIeymXV2u5RE20aTZtDT2t7e1saK4REo3ScDdkgd3M3RExwITtk8zqh76i+fZ9BLR/3+WyjSjJkjTxFlEz/k+TM0/QbOfVyi0TEanxgNZhXoaKPiEMAOYXJqemaWLDiz4EjboP+ILasCtSyAW0DU9dtRPze/0LG4CJnbukVmj3Emumj0TFpDqCmIVNzg0SddWm5tLEAfBnSfmZE0sNs2vrKarq4lufDK9EFxZ/r8sPBnbWmhM5E9XCZ3Y1bqOWfX+wgg/M/dB+pofWMT6sfHdgPgFhHQbG3v7O7tT2pF4VbGNPHd8YdHah7P6sEG201+YePgoKu5ubmrq+vw6Hh+kcjD2Oe1j2PbzYmVN0Ture35J6cnfxtbC0IvQD8rQBfMy0aOYBuR+vnaxeXq1eV1Npvbu9iqtjBC+Ptr/Ye+pNA9GQ97LkgWOs1/pTNhxR71A9xx1LE5j3P7zB7g/6iZm4h45XaGJnfuiLf8Ax9L+sP2RtO6uTy+/ZBShwnFRP8x990BjSTpvf+8nN+bl3NVtXi+E2fj24EzrH2ENQYBAxKIsMYmKcAwnLynkdCBEmEAkZM4hjAMCITQgAYEmmEIPuD2DrgEa+/gm7v1rnO6vC/n976q6lJrdm3/O/wGdVdLrZ5W//r76ktVnXqrpa45rUpTVXHnTnNtU0tGRk2aXqGa/yl0i4sunDqufQXd8lpWA5V5zcUleRWv0x79Z1qB9DdeTyYEJ4J/WZgJKstbn3+LwkJk45BCthwc8v7Cf8HkC0D6X7kepMd1KW0ohjNONO75StGj4hIX38KpbTivWNhMoifj1p5aGPlWOyxM7Wqny4rq3Z54hEBcPG4FCdYZ/6zPpHTwi+jt6OyiR87Ma7mdhpCmsqiooiK1CuPM7pp7TVVceSjKPn7PKQpfvIsZxwok8ZIqWrLy87ul5E9R0ltbCwsp6cL9UiwHdp1EHOBXKeWfb7AKn5+CsL17evvivZ2af/cLf/cfXgvSSaIVrJhX/Mw5lAa0xF9OM9uuLUbdt1BNsfy+DCbzSIHW57MirbsfOV2G+gGPZ4D2AxScBInI2hLoVliXJBFbGRzC3uGRUS/1D1tuVSLUfbsuq+3Wrba67Dy4AVB5BTcQZSiunMI6ftm6Y6IueCLasXY7vRGKi0lFhZR08xepdm9NLyz41KdeT5aNCiR6LllI+lIcKXCC40zOjYxperQJaPDbJHfSP/VyBAvjL/7jV046UWScvNRnMVXL7GfNtNl0v56rK7YUVzOz5V4Rge22HJxTi2pquC2doBnobpRaDG27zWg0z7ht1UhdP2t26dUDc/Uo3m+IAAkXbUE6X1KDmHjnR+dHH4wOYow1beUIVdXe7s5kwVxN2q2MvFQRXgB0dE5gtTA3EpEYJpIXQscvPHT73DZXmYZvqri/tgikF77BSIddOY+JoZ+lwJJ/WVLNGX+tgdL+K9zb8K4EZUWJ8NTk6jJ6CdeA9H9GONdMhcaJ59Fv4XROm9tnQyYnRiyuySMNjNPaluyMcgyk15C8ZgTU86gGUWI8mCABlxtj11rYwq60Hfi2rOmU8J8sdSKWKegGyC4VftQx2NG5Qv9jjQYB6WlyAImSm1nc1Fgejwmtb4x2BIeGghMYRR73bEbobsLyVIIEmkz+fdY5a21r41ZtqSFkttATqSov+kVquhcWLqYD6W9S0hWnK+5DkMdb0cAi01CfN3re+vwcc/oJnt8mdM2O3rPj3+Sui7BhKOl/9RWTzgWd0CXnPB54kv0Rq88Ki9g4vSnY9RdIbSyuqWtMI1JbjVSXRrK7494vIcBKpmL80ZbRBr25To1kG9/5xP30JbseYyI0PH1xI45qfY7d+QmEVx7RXWV5Fbrcfv+ZBlXVlGRVyqTvzQcf7Q8PH8x3ocPAZnRZ3ruwtRX4F05lZkudXmhrXO3zWSQKnS3WTrB0p+XXf/EXv/SZv/OlwoL0wl/4HJCeoCoUv/toOf342EGv1K++ZdH9igjFScO7zAnk5zm14y9UK5dBfR1I51RLIicQB4lL3UMXbcyaYFuOkclhyO6M7u6827ckKa85qY4UZVSx6JnIZBTlF8lmHedCPeMeYFdBD2KOkd48zcICaoCICYiwNvs/eE5Mjpbh4Px2EHt357uwlPRSLkDnsvlic7CR2lJSwYMK6/sY7+6Nzm9jvLia7s/lRJ0c9vijfYzzzG6M61oykYDTFrIjnoLReNZKsVT5+k/9nRtffvsrX/nqr//CLzDSiaBcrziE9Mx6AouUdN2vqZLkuAwmSfND7M7nrHv90akUtbCGEO3T/9qrl3SlU1dsOZGGojB6KMPVpmqh7sU6MyMnubG8LhVILyqWMmr4++KeqLlXUsmjEZRVrFWj0xBl2+ry2YxWjKZNM2MitivLAOH6JYkbV6x7kW9A7/5850HH+srGOlZR/0lb+tBoOLMiVBby6JyzHvrtzMZahPDE0KN9EPGu85UJykxhTy6/R5aXECLRQ9qRVGZn1NVmVPJbjX7zLKZTq0Ws1hSzSsmvf+3rN776ja988+1vpX7rZz/9Zk3OnYqKouLimtpbWXVZdW3Fbber2Hk5iCMJs9gRvUbi588PSRSy6xOJRlcviOzHYkb6X3n1pBMAY0eByGlShAfo1V8wlXEaYCHIv92UlFWcl6O6XVNTntOoehl1YFcTIixepDP2u+9T8gf6+y9toWpkNXrcz7jWo0BymI+TLtOuSpJVUFfHEN473x/c7iAYEYvBZjMZBsyhpzO+Jwjh8AyigNCc2rsysrEe9A55O9eVMA29+D1LGKPACd2+nZVZlFGr5IW0sTPFoyLWWFh187N/58Y73/jKV97+xm/85rvvfvq1vJLGpsamurq2W7dziuHXttWVFCl5M5W4WirVxO72dnB3NChLhmO5EA6bEo328Dufgnzxb14H0oVkYw7RvcNLkA5QmS5fTihBMzO/u7spq1lV29RW15ispJjpX2VGRXJ+hRSPjNtdIbMT1pdzlHlzAwLMmmTSIXjznBG/9whYp1THU5jxrDr2Hhyw07MbfeF++4JENO2htVmC8YDbyWLHDBODHSt72xsrVwe7jFKRReyLbhb0LrNmpoYbgyI0/AQEPSHZ1LBW+vpvgXanpH/1Tuq73/r2a8XZmXr4lmKiaFpuCdcNiYu123E1v78/Ojq6PzwhfPXDyQjs3zO5eoHkaBAn/dWGYf+5bLzJrIumCMtRGDjphjlFvQvfqiY7LaslR1WbkdFSST0sRjw3/8rz01QttyW+TTC2GEq1CDBtpOLXMI1pO6yYep17jPSD5xjkZdvLSVfJljvvfzqH6ao0ZLDINicZi3kIvr82Bu2ESpDdg/n5wc6N9edCjTBGU14s94nuREn30bY5DEslXmz3veX7zjtf/8o3vvL2299NLX/v14H0ukwaC8qsTKtozrlTXp6J2poIY11cMu/Q/Mb5/IMhiB5P7HaJIL6UskV1S1/0OJfvS1XYb79y0v9ZXJkL/c5X1naddrCTse5ysas/0JDAt0B2W21JjaqmpA44T65pakylhF8cAdW3WiRVY1OSnExREW2YH7g91G+3z7ioy2YOGXi8gjF13gXLoYMuRFRDI0OypKs46RzeLoxJfWiatolOSwCW2Fx7jEo7JV3AOz9yhdB2x3Ma/VU77fVl7VZ7PfMZZF6F+W9/OjBnLQv1CzFnazK39vlPvM9J/0B7B0j/bHFWZlNTXVN2Rkt2Y3Z2RkkxAtnnAQ2uGXeHN/a3JwjR6ObCLoPBc98qZ1qndgrhqI93XnhFDQUnHTh/xaQLrhEWRvxDs+l3fvZgg7FuMEoUc0ZK9kLZnNHlelotc5+Z3ZKRo2puSaa2fNvte81UrgsCEVVSY5YquaVNJYlMuWS8LNXSwz/xuU1m6q17Gqw6kY4ADK+DSAZHBhGWOjeCwHXHEFfvmKAEU8Ng5sky4wy7ipZQ7D5mgG8L5297fhcROYBm97hNbrfZbDIZZyxOJvpC3vVz5oZZoynk1iIB5kOofve1n3r/6994G0h/T1v83u99+7M1TSSvrrm4uTw1M7MqM/NWFmqmhiAW6Ng43/ZKUr/L5jaMP3t66omFDNW8j5pchc/7otFc2VaWkq4J6UiwLtDvsjstwwej579PgO12iWLcKKl002HPWXtpg89s55aqlJaRXywVg+GeU1Ik1ZY0s6q344AKVLuqu6Q7pafnpOCIhVUNZtsc+469zOpEWHPfIF+1iS62Cg53YUIGg/DGxjCEXwdHBuN1Liiuh0pjFq4nNRrCzjTms/Ozp4Q5HNzj98KC669Zm83dX621Wkr7x4GRMTUDogu90UhvAn2ZhXcBwnUkCzc/+5n33//GNyjpv/kHQPprxVmkrkjJODa3oKKMNEW9d4zMU41+FnONaZnbY/cMuN2lLNpUsJMO7zyeXMQiaf+HgvRrkHBhIi7HGgf6YWNv5GDl8+b2hbMyZrDfD5cOULVFcd9nl5JzKinr5SXlpClVKrpXQWoaa2slitytdFVLs+pWxh8d9744DBznUtKt1QtGS1KSiLGNrT3E/DoE5zt4NK5LdnS65gehX99YV/IWwtAk2GXC2KkRt4DGGBrzeDRxUX8cPQLmKPM8Pawyhswm2xh3Bp6YXL4Q8KxW371Lae6P2TVWi7XeWW8pax9rnzl9evpwfK7B4zK/9cdfA9LBjvvKu3/yrff+9NOv3WmU2mpT0yC5U5nW3VybUacuz6+Icz44suLFRHq69kSUaJAFa4PPZ6imG36/A5PcyaULOdBM/hCSbNeCdGGQyCmIpx7qJnUOEvu0zeRmvlq1xz2nE8UlcyZg+14b63ObwIKXVPk1UnFGZnkeM19UPX+22FhRmf9eTwQ4PjrZ6UticE3HUynSQuncMydhuwcP1uP+PaVWopewq0M2geORA0a0y4BRQxm2OzFAaw5Z8JOQHVNQSe17fBRZnlpd5p02wQabyWeLzbBf5TT6QMf7XNUiZTw2cOaZnvYMGI0DRo/HOOAxhD0DHuP0+Oz3vvO1G5z074PH9qefe7M8I7M5vzG7hf1rzCtKVVfkdwt7pOt830sFZa2f5+cxrj+de1qqtbp91RiTgsl0jB1+f6Fwgf/DP7wOpLNTlxnnS61vWi9XxVRfuoF16anBPSef9cREWayfSLUZ+UV0M6eurlsqzifd+Zmk5hb3tY6OA9/KqS35Bbl+sOeYUf3QbRclUVaLSir10W6PGTzDtPsGs3docNfLLQulokUkcDlcRoS19dh4n3Lus2kxLouVshPlZvnz1daUvtVCTvrDmPns2f3+atnCHoeUijlm0MhhRQyxQT0C6FlFB5Y7eyIlv/npv3PjK4z04sr3vkVJz6/UVFRWVqamdldUadSA1PwiYQY8GNnFGI/FxkTV7kPDrB3TtsEN50cCSyDqL3YWRdTqB6+edJGEJC+hLGayCg9u3GXyNIwvPPMwDkjH/v4nx2GXPKhbSSVEqiipI8kZdyrzuwlpapZvjII/+/nGkp8VdeGq41bg3BoqVVmMA+0LUtKp2Vy2YC6VBKhmHxw9Pz/f399f2RXnwshRam/gbUo6u0vrtdSG8+ipGR9qxzg3UMCrNR2rR0jtT2G/qtrXYE/MFoMR+Ez3LDTGu1b5P9CVwhonRHYp6X/KSH/7m1+50/3e9//0U6+Xt1TGw4Zp6syWNHVafo4cjZ84v8IYO91GuepW65lTyYa6xjcL6x5/BOPWnROJIek6kM67TKWGhG9gq3ttTstl/ezMEApZyYyLXSjv/sH5Awy4VXurLltDcGb+LYh7F7fcIaQ7I1M6yk0vSEmSHgf+4Ft9stcOjssqkF5t9NjPbEbffQh1nlaHY3OJhWldoxsPhnaDExOD8xsP5HRnkFJzcbKcFGcdY6MLZNvCTLo1D2O0PaTDuG9nE6sZlnsLVxc5faU2Jze2tFpOQj1189wGTMkWxLevzQjbgYMsJL/2iXduMDvuh6lFH/z6n75BSa+qhDRiarFan9GtKbkTJx3hBxtdGOGHMascQypbsxKtVWfVwualGS5QYTSXQKc+daTiMa1fug6kf6R+RO7a65+abE811FgKG6z4WejhnBFTOIfP96m5jW7n1NY2NSOcmV2BU0HVE1KZnyMd+antdnjSu3P4OD4GAE8dso78V3zmBdWcR0PC95Os0wsqSVQ5SxMHB0GRsBzaWCcYoh2j57uwQ+HkzmoEi4QFfgbK/P4pnNXZ2izW6jDCDaxPd3DzHV6FJ4VyyvXMxcnXh82npU7xQ6fNYEpUEak7iWmu9oY5u1wPW8/iUQuGs8/+lEz6d/8k5wPw2F4vz89MbUJ5TWn3KhDkcLNvgbTXcud+4vwRTR+5XESOdjjHXR5DQwPNRWMNNSIjkyeERI5XjyQervyla2DIsesuUEmIIvalbrMWlzVAxxTs0plDYTvCSPc7P1rZZeTcaeu+VVtHUE0WxsUltWlg1NYQR2D1CLRBpGBx8zCFetnpL1Y3HWhqlRcG/xjSj6U+U9jWzw26rs69wWAS6LzzAy87aNfVHixAlZDtkZUhGtCIrB5GJwtEZpNYwegHOE1UqY+NY2yPTWu4hPa8OALDPKF0xzPHU+d2m81nM81oOO1PTfWkkmaCi5miObVYn3F98/AhsyWqbWs/+sw73I57709+44M//fZrN6FPR41V3XfURVWoUo2amhBqquM+3uDGEP0vfP2YSHIvqbXX42mzlW4Zw5g4/L0XElhyF9zAAdJfucsmRJsbx3ndYostT32eWc302IONgy59AxQY1E+721G8bKYCsumZuKkqs66tuza77na3RHp2jkQ34aCXtOC4cDEa8J4cYixieQtjpU8vabyGvoau1uc7JNI5MoHR0CDG8yMjg7SbHMJdQcIP499MOZ7sEzn3M7cbBNtq89nl0ILLV49ZsyAa2KQ8HC2me5nx5zRd8jhbv89kcrlDZdx0eWLWYIgRk7YmdmtXT7suuYVlnmVDXazGn/wxNd65x/YHH4DHdrMbHLRKdgrlGnUaup2NUF0TP/jegReWFjlaAGDrBjgr2u73aTHuoUJ+GM1Vcfzta0B6YlUkbmvGCQmY+vsDvgGt8VdGz0f28EMPWL/TBMVRm1XU0lLVnX2nKUdDMivpFbyIphMBdszVFBJZPV49bEWYp82Eb6ZKrUyikEhSF4h2B8be/ZFhMnTV4aVXct8rXPOjwBS62DnkhrLTMKs3+7RlIYNTdtQH1krlHxDxHzOFENnx837CbpvhoTdwO00ms9tCVUW1ZcBUj7tbUklxSxXT6v0D9Yz9BR+NPFL1Tkn/MvfYwE0H451KeuZtTdWtKn1Gqia/ojmDks5D9x2jGBozZoSdY7NzFp5hmgau2RXQUYOjNZorSY+jJ1TMqaT/41cde/8nnHRRG9lYJDiHxaWxFNWHYyFL1/DwBL40NbhsDfVKrZk+Lzs7T1NXcisznoCPRFNeKsLZDHjx6gl6sdWqhi2F9O6i5JbuJBaYh/0g7j6BYTncgZB3bxfB8qCDWltdBCHH8WOEC7ZO2BU2GBDSgFn5DGEK+323rQwLpOTyiFnkiJ+j1sZLc/SmECPdCm27yebzOHF3fiqp6q6iJyrMGMkaNiwwbXS29om4x/Yn7737p59682ZFRpqmpBzBeI6WIpTdrAF37VYjc93Q9j7NGYybyjxus2HAVUZ/+DNftZwcLPVZMS6c3ExSnRyfyCMpfgBFFK+YdHprCpCilirRJPXjZ1RxolKziTLtbPCdIrvH3K6Jl5fqb5fU5oDiU0ZvkNVFkaDDAMfh0lLvsRf3TEb7+BBVmfTUuraMRjD95KKi4H6QHXM3iCZGOinp+5042Dl6vo0wOjx8jnDrVroaYR1N0FhdNrNn+mymfdxkdj3Uco8sscBdQG9ucOqppOvCEJZx+ywII3s47JtDKLW5SlFwcr6h2hO2sGLcmz8G0r9BSX/7Tia46Z96/SaEYnBeEaqpUFekQdqeum41GZks2j94MIEQug/xt1K4XOEwxsSyNoer7VpJAvppJCE3uggOzHGf7CP8h1ddLgWk4wQ01Qq31jnXoONNdGazteMyN+SiAGMhlx3FcaclvwLT0K0oKe45JIlxfMdRX89x+uLqxdQk3A0kkr75+CRCSPmtxpa6OqpUvIOdK+tdXQdBdht1bAxub4Ckq72jHTg4OrwdBEY2aWjVGz2EHaan0ZjZNq61zg5A1if8zKrBRCFdtjUUnLnDBiclyHlqC9lOWSDG6Pb9moj0aGTaNVw1DdiqJdXAWNLN1z4JxjtNt3zjd8vfox4b9Ol3+O2pQerUVFRRrFfnZFTK1vsgLMt8OowxWA9U0u0mUzjs8rXDVwxm6Duozyb1Hkdke/kHr570f53A0Z38TLll9RmdolY4bNH63G6dZwaxrJUtZFEq1LKb5N5ALhc8iqbwbQWRw61FjB5vHbYuBQKPe6L+C9xdAtHMNOqHedfn9/YmvPtBPnxldx5EHGO1d78jXpjeGk0BP2znMUbqsZANKKe70hyrBidACa8oSVJ7yDwQtjMju+zMynLnek/IXc1+WFWRvvJWJrPtPJfslBcsIO6+kBXSLcJN/83m9z4BHhtIermUJlXWaDR1qZUl3d33KtTQQ/D/b5Sqpnq3DhE8EzNqq4Hq6jKdtt4QAr5NPjjocrQAE/+hg2sV6T9cB9IJJoxenFlSjDm0tmcoXhkSviw1u0wz4TLE4GyIjSEOXJnP0srK0Ea8eRyXdIHcnSmMlxc3o4spDkmCMAoBFy+rtq6S0sMZHB4UY3q72PbExmC8uGMT7iMSOI4gwMwzuyhrAgztKYSLjHrhUk8ECTzxDZhtT9QJ1ZdOV+iSW3dFGZoqGkrF2AKJOhGVKjNOu19/g6dbwE3/zd947/fonAQVGd0SZBPzazX3buPG2rT8Iko6T+auzzMNYkbEsOYOu0wNvK6WaEMG7WmowYnJiT8FHx2fCFF49aT/lX8vSyogL0M+LafpiTIqw+mhHrrVFDoVneZpTCeTnteWViXGpNeXWmlztVchgiMSncx1+BH8sW492gqxkbaM1Ez4psjfX63zKyLwaB8W8uwP6ccR6NKXGWnyn5of+sHIXnAwKMZRksLHiw6UvrPVqpy7MWZym7QibwrQ21zQrqykPRPB2TX0u5B0mcYy6WOuBduvvvF3GOnfADf9+5Bje/NmMkTapbw2qbmpsq0YV1ZV3MtBNONCk3VoaGNCTcfoWZHnib1aC0EBJx8Ya/X5bGYaA3zs7yMpkz1inMgfvnLS/+q/F9Y6Ss0vxzjtdibGT8JYVBTUPzXbLvWUe0MsrJNHCwz49NiuRfDDq8TIYIzG16ZpAwnWifxCJ1MpgeMljAN9tIhwqZcF4WpS+WwggIkkCcpm5KkAWKx1kDrrIvRfEC0EWfGqOeMy9fS4wUfB0Y3R+fXOLn5vHb+YXEbqkx6HUhnnNPvcrno1wH5a5qRWdgz0lSb7DkI1+VU4qw7DlnlsPCzCdTDi6q3f/RxURb4te2w0x8ZJlzJVqkw23AZl5nWjtIwieoGA+P0H9DacDdUzmbgfeibmu9A+jQ3QA/unjkj6Tqu4xf/wOqh3JLPe1ogxamzSIKfLgjjsz0zh0t+xYto29I/7TKWIQhsq1ZgsSJN/RzaaLdNWpDurRwxTh0eEH7TgCNZHEFlJ2Zls7Quk9xW2HvZQconEQFeDKxsdknQ1LymjRwc3OojU+WjIwcS/YLIAOy5Y6nRwfRuOH9zexsg71DG/hyeuvJ0jw14uQSe9xykfnVdDC4FENcUs+OoN1rlYKbSrMpqB9CwNqimhte8PbebSuKNaNq1789t/56e/zNItv/En7zLjPamipJnwkTd0yQb4VWUUy/3G4LkXlshlUqvrdSZWqkkFHTALXjohkclCQvp6HGIs0W+/ctL/aTyDlUlHKJW3gD9id5dxfW2EDgrt/h7YQLBl1iL7QMyjRQD3GQKGs7LknlhvdtcnDBZbDLRiCjDeNvsuAj3wfuHJ4WFg9QTGmIj0Fodqb2R0iGYi9tfFW12PRjpgNfRgZbjTi6nDUyDbaerd+UfDeysHI8MYDY1sbGPA9vygGEhKFguRog3o/oN7yGmMndUDN0aPwRaLmSysZCb7NpCmQSitjvmbOrtsJzgW+2AU25ufuPHTPMdWXMGM9+SkzOzGysyk5EoIKFWmVkCCtbkmK6MYqRnQo1G6cvqm1cY1g07MS4PxJdwABJPW4z4lyInJNSD9nxCRy8jJ1oC059GO79I2O3bfY3I9tSO0d36wy6TbpWVL20A7xERoOydDL9Igdg3mLd7bRnqXUrwXLyYjF1A381i2BI5SIvLlIOAMi8q5iSEaogGq50f3hia6goOPDkaHZD0wMdhFD0ZJR/yvM9gxMjw0PIHUeLcTJB3j+QeiqxTFjgq2Nx7Bj2k3uT1PTm0+n88zwxy4u+rGRrqfGBWHxTj5wsMd/4UKPLYbP83suK+Ud9N0C8xDIVXWNsEgB6iNzMqqq6vLqr11Kye1ih3rLnxzZYUaGlrbQGkZbAnNqVsL6wngeMlBRPkuvh6k/2sxx0Tdbeqo1/ARSC6T4YmVcornzw/2qORYTBp2pUo9JgPIP0aapgqsTN/l9dJG3JdLP3zh76Uke0HVqxNGLst5clogSwEt4LxjPqiSBtdXVoZHRx8FJQECspebuwnqXbB6sI4m1Lv7iKFjf3sPd64LV/2lMuZdOJ1BFucBwdbNeVwGT7hdLVB7W1EJ4lvPC3ujgdXJx0ngsd24wUj/ob0ISAfjnQAy06iIl1dkQi1FMu3YRakdPcDoA3qoerfBSQ/IpVoXstnpT930O0icdIrrQDqSaavLYSaOXCuqFxXjgxuc9PawsI/0Tp6w1MAy94h/PQhCBagk8elpLo6wMt9KotaVBzlKcdLJg5HzCV5gIHXBAhrbnHoS6Y0eB45PhDew/oie1fODDmbUTYzun1+tP5I/YwFYh8zg9rkXwSlRBjixeqfGKTMOe1C69NbS2f77z8b0iCKSDv/Tqj86OZUEHtsN7rF91V5M0y1AOuIKSu6W5OHTyoAs1HWwTtXchw2hBgu/nNrxNbOdWvFHO8tc2xMxX9YXX32fTgWRMVNXA+smYF4Bs5j3hl+HJR6XSceJE5BcbBXwutPB4SBG+rosTYIbrcxERZf0A+vl0/H22Yaz6bMnpQuUcPpKWhlZB66DQqmvdEgkSK07aPdM+v2Qr8EMEwcbexNoaL+rY59dabzx6PnwSCe/sfoKgHB/L7+3JjY60O7GOjAikDCxFWbLMbPP5HK5fNSalwpPAtGAH149uTCM7VOC9A9+8w8++OX/+PObi7kONpQ6PoGUXOeXMBS/63y+i/7eMpfN1fBwrH3aZ2uoZvMg9gT6CICzjq8J6fFpmZgNd/uW4Fsp/3fdp/sYphGHECvMQiEONRddRnJ5pZDzxBi4UBA6T8xtXvMZXKawyx0zt8umnONRB11dnUsSDEcGC26ji4Csj9La2HQg/XhniuuMwf2V0Q08NHI+f85HLMEtoB6coCKGcbofkum5hUySved76q6NKwxafkKwLjhnS+u4661xq1Oj0debpu0DhsCfAePHvXQEDEl+/XPMeBelsH/0Rz2rL5amFvsccfNTJbNOORXH9D442At2YYScpU/OjGHP5QLskgw5pdZWOXctclrXgnTREaprIMRUnq1XI0U2MF2GBxDA1g6Lj07wQTB0mc21VYz0l6aa84qbiffl2ksjOE8zTs0YWApEIvWWhjVT4oCZpPkVIH1jECSBtsT7J5OB3k2HcNq9eLijc293ZeSBUNuMZD5qWLm9RsGuOhiG5t4I7wi4nIuVxWge1yVhL+vv3b7pdvvP/Nnxi8WU54gXyH2bk/5NcNOhFPaPfqa1EPVEXwT8Sy8WC3P7jgoizCLhrKtwfFaRwZXR4eFHHUNBjB3BJIbk5OQklZjqI96rf+HVj08XfS6AXoSWO7zNlrl9LJhpg41Lt16dx+0fIecYs9hEZkl+Feck4XbA60N42yumHdSZfD7XM6uYqQoxt81qG0ggfeL8gUoKng/SOviDifjbJIVKmHL4baZGd4Ni4kpWw86NSTFWAXUeIHQFnbp6b+TqOX0nUePUn3oMpx9ODKlX9tRgevnmptvrB1xThfIdQVSiQA5I/4Nq8Ng+9WZvK1paxpObh8eHO6u9h1H/Zm4fjNySS7n5fBOM2K7d7QdXw/PDK/P7u5xz+qcSU4+KNO4XrkOfrsgAUNicTeKcH+1MsY/CYXtZSKdGjTkvz9MkN4rSoAl1UUew4bTKsdpHndvzQit8b801Vi9fesadUyXNWoh27T4z5COU3t0R6NODGx3wDoYQHeBIxG/EaDbWd26MivGpnER239EGFub03kYXGjoPwg0ysi40O/+DV7vN0w7xxf2h4D5EVHSQZi0N2Qa0oi8D0m/CkCY6NB3c9KIi5rH1HRF/OnmsTm91HEakxdWl1V6wNB739j4+ae2LHCkllbzbT4I44UZHkgKgPT42lBJ/DUinxCTYOZqWciQuE9rMZZ/pPTb3pbgu20Mia+2sLh2zasQcbcubBJZhk571qnhofz8oi+fs2n1xfLqsL8PGU8lnU0kNBonixSakmx3bDloSuydJsp28PLksplMmiqyrH+2JSOxEF23Iwq6Ot59fDYE3N4ggJr5CRzDyDzT8Npk2l9GfdjWsnphA2nHbJYSXTT6nMqaJqOiQJuaxffMbuuIPfvFP36ATw/oLuWt2RKSCFwU90tSL3J2TnuMlf8DvP3wB89L09UWwPKRe1bExPL8i63eZdgkrv0H6T9dAvccTGd3Mcm9rwxiER4DLPBvzqXZqqah1UL5h/q1xsy/k85l02vhMk4AyLRPnwfmV/dHO9SB9z7pWKnQJ71JDmrkwgQS0VEp79UguhESSRDSui3DZdjzeCuykM1FnYOtE8xA47eA83aXQ6mmchJ82f7vrnMs5vAcf1BTBWj/t+ZD91qHnameZwezSspCKh7qnzx8E4aP7C0nUeH+H59jsf/DeL//HP/I/bs0tdPArgbD0+FDqk/oiqkJVwQtV7mpfz2pPNNC7GjguJART0jthYNvgyFDyS3NfxqekhSP8++tAurhOmU3dsCrKrsKaU516YuWBl9IkNCgwHfJgYB3Vzwx4zLGQzwQrCHp45p6NaYF1oYRZNcT5wfzB/AS7GVwNPMutRZYzeuHqY/1lNg2plki7mWZOd479KbxuLj4EgUSOtwrw8lYhZ132lBjrsvGGJg7OH3HNzTj3DcCaNgHWdjuNiI923eVqoLlcffd2E2yM+WDBnDbrgM08a0eAslDYiZinvY2x3WcFj+3vgMdGu/T37DTd8try497D3tWlxZQjYB6RSB87G2DypEeV65cKlpJWI6rH0WgB9+H3Roa7VEn787xPV6a+FL3UtSBdJhbBX04WEFbRkoYstjJ11/7wc2EuVeRooOE8s9P++HcNsbWQaW7M7sQarRNjp27a4ArP9dsTJjre25s/GN7fw9C2mEGQsH0GuUrta1S5otMyvZXZNOZpWBz6A4EC3ncLbh0nW/4IbJ1s5QpRV2btZicU3N7f3YZ+2wsds/XhzN0Zl0un5qQ752xum0V91/tczXG3Nl+jLm4BVTAWKoXOp750wGw2jOmZWTe75uHFIl3zQYzH1u4nv/m5GzfAXYMu/V3ru6xALllypKSfrAKWQOiV2d57W6WLFCm31QH3Zk90NcLmMZYHsO5udCisyyafKDH+9698oqF/rla8n6qmCjWC2fpRvRYjdRcVdMyuTcu9SiTnox+aQjHPjM6JZcjxp5k5owmGrcTn1tudv1ofevAcWg3g31uRxYxmbahhVnQlSCL40kbLUCOO9ClOKpGTrX3HO618GGvP1gUX9cKe1vSCwsKCgpP0XKQOPpjf34ZquoOr0XkvchkfGs2nhjJ1vRUInfaZdc4zM+2mBelVdanqtnz93bsfukImVzgcbrA4WZTOOmtzP+XhRTQBJgiaM3huvvntGz/95beppH8rlRXIJSfxCZ0duemLy6vHgdWl5ZQLGjy+SJKo4qZsgmt5eEHleW9jdOVqePiq8+B8OymBdiHrMul/5VqQzjv2tlo1qszoVnPPCqB965TeDrU53BnVzHjWQsYyvVIco0TfSf1M2BTWyaSvbDs2JtinnlOkNvdrfFonBKY18eA4kZ6slYppbeROW2JIh+snZqvzr3LSc5eOJ6PHx1HAEtRSbcx3wB3Z0Xl+MISx4SnWmgzup+pnPqMr5mtHd9VlYE5SoNQa2jVp9OruO3ehZQ89HdPV848sDSab4VIrfFAoyEXYeGb4ldc+AZF3Junfr/iA59iIGP9O47WFyycvjv2r/l7quKlkEZZ6dl5AK3l946qra2hod3dw6GpkGzinUGSdcn5NSGd8MsGoaUNQStFNN7mNVBayKM4RshrWYgMWQTdAiYfIAn/mdpWythfjwS7G/8AYnVBIP1NN91f+NAafToyMpos46arjVe7Z0At9sbUo8RkE6YVe9QdWI3BaHQ+GoXwy+PyKpV6rzYbxsM9mAph9wDn08gOz8kmlZVQwYZehDo+z1Kq99InB7Hli4Zm2vDsY4Y55aobafL8LQ5oE6UUix0ZJl1mHPy+5KNzsOZkKBFZXezcLciN9Dql1pwdYHTo/uOrYHtweBN47z/eHKOWcdXF3MEl/9RMNCXuXLrLyEOITrCFNTiW9PCAWrOCXftruXjOVvTSppEidKbn0+lOzQcd0vNjHOAOdghbF+ZYL1m3uavH0Iu+usNTYsvVYiVST1p0Il4/eY+oeHfsJotidDz44f7Af5LfaQ4/5aYNtxuIKGaz0lLS26Xoe8CfZkPQuv6NWV6YxQ8/ic7lAwZtMnlO7SAlk5tfC8tEwPbvSh69/9ms0x0ZJr2n+gBXIiUcvidSDnDCSjlIKF08OA4HjaOBFLyd9eGV9HmaYmp8f3T+YP59PFlDmr0f4upB+lzskMF0IqmqqQRTl97qxmqIoPxNR2I2h0KwTKxA5NIV0zCIk930evSAd3tCZucEsRpmXldI5Q8xPnUT2wmgEbmJXUnD8mMk5/7A3wK/58mRgNRAI9Dow9QQm5uevYHaUQcLpuGzATluDwWC207PQmNfWnsqneKsJ4SIo6irOhl+puXu3XtfeXmbRfij0WxVVbc3QnH+gf1oGQdh4ju2bbxfVfsAK5KR48lYAy0qJMnmR29q6eXi4WkCJnegClT7RdXTUNbG7GwwmJ71EO+soEP5Pr5Z0ePbiv1D88aqWLHrjaxBFZk0lT0Fm1VJ/DVvdMVspSZgjHMejc/L34x18vcttp2sZRpMzbjdowQ601SOTUVw3aQKyLTC585CkoG8nl2Ah7Etbm0y9SrkpF30pEQePY0PgRQoebOzKpA9Ml4WhKkZD5RvCu4bSp9WyW9wMlXC0w7qToUGaum6m6BMSMKmNlagChq5gPNqhWzM7JeGxUTf9d/mQJhBPGQlzVkuCdd5VE4dDecRY4jMqkuMQiTk1+sJ1IF2YuW0tmYkT18r+mgZamGjDMZedXWGl4JFTnkC6kAbSAAlLCv6GwT2t0zqddt2lx/zWwzGT3mrWY8zndVdN7M8PDp+vDDnE9MPw1wqjILl8Hx0eH78A/kXgWsxtt3vVJamGBuXRtU5fyHXaXs83nsbceuHhYZLZ2E2qGnNwc4sG47o6jKlfnx5Ro8jmUivCFTAaVV+RibD3YOh+ODzDJ6Fg6Za3PygHjy1xqndF0uVZbMXc5PQWpYwmeuXwM/gmZ1zQLkkYffFakM7ZTStpVgLa9B0c7EAMlPOQW5uQIRSCrph8nHVRKTG3ZpFZp5s6j9lsNpnNbjqZKzLZjQ2IEGCd4xFUtK5cJcmkM95XD5n4YJhfc3WyVaQrYMlZphAPzNFZF6rN7nZJYGBt7Qw+zmmTpLQ0OEhlJSFVmaQ5o4qQ5nyJ4mQSXxz6T9JTMK5sSeN8whgbQ/+TMzoJxTsy6e+Wg8f2hiCdQclSYHa2E8HgbrAriSdb5afzLTBuxTQr1cKAp5Rz2slvv3LS/6Wo+EG3eVZV+V1oZV8WV3s45LPL+UEOwTeFSHWwlvyW2c0IF9JRb20vtWrr2R7GOVMpOyrXkFAUdzC/p2RZKZWOyVbKaZI/uhoNRATfgm0iWAfoXA0es1ESqHbZxs508Gl5Sap0J0MJ41Z1w9fT6jKp/TUZiexsOvg88SXlXIqHRr2m2YEnqpuQY/s6L4X9FkxCAaNb4k/nolB+IiZd2ytgsI0eHDyYUAmZX4Ba0vuCdFjDBAeyhldisteFdAD06HfuCtKDe8/pamhXllZDzGfBAoL0hCsgjhH/BNtDZ3r23cR0Dvf/z0IGukEinKfB/eGr/fNOhXU+Jxl9SsbR6k6gt0/ko8WzN9lKqIV+s6q6WnxVZfetjfOUVhXMSa1qqZCkVJl2vqSH7/MvBgrl21dzqzutGVGPbRRrDS6t6qaYhAI8tuLvsgI5iRPOEJyQf3DX0NXKeufuxETXRMfGwQShsg5/4zGX0TcDLaG0qk2epCQh65x56Q9fOen/SjxQMbUlja4YHo3sJhSa4FPby5xT6hQI1jmzQiqerD1RPmMvkRC9vzbDXJ/ekxQJ0HHetTuytysol5ePo7QVSc9NEg/bZEPHGfdi4ikVoNo3porDHjK7p+UYSG1+sirrlgqmLJakihwCe9+u4Aoi1z9ZSCNplHV6d9TRFZ12Fuulwl944zM33v8q89j+4NZ3eYEcfXBETc2tcuD8fJca8oOdj1aGH0wQWZ6Dw7uiQx8bg5cr8akUKvO4YF3g1ZP+7wTTGurSIo6uQS9CZffl8UP97tglTgRSwNuJKTlOPHWhsFJ4JZgH3O230UxcYevUFkuj7e5KXdvSxxBoVdqcH+DcMMtJLy0joo66wR0vpx4LNUhWK7RYMLc8UyrKl1TZNZLUXAJqPTmjhs9h33fcC1G1pRM4bFEaTi2pwIAHKwiWvYdT/xFybED6N0HSsz6gxnsSgXEN9/Kb2lpyvPuDiJrf0JPv0sgTUam6tjt3VdyQF6gOixgcO7My9wJlXYnKSdeBdME6DFllpAlVfDYADTZDX2yA8qdw/vEKc4V12UBA2GDQiz5dOSht1Nth1bc6GZ3KPZISQRI30ncuhD3PvTdAWWjtKSXdErM5sZz2qA5Nqzjur609oe9w1iskQMYdqa5OksozKsGiy7jDHMGL1YC/p0+K7ICeacrDFS2VGPDoChY9S8mv/yxMQsEk/ZvfauRDmqSqpowiMAc1//m/HAxJcfVHX6Rj5dHVQefLpFvMs7PT1UAwR5kLSFd8O0IHML7a6UeAdCW1mlfH7XZFs6cX0pkQYyYNSiQ9kWp5/TLtbNczn07emb+nrhL7UE85F+JYU+LZiwnduSA6/TB6eBR/t/5pP+3Vw2eWtVOC9WZ5/glmzLWvDSzAMRYa3P0GN7QAVHfXNML3avOlnAwVzG1ZIRHw1iXaSUQC0WgEuFnqUUnFTRhnMttjf48Kei4tkAPjnZL+3dstbEhTsqoIjEKpqJhktvzX/RWvCOTBanelEzzHiYN58Rh4aYKSDkUGPteCJPukJiP8HqwMDUboB3/zlZNOsKAPxjVximRgPPkCY52Pj0f/aHeuTtiVUamwznaeNdsxXWdWMdJTa7sZ3aIbgFEM0T7GWpz1BO4jk4FDUP4CVpvP5CTWNQvuX7Mjm6fePI1xfdlZKe1WZ2Kh0+oyW8ywsGCVOa9Ik0heG33eSEXlvXIp8zY4b90lqTx6epE7tbTZ2rr6ApgsoWLOKpg74CRfRG7+3C8y0r/89jc/aMsAj42SXlEH3753r0iqq/JOiFghNf6Gg5hQskf3gxKQv/tofp3q8DLrwsL0nMRUjjTnXpDk/UWo+peuAemK9N5uBDa0T7SCc7xZgPFP1uYQfplzwbSyYvIreOffPnNp6e5ptLAO6WsbizVsH6HrYRGhXaxApWgzpEchuRKRBCwercFm95g0GDcYPCENbnBDWjQUctfTu8baACU8YVPIwh/tBUjNugPTUNfCUStV3an0bWAgVSU6kOXjzZPeqfQkVXJxGn/idXBjEE58qe/mH/3yO++zArlvfvAtOtE7JV1qqyQV+S2ZlY2ZRCIJrDPQ51DsQZplfXR0ZXtIaPUFQzWVfNV4zMrcCZQQxPzb14B0BkxRBCE5tX3tPpdjHopJtvmqsQi4CtI5ZLYV3a7Y6bDnnKkMdk5rvK1BqDK7sSKuChLqGhNYv91UXqUI++JOYOeEN+lLF5akhlisnV5vncHKZnmPGXVnIS1X8dX9Y1K/QVIexp18u1iVmVcp5poXj3pjz0HVlr7x86/9THrrYryfxRhqrxHCvYXgsb3PSIeAXF0LpFtevwn/ffMdcP0ypbwmOMN44RaGfEs6ZPlTUsD4cOwO7k50CYM9CcBIr24wW+hbnHTCr6Pqv10X0gkjPRtIV1u0vH6xnlAYY+MYC9b5QiyFPc7XQuBFLbqHzjWYmd8GO5fnZ2mAcvgTteoK64LozJy6phwVdMNtmXCZHVOrPQ4lWjNjhqbRzfihIOR35yx0tJhdPImb++kUQsNzvhXahYVXHQ79TsP4j3/8W7+lo6zz8A3U4mJMpgpuvvGZ96nxTklvbJFzbGAgZJdLqryMComCMetIWYLKuMc9JyebUy96UuRzkO8uwBMTtden13RiDjVFNcBDla8J6XwSuSaNbJseeZ2QXgFYfTa78kxoKsEJUCqtBBRC623GeozzsuEbOfeKRZevETvD+iK3sO+CJGj17ozsKqmiMUPwJXiEPv2Mhdsk2UnvmpiYIBQ6J30jzjpABEAphPl86jGbXJ4G49MyIN1pDPlKYaeF6lOz0Q47MVI6RjqA9J5lNqSJG+/fzW5ixnsS3JCNLY15LVmVkpxHiRT2BvwvCh1ybPiiYOrFckTFIJNeTeNyVNLdFsJZj0eY8H+6BqSLQGUlgSiWrLT7AhfOgXp6gafpTNlKCC6Rcc45X3EZF0CAs9AzPSQ10xCquVckv6+vaUmVrYA+KDw6XF48eVyQ6LblUd/qdkkRvXKCdCY8cnR2YqjjEUwxuU/Dnw+84m4VnYKCJJVIe9gfmswm4+mT/icN0zD2eqx61ubTyXfGQtg3xpVB1z4dBEVyV2FIE3hs3wA3/Zv52bxADv7jxiZS21QpvLKjnsCxv/UCDq/4HX3Lh8ss5yZQreKVE9Nm6Ni5+S5hTvwXroOk84dn59zCkE7H3L0qnMIMROsOtSuxdpFl4eItiObbAnflsJsbtHtaRjNSF8OUyZXlVLtXNZbUVrH9++AZpYsRjMgJVEYcTrXm0quXcytTgqloJNWde+WU6rFLC6eeX1sYur4yPDw6vHJ1NRicCHYcHHTueiUQ3bGxh2dnl2wfzqYi6jA0PdxfzQSQbi5AQZc7NC7LJFBi9pUxjbDyYHDUi4lq9Wc+fePG3wdJp6S3yMa7VAwuW3lWEkdKa+9Wb19SIpgoX/SspggNJesb+sGpjXuREiWdglwL0jEDjF7Et7I1mLMXf/DUZcjsVLxzgnGigy44Zg1hvt9F8GdtcDeUITaFavG9YlSZnwWfVJRkpPEvnUzutPJjOCIpuYubkFVJJ1JabUtNVXEdXLC2kkpJWjDbwqZpi2wcTWyvDK9sBye88SG/SXujG8Nd4MPDSAyPaW1GGVwoWLeHY9PW+DaTQ+hlfVruTNH3Sn0mam8Fz4NdG7tA+uHP/akg/Ycl+e/+KRjvSarye3dgn7oKRnD66pa/UAxjkCEH9wuj6fw/s1o50ZR7m1H+3+Oz70pfvC6ko6xmyLgUQ0NwznohjSk2Q16qe03szRX5TlTw9ZZ2I0y5XE9LFCpwef5tdVXJLT1Un9+r09BbQt3Xu7UUiXv0LDMd2dzpzSVSZhMEUChaGqnh5lLppt3P6LWb2Nsf3QvyFLuARLzb5+e70LDWS9MxnSiwLCiUleyMz2VlTQEq1HbjQ0JEKjQJFLyO1ruMDs/vdyGSPPkznwDSqfH+ww/yP3jvE9RjS71XS5mtzaHLTf9k71HSRyGK9aOFlN4Fo8k8w7WTajZmhf+IZ1RFCf+rJh1Y/7eMycqmTJTKHkVz9PiFl/tvFTQw465WhmElptSESv/Q3v9k5uns3LN+i84ydln6EErQzA06O9+VzZWszm6D+6Hu3m3+zcWtyYK7ilcvG/AXU1s0hw79P90qv1cMAhOzgvFmhajH+sZ+By015qzjOOvEsb/RQd+CiT/Y9SR0Vp+dRUaxLjbH0530i4p5x+eYF+nvsK+Uvtk5cr4NOx5G3/gpiLwz0t/L/uCT/+g1ID2jjhGbVQyL3OPoCRdz+k+Bikf1U2gmB2yFBaONTXetnY31048X5BuD/1Qg/W+9atJZL11RR3Bmyx06JG0r4MCAtJJUjO/HBijnAkqAVs3X9ukBly/kDhuN5rDZFDbDyPPx+6X2hFhddybKo+VpWffusLEo6tatwyPKebxfQLJ5W7jlhytVdK+chjRvU+/N45EodvfPO5gLrKRe4I8Ljnd4hLLeDhlNw8CZlirZnZ0CKsqlvnF5QLGw8rhtx0kX/pwnVErf7dq+Olws9EdfhxzbO9x4b2Gk37zZ1MLDPSVAemRp6ySZ42OyLhEWU+LWnWtaAkBtbbtE+5VxgyVJjupcF9IBuKJOgxGdUgxHTlJ4yhE4x9OxfkW7YwLCmRiX0ZYZbAbDpcWutWudWrsVGvVOIFOwyVGTD2W1jTCvJiX9CC6b6Pxlk0+NOetQGrcKYY7ie5XxOJyvGpaD0HNzcw6WSokeoYDVysg2JpqHMA+OOfaQ8rmYS5eXsVOVHPwWznNCnovH/OGdAd+YbJIvH/o36SQUgvR7+R/8/a++drOtJI1+XFFXUp6UcrizmVj2ltixE8zciKlDOpP/nJHdWQtj1TwTUz1uuq/CQj1dB9IxJT21qQqYL+nm7Ao4w6w2XeFdrQCpLQM2X7/2Q0TbHw/Mifuj+14RQm33KoBj+Lx3axHoZoTf5dzDLnJ1BGjmY4i81mXIRTCzprUnlPMVJSTCeBbgzefDG7Q70iBscFvizyNpX+sX34rXsciss/Hior5tLtSvjDJMvskK5Lgddy//3U989TeKMlKTmrPy2rLy25IiU1tTYixqsgK5uJmeD51gpkdacK09rZa4MqJKheLMlhR/+NQ1IP3fYQSA+kGEIJRSJY9EwAx2M58fiQgzDlgS+LDf7DNa5Tg6rPROZLday8Z0zsQIPFiHdUjdDJ46i7r3bBXIo0iFuKsBWFaOkO5cdUiZ9/Kg2T5ts82BpAxtPKIMxRMz/PwEEMC7sc7eG1t7AoRftFLSdb4GTGTShYanDdGrSyJy9jQ2Te+GFxGqA4D0b79z46uy8V4Cj+b67r0sKNoq765sbqlMWp7sTYoDyFZYp2AsE+lwSVoYmDPYzhYIQNx31b4zpgwA+JqQjgF0liFceaeKtq3mMsJQGgprZOFBAIV0oHrW52azhzJB187098/NmVxmU8jnelqmdcZJh5l01ZUlWfxbi1utiLVkQZeB4un0wq0pCMzlgA1kW7ukvDgOhkUwloGnR4So8/b2SCd7RluYhucOewkhKBySH9MjWBekc9aZrPMcvM1E3fjVZfpRMhTI0fkIgPQffvdeBqRbstqa25pTKyuL73WrcqN++GqcdMq7gDIEXTpZ5WlB3wC7bjzn2u82whf5A+auBen/il/E8mxlImfdUw0vNx5Ym2XXTpBOOOl0AdO/l4o5dscaXCE3BL4Msw8vn1yemULm8DOdXs0o0aQidWNJpmy3P0YAptSZggewWD1mNNCrNLXTJydTXR4LrIY3HML/Vjr1OOmEt4dh+CqeofW3+CJ6RAi579OxT0WIlpHO2eeLeAhvzOZagHd62UC0ZEi3AOlvsyBsPpBOI+/dt7PqWopzBqFeL0UEXRQk8i7RjFvB6hEzGkxzhNSX6qrZvRZee8g/VyN8LUj/l5gnz5pq+BpRlnmwuN4UKotfXT5mRS1D7/E9kU30soGQz3hZVmZx6rniRlYY0RDylH4oV1DkgHJHiMr5KgIA34JuWPAl5gY8zaMfCpZnfQPS3shLtXMU/PbjkPjG0MgVwhqdHiPc24sJLl0bl3t8oWEp69yuU4kQGlfx/aEB+t7mCSP9dZFuYaTzdAu9c/aGyIOVrR65U0jknEk80/XQoMZ54XGuBOinWfR6g8/dUM0MuXDYCqLOJf0L14B0Wb7T6DgPAOIhbccRwhafuR4J0uM5F0aVxezSqxmnMLag3S4q5eMBmlLokgeciO6edi+L9QeRwORRwjQxgm9uxWMiI32rlYjKCWvw/EpKBPfUBekEwOfAG94YkgdZLadgrPfYNAkPIyKcXrYQNluc9FObZ0HiREKX/vqnOOnf+OE3v5uRLdItEvEedGH/ZIRw20AE+Aqn/L0nBS/5bZgUTtK5CcZ8LFa0YNHNmavp0cvWxmTSEaZh2GtCOrpTkkZXweFOTLDXf0KndW+Ii1V8OjE1Q2nooZrufXcuZraoEyG6aovbZ7AgADybVnToYlyF6NHpkul3fjUIxapfycAMb3RJCkS2iu2eyDqdXQbeFR9YYjM4AYSCsawo5rh+v+8LL4joLUj652SP7Yc/vCcXyCWpdkHZDA717ZwQwpxtIrN+uBVIT8ltncpVhrUAqwWTEFksXXMvyPdoWcgKjYWwGQI0smL64nUgXVjCNY2U4L2RB0D60lafGk3HnsijmD8acddPh+wIUO+JGZ3qPx9a05rZQocIVjKa+wL+hOpI0aPHpzTCnEyCc7c2RY1kcGNP+hgIo1dWQHQL4Ng/mBDTQWKnweaU6U7o++O+ORPqOOulboNQIWDHfe/3ZI/thz8syXiXF8hJneugJlJWjx2yvuCa42J1K50F11fhidEqmXUJ483JQknSPjPaSnmoIWTSgMNuilmpJuDCcy0kXaTQUHYRLCc62HTbdFopT2xGnUg4fXFZd7rMNOGqb4idKka4vEv8Dach5paDc/DBFHhrChLtd0G6rFV6Vx2EQercd0gCwqvjF46C99j8W50j2/GgEUwThhMgfDxCNYmI0gjSpTGbB5aFi7AA9b72nRs36OgWSnq+yLHtbYMm9+/QwVWqeDo1cjzJLc7c1a1WEeAFUT/y+yPsZGdsFnp4N6zge5DJpzvQE7kepGNRB4VrmvSwIlgzO4OpQBlC7TLpgpP45AMuA+0tx3wesMM514p2V2JyrlhY9urUhccg6IngQVnBO8Jx1gsnWzGDd3+PKHXRymRDSLHlhKjvgq8uUBoao2/S10uDa9necYddzoyV2gwaQnr8cGBV8q/+1ieZxwacf7ckXxTIwVDJo95jOrgKx5N4jsOdFEKwKndp57gnIsVDP9Lm1rJcFQJXSPrVtVA//Z+468D1O74mki4uYRGkPjGhg1Nop4icLp8lHmoXypJLmNY8gBF2NtjKGNGJVCYKM1TMP+HvXBxGFxVdoHT+gvME0h3RHk5Y18Gu6JDJy526IJ1QsDlJR0e74CxTQJmgcV89Dxor8ZtE00/x+Gkb5hJ0EtzTS+f8S/rJG8xje/uHQHrGe3xIk2qwg5Dcw0DPSwV9KdEeyKyfBHb8y0zghSMX8Qdkl7M69ARquj5vMj+kpItu5boYcv9CGapSlF/BQkbVWkyhMdmslG61zDpWdHC92Qhri9lIBZnzJ0jnTXk15jPVM577/IELRRkkCjvfwAmY6nWw3mbvYEIhiy4E64kkSgRRrJ/vwpmcHIKZYQrrxQ5xGZe3iARUJ3oCUqnPoCXkJEBgO/l7fwzTBn6ZKnfQ7vwpTUm76xLBBYfRQnZEMefZZnTqJHC8utjH5Vj0GlIvVHMyf8Fua2BWRHWZaY6uZdbZwL7rQLqQBvpohyqSENkmBl+Z6M7FRZSvon7AZkdYZ2ugbyj1E9wwT5R1Q2iMvZkSXRVmgeBZ9Oycf+Fh8eewEardh4dfHjuH2eWEiqnBCSG8EoB9trexB8sXj9VI6z5Txt4o5Zysxe6el2Yos7pNQPpRIU2WJL3+na+9f+MrgvQ//XkgPXk0SBDK9R9fYAbgDzgE7e5/XBBRCcNO4GRnic3nXz0bMooeSRfTwUqIOlFfC9L/OYpbRnl5OBFoOqRDAopNxDZOY6UYl9rG4Q3BuiK8CazPxubY54s7J0KdC64j6cvLhc9Fvo0oyN3ZlNgT1TsJFvMRyi8cfHQ+srFx3iH0O+zHbLkO9oyB1kL6dIX7VJwUiO4Lxe19+YuUf4g32NmbmE7/DAVyQDrV7vlgvP93GMe23kG/uRhdimcaWUi47yRF9vzFvMUAzebWiwjdReczj4leSRU2azVxVQArhP7TNSBdoTUvC9Nz12CAVYPQXGiMfyAvsWJDPY2102z7pXhqgxxrYQ3OOrfTrKDfKemPd9Lj6oDj6HgrAHNrnjj4F2Svm74uAie0PbQxJBeZx+UT7Z3vX+3tbcPcUliwzvX9gw0xZeylz5JAumhi7dN+i5NxzUmngLXO3OCkjFMyIcd24+vvc9IzWr71pf/xevLgCv3NkSU6MYIIDnxsFBbBDBcvtpYcmCotrU7D9qTqfQDquOzGBc46K7a4JqSLwubmlkxCyunjVvG4i9BnmM2ghFEsWOEfl8amMWm3zbE3FGFHnG4KOfJiDOngHceLaAoS0s95n9rqQeqjQn8gl98lnEOGVaokyd55l8y5JHC10TFBLzLYbV7ZaZMVfOf5IGLQN9i0iaQL9e5Zs7nM952ECI74asY3BwRFuJv+2u99/cb7YLsD8vO//z9h5pFhNivaRe9kIaENQboCYWNgR0/Uv/ycT0bNzgwz5fF536xKRZ6GtbwfUBEahr1Wkl6RkYpxzT1aP3NqIUg9E7ufOLBNGfJAQ52heqz12OxY0M5IRpRn9hJi/TRGp3S78B8fie6cf5i+c8jUQ9/WoQPWnHVZrB8HUmD5aJ9vKbx3bOzyBlk5H2JCzFnHCD+QSYewkVur5qzHR9dipD8Lua36mTWDhql1BTNugx07/Lm0ZPLXPvtJIB1isBCEzc//9f/52ZudnYQeIXIYjci+n5g/Q5kgAVPd4WgN7LSKLBpzRugGfKwro0Wx9pBOlHoBrot6x2pUmaOBEeoYZ6ZiGagsdh/F8RH/R0uHL9tNNu1Hqys493EVfxp7COvcgB+opRDUP95aZlw7Av6IqLPB8pDkTUq6d34+rtblKYE7NyYkXhq3sh8UlhljEaz3Ie5b1ofN9UzjcL5l3rVQuESNFJpyZzeJSMiUucx2crGzDKmXtbc++1Nf//o7X/4GVe8t2Z/4H6/dnN9lLC5HVx2KQclZ55zz8ztaPj4+ueBtwk1bEQpkYcBqt4uqdyInrl416YB/JnfYt/IwuZ3Nz1VTqqFrewhcMgXCoOKG9FjIgnG9ITRrqWfVc04RXVVAt85i7dBYDPTK0i969eWtTW7ORf1HIionanB7Vo8I6dp/JJFE0El2O+U+/urAKy4r71WvqKRHCunU9G6t3CEJcwMD6WYzPcuG2DQ7EkIiiQQJF8in9xRApLTh8z/6DCP9m5T0xi/9jzdv7g8iTEtFj/1HygRLorpLmBoXoNhbL0gcNCORmddWJZsK0oIVgrCcdJ4Y/sJ1IJ3P+lp3BxOYX4r9tLkQi2/ojT67IDxxSUGw0afBRDNjgqrzgQGDy+0ZY5wmks7UeymscqOPZUEXf0fHAXaDnOz0KMNi5IvaS6eAdhzsCe0eT5msU9uOum3n6wn2OAB3bmzTZ8EByWf0nD/yoB7sBJWEMMj7Q4lCkfVx38ACs62rbWXG7/ydr994h/rpYMg1fgmM9+0DzEj3Hx4RzrjCOuZvpJwc+wt5l8FFmbYyG2815WHMfUwYRjUm8nyE/sZrQTqDhj3CPic/ld6rzy65Kp9ZK1NMYIV4bqjozS4M0Fv7zwaezfaPuWJPQHYF8aLZwCaXzZ18LN8EQhWoC7ZeQLtv5/hI3AyCdMfqCxCcrvMHRED4P137I4PA+u7GvhcTvjv/hDzaGATSl+AYD0NWEfpLMOgu154hZFwzItnwFo/WuHQbqpngLjTY3vr2O4L0/Hzw2H4/WTU8T3c8OV4SloD4ntybt/oDh4X8fogsPl6CTKuXbpU3oczsNIJZLMjupqFYmXR69a4D6XJota6I3qWpVaLzwot9yBpqEJZ9QpxUGKdOtwcnwB7zOLk5J0gHKp0msxYai5O97JNEX70g6l9sndxJF2/Hn1d5FJgC633iAEgX9rzoRrvmR0avhs/XuxQTnH84fAARudZDNQ29lylV+UgAw5PUXWs+C+akUxYYwJBb4J3xwtiPP/31G4J0SLf8j/+VrPJuPMAY4m+HYlwvUaKD5OIkEFg84q5c38lOoGdzs8fvL8R0drpKnFckiSj8mMQTspR0fD1Il+Wrto1XHGDnGfVicGQyBSGDrz4ehROBGcUMcprcdtHG9S7zmB52UHw2yq7d5voQ2rnR1efidlALOAo2e5b74qE5JNy2vugm4aQrNpxw2xyDD1b2dhVLGMuFtMMHE1gd6YNjaG2XSBkpr8D6cGDcirCYoJ+LK4RhPU7soPKpSgaPTSH9+9/+7P/qlEhwfwKTVv+qQ/n/CF0eHaVsHr7IdfDYf+5UYPIF32UqQOu1avNhwKM8uqEsVCaqYgXpr7ZyBvBPZdIr87u5eekMmfQYex0RhFA7m6Dgo6QjLEM/65620zuE6KGGUpvgswtYQx666gsELjjdd4UukAO2wgpIGEK3eAxdOu7aX2F8yowz7gVkuZMDs9Scn9/3Iv64KbvvIQLPUSZeDKQXwIJ1guXgDJx27lYE0wf2fJKTLufYXus46MK4Yw/j1gAlXfTajPypycmdZfkuSHkxubOaK+upoygV9apb2d1yzBcKNlnolmXz6XevA+n/TCjK4pJK3iyzEzz/gGlzvckmJvOVlb5MukC9EYYxGT1hs/mUkq+QLhM/szZDVwWB44gIx7FPlQZHYrbtxSEVIO/wqJdQKLbyR0iPD3GiAjnqxZRbqlsG1DLEaSuky/U5SoVlGUg6St9KwdICVEUy0nli9ROffm13Pwgdyh5x9EZ7GenCOqfcFiz3wlO6lpc3T15MHi/nHsU7m8NDLLDQrrO3+2zVSo0f+/I1Ip3gW/nlcjstuLILcqynot4fD9gJwulLgXOsf2b8tDQ+tjU+voXRbgyVUUoLA9E+ocZFSaQgXUCwHtk5wZoccMv2sWLEyUhknSQUQ8Ezs4k8FcqHBrNekC7OV0Cp+1QlcQt+hsaOCqOgWuhzdeOk52d86XNv/v6wCnqZThw5DiwJ0hVbQpL6Fjcfrx4+7smVxKlQPO5VTL7+6bDbqFVCtnA8cr1IJ7impK6btrsz0qgQh0G1O20mxXqngNVfCMRZV5S8ut4XrqeERvyT6Xc55Qk9foKcI1EqifESiNUdMDAGN4KEYIVqaFOyRZtg5VJDfHZbQupIoZpWcLnrEybE4Mwr4N8QHSxNH8BbEUToI1a/DKR/mZJ+r6Txf37qzUdXEiEdD4i3J3B4IeuVxGtAhHQLqeGkr7KeW/50YYHSLEiX8LUinavL7ryMrEoQ+Syqqi9jdMrmsbX2+HDERHY/1hRtxbmj8bg1w4eM4Z7jQ7pSXHX0kpwzejj7fTt9GLd1U0tuD4tki0C8qjlxk7p3K16J0PkzICQHsWF1ItBLELeJbEs/DI2zu4LQOb/ffx8EnZJeUvIuRN5ZSHC9k+Bl/3GuIBmWssv6UchnczK5jJnbltdUk8YzQlijs/DqDXahv3hdSBedZGVGYxVOo5xjrRVRzK3pxHPP/3I5T+SdL9RqU2ycM50C4Wsh5KLsOVGzK65cb+8RrmyinfrousyQYJ0FtOmKk644zh0j23QbrdLqnPu+/vjzgV9mHL8k6uwY06FZWliJiArm/H7/Bif9u+Cmf+mN17cHaTB4iGCoinzMBUOGfBj8cdAnjqXDqupWXV5tdj615qAnMboNYR1hg7KuA+kQe3+5cLSi5I4yZDG1Amw5d8wiukPBp7zvxwnnOwpRoA+6s3KNfnS40yoGq/KVMuDhpTshZQeuWU0tJliJtcqkMylTNgkWgNFsvIamIEVNLbkGxWVLEHS1+A1Cv9OvNLifEJwbuJDonN/CYwPSv/QJ+sAejIdoGAhPRVeJQqtct8sg3hSCjnOji7DS1N2GTU1THWZj4UstC6UmKyMdXxvSZZY1tNFUpyHQ7J+px/BEG0yTFWtM5uNFFMrP/0tlHTDneygkuGdyia2FgMcbgn3uziGYoRlrWlLp4R3nQ5gkks6ARHeuoJP2/gAeJXB63B+qE6dO+PNEXZJFfdz3DDQyTEOb/Ks/+qQgPb8l/0s/SwvkCH6wgmkGaPK4IG44ckkXvgMWQPzD3lUCy5wW2pZqYEAoraEFkHYX71AwuR6ky71jWi291jUZNBKri9nqSUUxYSkqmARaOD9xWhNBPsK3uMR2m8eO1GmVakDf6k4uZVVAGHWKJc+Mv6VA7nOU08gPOzxM/vzbC8krvt4dAWYwsZRy1j8c95VRthOhkC5KO2VffdZ3inFP1CElv/WdzwjSS7Iz/icjHeP1TvqfR1Yh5cIvkiBdsd0wB78NUrY2WaQrm36clJHD7Qc+MUYZJ/06SPq/iBugFS3d0LpTUgQnVz3XT7BIsTmn16aFhufLvwAvJ+TqzWYdNLKaKKvPH0d7FVNOrJR0K5fNgq1WaLakZdZSs2JwZFewjhUIrSNY7Do/6KI7jMfsmHH9JDan0K2Qzl1PoankXt3jviT4qI9A9eof/x1Bekb2B/8TntLUESToap11K4WHUUam8NqEyy8uncDFMdj5AHgcHF1kCasRhN3oWuAOg/o6DGCM36xFLWmYkDsQmePAirfTHjMp5RJ/sUGn5OGgAZVil9R7b26pUgNOApMpSjGdIvOJ0dncaC8Y8TV1OI/L+v68QrmyfjkRAJzvso+cNg/BrQVIbXXZnEqvLjeUuByricdc1DVh94CGbbV//o+//j712GD656aW9/7n516/uT6I0fbGBPYOYjI1GY18/MYT5q9QPkc7gQjbRkUtNXnZtfEiXjovebuYkvQaDGv6V3HSa+jM56SmJC3BUBLCXRqK3edC8pda8UrXqb5cc8mV1E3NXL9H/UhE5RQhj9MOaN3qdcCAx/y7mTw4CKK+/dEeRCyFuAXpkzf5DrqYBefupNCBduOKpy5mM+fQM7aEqJN6k/mJBnPSv/P1938aSIcBq40t7/7Pn3s9eX4Pdt3f95L5IQyBhiXBsnJ3Y+ZGxGlPiR72ifPsrs3JlJ8iyVg/9ZkuubdOrgHp/473VWwquQpolJcUK5yTsQEeakP6uTVzqZ6bcn8hlK6z3hya/pBzjmuyWexlcXXnRJhvMusvm+69xy9gCqKq/G51RrMw0UYGP65MFMYRGhxZ6aJNu8vVAJ0QxgWF0KsbYhahUwT7d3mG1eNUSIeQidUWttBH/ILHBpIO2v0d6rFlZ3zrf0JV5KN52De40UnoAwAWA4EeTrqoz2UTp3DSOevLW1NMLuLvCCuAsV7db26Q2P96LeacEdDUtVTRaOy9ZiI6LzJgjsu8xRMz99s1SMi//OsTRTFhaJHZwrV8WjGuyi9iIp7u31EmnGEQpLNOf3WngEbmmtrUeU0i94I7NjoTQh8YKWqdta/OO5/zbd398fGHZRgzodaZQ1plSIUyxWG7ba2UfVmwrrMZLNJRdJnm2OLGOy2Q+9n/fTM5yPTMRBce2ujCuABmkPPKJMbvObbJJ36FirDCj3k2Vbfr6MWUnwHgfgJN1bUgXTGNUzOaNHCieTX8WacJY7yxCyw5bG0IhUztzoRBgfhlyHVp2obQtB5zpEG6qSifD1Y+iU4uH1HClV48Tn1uNJrLwrEV6jslNIon31zB/f2hjysU/tqmj+XnqqUrfvupyYkX9dt8FiHqALlxGrK5tChR1K02g5UcTS4ScNN/KiHH9nuf+1/DybQmj4mt94AOu8g9hsnQBMfxfg8zWceRqcCLC3lEBVaYr2sszqiVFXzSgm+apQ2vgXr/N1hBRUudRpQtdHmxdyI4tLd+dbXeOfFMy5/P9tS8Zr5v10NbQLAv7D69Jex2WZQf39SIcV6GnmnYzeOt4xOWbhPMc6hhVOjj5yIIn5bJLHtBbsf5yq4Xo/iFluOg3o75+W0xMfE2FDuIHZYCTKZjDz+kR1Hg9KzNTLs04iG5jAmrO2zHka1WknTzs0q6pSTj9z71C/9rPgmPPkAs/Lc78ghjlNK7Fc1l/TRKHDoLREZ6okt9StcnGqQ8Q4NT6ZPfWH3kGR3BCrhmpMMZ1lVR1ieu5mHm3eFhWK4/2NsefRAfK6opbbCFXA33LVrNx6VPo2ufdpka7HolLYfLSyqwJrtRw0jOnTrcmezpQ1y+BYDypVx+I3Czq6+wMMUhP5SX0js6fzU4kWA2qxE8U3k+KApegfODgw5OBXa8cNBjaI1rtlnL3biofzhj853S+uiE0Y90ej+XHTsKITZz842/o+TYWr79xusd80Hs7cKMVVDw+9Ak6b2Tq30kwZADkEjBVOAwFykSoHi1tXmEVOXnEKbVT9cu+bDVL1wz0nFFSR69HLvne4PbQ8GJri72y7aH6UjwzEzEc+i6Jx63zWwOD4w/GbNbrFqA1WKxnHmmw4aGMSfXchzUeG/U4MymZnkAjKNwCUoOliMORDl+jhy5m/6ov1B09EBhpOf4OBAIHPemCNaxd+jR/PDVg044pWAXqJ9OmPl7UHkmytDIwf7GxpDQLbz/1usafDHzsxkdnddQ99QdM9rVKGx2JmZepFKby8LYh2kD31ckvenb/GmbyvC3rr0Jps3g4f29y7lw9hTYESk4OVk6bO1LjMoLFQ/vtd0ipLYlkzDWdaU0MoDU6D9dD9KRYn4UM20E0yITrGBoBReuXtyqUyzneuvY/VmPy2Uy/X/mvgOorXRLc3POOe+e89Peqb09XdRMwxZ6QRKvWBAIATYKs10lCdsgIbRUlQkaTJBABtwWID8B1Y+26DYgYZON4D21BG8EL5kJjV+XTTXVPfvyxsk5h//8N5qpnMwp+Upy3bq63O+ec/+TvjPcwYfV8/eOoXvv9g3q1ZOakats8nHozSipQi2+u0er5/x6rc4drs4dTypaTv9qJo6W6idL/HLOPamStFAK4lg+Nrp+luGycbaRSxnGfo5tplP50c0MCqmhVhq50arv/shdLh29NOKlhR++ueMG6pgT6B337iNHhHJs3E2X0y13mj6kUfmqHZcn+GuLydOG8e3x8ZWH/VU759vn8w9PI1HG9DWteHa4vXYnGUJ7wO29E1dYqwXzNEOAst975aD/Jw10uh9ZRdhPb+mYaq7yeRpFhedPtipCRn+JcGWtXIuab91q6ebq1KaYPY+z2utzhCo0+ENNjTa9I4IU/rS8YWf+cPVwpap/KxIRYKuGfnl8S8Rjhdv+EIQYV8TRaJTOSnG6SXIHB7SCHy3KmD+pQUnSSvXamm+9/a2Fq1eb6We5A/8UDbPvWdm14aH7yCY538xPfV9bvDc1/ZIYvKiYacZla0VxwBV8S6clPti7oSTOQ/V0tEvjCfh91mrau7Yp7FKre8oI9DLy9P7uZQBdbwJnaLYOMC7TZ/xbFGmizWYe89PRUg0yNrgmGP9zBQkMgXZjlAzjFpM1YOmsDZgCTjBXiP/tqvYgiYFqxuiwaY47n5vd/4IAUyquqjhjiQF0vMBNsDAiaC4KM1HIRREPyL5H9up1Ykujpy5Av/3omtEGM9bX0XEL+H1y5U3NY6M25a/yIOzpTj/tVarnv3XKJxFMqr3UxnIRLZSvAC8EqgcQaztpd0/crI2DJtTlQKw8l+0Vov7P/516rsppV7jpw3qaYTZdiOJYemMMx6az8qW/d5VvxjYPopL8pxoFCHJrnd8uEAZztck3ENRTY0hCOBjxNkZnTlcmVkTnMpQaqsarCLPxOZB0L4hpM3avCR6wNeqpAoj/UX5xJo1jB8koB71c/FxP39MRvr64Nqh56WK7cLdPQi7aY5eXyLVRidwV2WP7p4qb/n3OK3W+e7RDLe9PJhju7GHN6kt8hcamKaOqCwl12rwmjrZhbgttsUwB/Uf/7JWDrmNnKO1OHKQwNnOSUipgzxK0TWVzsSxilG90QhKj+JoGKFFnDjUOOAC6TB5f6EIET9J6my6I9HBu71jAQ+XkE0u7S9zsv9itp5vAmL+/+j5DNrJP3L+9ovEfO39nMzeWHE3/8Ufa+TQ/7R36ysLb19uH7zUb+S++RY0Qyg1KwinDeafyzlHpdc1j44lVq+njH/9M+XLkdG8SJ49K8yswN4+nc5ELqOsRGqEAYrh2Zj0fJatuMrkE3kDbMgV7ueNVBv3vXBrQDRrPh9NxJV+P0kM0wRvC04Wz6eniQbGYjuou2kVOF3+diyPeaAmb/LVWL9hqweXXiy5u3X5LsbzidQHzibnS5G6JB2n42q7hFCAyd47QcyhTGaiHkDss2ODwg/u9b3c/eiac7Vr7R9VQ+cd/HK6UQJbu4d4WcV8Ntqw9ekraroA+0tusxPq0Foibb7HSaRmvivy2unhvCn/KF++r5wwOD6F/FbZWj2drsDQ3qecAjNl55XMZQZtKJ0/Si1OIbhHQ16OVwkLRuwD9F//ZP/47f/2vv2rQ2UuYo6g6X2Qo8D1LFqfTG2fTZ4VYIhvNJlPGoJhSMgY2mw09AwEP5RPrgj4PMrMb0duF/kqUxfb0xkjvfW05dxHzJWKBn98un+Czb2Xs6ndLAIcrMnssAuqof6vl0QJ7q/1Rbzf9vifIF59YEeSukdTzcIuD2tr+aFDL5t0e7l1QNX3h8U2+1UslJbh+910Cgzw2yrEJ0MPWT/nifW6ecTVnO/NY4g5GiU0uNzAVQuNiUCFiunXznTaxzsyTasREc5MOufrUJ9QZwKUAnaFRmNhspFFIajoW1QsQWIqDXj1gw/FtwL5bSFJh99b6g0G/KWwjB81S4alwev1WrwddfqzuVEzCvRGEL+33IYKynHsZ9/5zCs4/WX4YEb46RBqO5gHKd08JpPqaSKmkLehaO/YJbts7I4PCIwywrgEWGqgOQE/NE/L+3n3UDTpz8eCzofYvifmCt+7ud2s9FTJca4/kliPOPCJApxyb3/Sc80pVUYHUYf/KNrAlmjjbwIeAahiCLFOLKVQi/8PvNLfdb6ZrV0ilClzfC1OpiBrGtnvV5Rx5h5dC01/Cm6mgJ6i9A6fS6YMcgr7eHUtnMRhgeLgN0L7GGNotwdpGRzwet7u8LiTpCgcsA9VddXZk/kqb34MkV3sR38KhmzpHjYZ5Khnj2+WHPbxPqEGJ0DQccVZOKM0eE3CTe7ucp2S8kFN7CIbXQK3uQoz7MVSLnY21jSDtUE/k1bsPZNZhbQm3cOPmjbUbPKKwoKzl1Zhx390RGt1E6ZaPaR33bTGDr054bKuTAPVHE+PIWYV2KPJeYmXKxRkrnOUQoht8cj7KGt/XLPHGP5oHmRpFZNHERrJ4kM6jEEddUAxKQVD4Ui4X6CriXMqSCcToQSY6ukFwy0YRsSwdQ48HBHb3u7lVDXR51DrICj/yzUCTr1Ke+WVGXycOVAsNvf4Obw6/en/YhpquE/CJqZ6ezEZ6eqynYXZ1O6LkWMuXZicmAcpnJ5iojG7YXWlYWT4rJqdk/8jWxvST7Qpipw8HLMFqgAgCwvX9W9qodg345mtffvfaIOid8CTwgNrMqpaUqsg3CPRf4aB/lUbln68gRnhmDSOrs1WIDUdEWYtCMqOxZHFqPQf5A7oy978ofg1vDfUhyxfkE4um08VFJKmsc7Fqnq9Wx/HyjAst5C4H6ECg6h47denmT7KYOENQZGyM/3dBPMJlax83OZhA0dPlRESL2zxgCgjf3BP3NsXRHUT7gAD93hevjXyl/XaHMlKdoEgkeqYOTnLZ6Z6edFLq6X+oLOxrVmdXywEjO3vbqNDDH+9I0vlkdHTzLPoXiuYaa9EfQr/f6gRZ/0c62rReG6OA8bM4QhsPwrKynaOyK9TS9AZpOg/CBkzksb1WNY+I/bNzEZzYa2Awv6o2Q7FoMYe4OJOH/HSeasnaW5SyHBsii8XkhEv+YCyaEifUSbrQ1eRWeWg46K/eTzdMzwX9krKpmTyOzmQxt4EYzaYAooXkQZ4tngEOjixgXx9gl6lStEjYvTwe40bkxSJ3KBDlcgwEgr64DdHi9FC2lgZgP/ugrePdtXdlPMbGevIHB9Mn+Wh6M0smXkuw10zsTZSTB3e0XKMPBDtq6BlfQcwerIOx6JgkwBHvwvCANa5kBoaHbKp7SKI76tqsIPWxfnv/wSCyCT6k480v/EMNdH/g+5xi6LWtwyjVvO024PGTLXY6u8MU5nHGcpvFXKFYOJtZpx7+p62KYRHZ5NEpeZm3kVGXunSVzBarR62puBSgG7m3jI0P00nMbqQwl0Gcpjq0sZOZgywr8K8tj7rbht9Gu8mNoZDba6oLuwQEzgDGLbaKYNjvcHmApNoCQeGqf9D+wfXBkZs3R5Akd1AsJPMv0qNSz9gU5V3USM3k9h7Hl1KtuysybSS8mGQS1BxJOxx0TGygED06Zg5YvGGLw9oZqMQtiszwYhgCHdRQ0Mt0tFobBCDabnQ0A0RmV67wxfu3f+4NXixFXcp+K2cC5pH3Obrpxp/049Y2w6rZSWQagdjYxuZm8iA9XSzIz3QBuojis0JeYM6SOc2DD5mCVlPc0LdxGUC/2Owl+3AsNXOGXBLTCIszBynAfC6LGJtmONgMfd2I/jj4wpYmk8tMu4ccNgy6oLEp7HALy+EKVUJlAKr9SDV27bdH2hZGrg/RijuSnMrPbOhruanNgpxVP99bnZvgvvry7HgJFNmapcDYyup5SaKTgZd6yBh31yy+zoFwnZWD3r9LgZm19kE1jCAWDmAoiaWtgjuw5v3rtF/DKRG987X7G+Sx/YKl81M53TJxDKTq9QjU7rCMCp8BoZ7NbCQy62Mb2eQoyIJtQzcGAXFsXVb01EFedzMrHXazgrkR9L/0CkG/MDAZQbmcVB4mFvBRjObyqhnIiegMPcB8Tc7WAY/N5+aABzoDpk4bWqrRbRGZFrMzGA432sBfaQ6K2vn22zf7mtvX2ul5u36CODUmL7DHONrJxbN1js7p7mG9tHXU0D87T+62CvrRUTlA6Uk/3xH5vK6UBjkjcdZZuuLocfmsHijfKyfuo2H+G6Bb+IuPdVXX8d39Z3Ku7Qrl2GjxTqB3+shje52x+iNEhJI4VmT2WLjz1WYy8QnK464vwnQimUAg4VZjhA6KuTNZhRLFsQvxLr1ZgkB/1QkXvaBYb+mWzzGbTC8W+INXS6gAgc7EV6fVMlArB7E9FmugyeGhTEOtrGOVnWFro8vjsYFjACx22mnkxto1HLrRcRsACzEkAW7VYyfp/NSJ1LOR5+gs7xDye3OTihUWMrk6t8QAa8747ZGazucP6K7TOw2cdT7vAJ+o1GihgE6JWMl727SgoZGL9gL20P34epsCuqANfEOOzQxYPhSzW1hpd0tBFMm6Uzw1cKea2DDSfKAzFs6iyZlRmSm3GWwK0c1ZTDac0xmQPxhBV8/7F1896Kihrl1pxK0ryCWaWFzMJQn00RiAeKDGphXn847NEzYzusmDA61ml5w6D9J/QKvFWqH8zRUBdFroF54NDy3gg7W1Eb3mZOok9yK9GEtuZpS+h5Xd8p3lw/MXkmRAvXyu4XwFQFo8mIqdnEjI139voioCdGfIHwzUORQ71bb2qA+0pjsQbLUy0BewXyNONJLXXicSijcUj+3DgPDYGMDhsRZDnliOIppN/kY/N/CpdLGY4UYnnYwhAJVhLqi0mpytRHRXpZJTCOiyuw2aTlvZVb8EoAMiAQUkautXw2yVVhmZISOf3cxhMYmAhYzSzuV1otUpglOVNgSsCJkRW/0ENoCnwmU3ozhU0MUC5Nd3D9+4idfab3S0CWhIW5Pp9EnxRU90NNuzMZ3iCsmWn/CuJpVxlOT6feCZj5VVOrXYQXqKOxBTWPzfD9pQEVv9Z53VjbX+gMlvU1D/YP/Lxmo1+Wh/AXK49vjmIOJWP8MyDvp/1UHni3fusTGKBzIF9NLeDmO2ukAZDz5wTc9sniQ30pnYmLiBv/hoQWXgeFGMMfHQn0qPIVaHA9bQxeYvQHYJQP/3SqrIOKWlYfe4TDvNLKUsIZsunlB+dT2jEALYLMw3IIqTnMEKc2Nd0IOIXm+PBLYuXyDsr5Bx6/Jh0E4h86GbQ82t7WvDLYD0yEvnFouA6cUekuxJOpng71U7BloKup6P2wGWlpb7SWEhikTxnZj63Qd377agIuNzfONx/8nPfGRTKJH6hodawVCwZmC9MDjrg4KJHuf3IkjpFvLYRGL1O6FP/zt5bGSyVscRQGaYucKYPwysy8pBL5tazMUKWfnXWuF2txbHOJALKSkzjQhhJ9gCIdAQlz9dDtDRQPUrk6/VUF89qsLOqBQUorE87ZIeVTxkcDgq6sxUMV0XNgUanaTuzB30SK2+prAI08Wrq6vjXQFPPEg/MPLOzacw0ttLzEWpk/Wp6RmRrpXyhbGewknP2ElOLOcruywBp8wtDPf2F4aeQuR4hwJzysllD2a+B4M3H7/TJp/G4YRM6fX/Jun5X0LRUf8AZLw11MWhjUUVgx37V4HL3IScbvkagc4j71//0P6d3/xNATpCaa9GHKL+yecYC91xI+NNQNqMAGHl3rmn90tlN89AZhEdSxYQpaDPXBmuBg11VdiPLoOmk2jEIRKb36sHwJV6xEhDhJ7sJ1MqZzqHK682xJj9ZqsD0NJkNodoIJPT6UFm8WLcGvJIHHJ/wD/gq7XWWWx+FwB+cGOhA54NDd1DgNzMGCD5NIT/ZrKQXOd+W4ywiYeDIV/Yy5WS9PwqdFNzvCYE2diffPd9CW4/urtgo+cMj5FuMYT6vXIAON6NCE/h8bfAsI7SqE10t735bvs1gX+JoUxC8U9lN/0Xfqnx049nz/k6jk6uZrYGiQRniTHPHSpq9QdEP5qMOkLz0HCfBnr2ZJEMEqGeTU4xBPNAIFxrQ2U6Aeryo1fe7PDvlYujXVY8buDv9Xv9iNvL4mTzmyl1abSRBlTF4raHEeIViOCyh8JhhxmZPcjMHGLJGQjaAWxxSzjsB98AdUq0dw9fw9Yvtg8CJIRKAMSmE2cHqWxmZkq16gMmT09PRZ2Xg/P0MbHN37hppG2X6P1+b28ftL2z3069yQ3bc7vL8/VLRyU6v+VxUZ0/vE+RUUMVumrdFbn6+IZGSROLEej8kS676b/0w+cff/azBDrJ1vJOef3s7OsMO02Majy7XlNR5x/wK+3KSfFXfrMAsvDnRSZL9wSa3TaF+swIOvvPrx50UEo4tfOn1+TePGCJRyaE5E5kOmSMnaSARWTEoLML6uhxbbNbA0GrwywBYyzgYog2i6kLwBMKmiwum2WgsdYGMNjefZMDeI8/cKHsBUA2GSucJE9mciBFp7RHud9Cb36rjfNSCfvbffcWQGSnAQzYD67R7LCWjsfXuwGxNFm1tDw7gcBFkN9RfPVRi3zCKvA9BtBvjdx9qvluiYON6Tz32N6QPbavf/TRP/nZgONKGchSmts7OpxEVnHHJXr3PSrvt6AqGmwVZ4R8k9gc1YOarFAQtBOg9XyqXjp9Z798CYbmGxiCtCno20cIMLFKLmoNeVfJ0Xwqm18nxu2GuYeyaYgH0WfyIFaEfa+ZnR45E9fpo1YmL0BFp9XkcIOtK+Bzi4X10LNb+32td2+DLJnN4swGJEZFSkUTX4BvPKYBqWfobqsA+O4IwOTubjkYytLg7X0e5bF9eX//QTOiAHsLEXSSu2eP9lte5kESz3PaND99NCIzEU0u8Wab9WmWT//Jj2mg2z/66lc/IY9NEc93fIDoueNDLmE/BeBVTruRa2VMzVoUNmMAbrMa58hmxqgTWgb9Yt9t2X/7x68cdGPnr9rTW7VbD1DD1zEYPaoSHnuBdzet56hDlPUfHQOJLeD2UIGUjblrA34L+WjkqqOba70zWBdw2sxdjRafG2R5fxju3V37MsiS30xEc1kgMaI+GBiI2wNWM29JGeloJSZvfpfg5Hn9EtkXvQO+b5gKW/t4c91XBtVLa8S4ZejRjYVmY5NtD0nb7ZFhepqTRGZnT6WeaCZx5c3f/1nZY+MVcqFf+v7zXzKAbjN5EcEalhPjLiX+Tm8P9ollQB5gNkqr0lDAYhlwOCs8gCyTk4d3cHGHLA4bM2DPLgHo+iXTLejqBN9OzAFwzk61KC4aFQY0AtLO3g6QdHox6ANAd5jXyXgYczsdoS5/V8BqCVs7K8Hs9fucHlClu8PW+qWrCnQwfSCBLlJqtJAVsJg7/UGfRzhtvQ845sRoBg3nsFrz0lBAvjh4fH0QsXvtcTv1x+py2i8ip61XeRfO2tuDek+h9Bv31zpufNCnWvkX/RGK3GRnpnO///dU0D+xP/8n31EW7zLoVqpn5it3xFCTC1HhAOTAP7tWRoI9UnR9c0qSuvxuM88vBsPWLgkL0+rIFnvYam0i9nftJOGvUg3FqwZdE1CBL0WIrrscgC3vIDZUIXKwKZIB/RP8w8ruuBj/YcHqsA3sTV5irHE0djriTr/JFK7tcmOrq9PiMBui+mh7q9WgqjGao4Ya6InkWXoj+3Jh9K2OqyP7bwOX43lYrlJBRwXjq3d7ryK23r67/+6gwYxyUs+HTOxiu3ZvePjG+9f6bvX19V1b4D1XH9zS2qfU9uVUppj+o9//nxz0bxPon9o//bHPf6bRy9Qf84Q70Ss/0O84AYExWdN1+krMH5xkQfIGPOIvslU66hxSNJNlgne4ssnBPE7i3dXktcsAOhfdV9f58ZeJPb1/rwSR+X58cV4PsDO7hQ27tLbfme2n3S0VZlMl83kZmv21TjcVzwRqwyEAfgc0dtl0mngVa3unw47wkqAAfWyjRxpNn031GISv33tbgKRhdZvuwJenw+F77zy+14bYfO/xUJ+kT9fke5+qN8Zgy/s313hGl78+uHoLNFddnQ3akyomRn/wJ79Pi3dOSMDddOenH/+kvc7q0W5Vq895x0kNvXUuZR2ukhMrsOc2N8ZAsgRskqtLbn+orvPA2SKItZ4jyPeLN1WgLv/ucoCu4aKGKzlcK3unIEV2twG2DiehZmmLlnA1iIdzwGXpULTi+jwmO6PnltWOtq7agNXhRmdntaXRUaEe1TiX2d4UMvurQbUmkVNd16d5RC6a21jMGlZ1fR2EOck5rTFe5iUW9Yh3Hy3YgBdcPnomgUGMZos4blsHbRcW8YWUHI5/UUws/uAn/4CsO2n6Nz5yPv+JL/hNjawyLl8Sm4UoACtrmzrNdAAbCsAJ+pb3Be6JzRxI7qCFH9Tlk42XLRzCqWlAGstaHXCb43WNxvL///Sqq6UIdCNtLqrMDae7x/xj/94WpTxO8SGxJkW2VygMUkOtpVvIuPgrBhr5B3fQ4aq1+h1OhuhqbOqsAIO03HvnfjMI6TR5wB00i9/b3j1c3Z2PqGHAs1GBdlJz2QmfQS3bG6Et7Whk+gEcfEqPdOwbenyz2WA5XiY+Mk7eVDQ9ehJTND5/svmZP/kZDfSQ/fn/+LCxzgtOrq0kNkudpcLbZFVUNVStsRN/cYg+8UhiGXMFQ6AOFfA5JHD4Ecm+c9Bf95usTUGPsaP7t6jB5dKALskIkMD4Xolv52hYZv1qBPrnToFIuYEyTqcAKD/WvPa4ibGKurpGi5eCNG6HxeKM28Ag1/bbF270PhD4eQOA4HcQDit7K/X19UeHatBlMUMQjJ4sGiujL84MMvISKx9bhvcf9AFyRpyWVn3kyIvEWZ4ZANdbMzjMUg+kilkBP7RK+WL6j2WPjULvnwn9k+cf+fiKrdIUBxK0hAN1YbsNhcCARR0pxb7U8R7f5tPRsvidgE0NYUu1TRVgDrvwbFSmHb4Sd4TMBo5BCX/6EoAu20pD8EP0Es7ukCe7VwWSND8BULVakgDH5xiNfKAtE+Lq5D33zrpGO/lllaGBWoKeRLfpQ9zzar7W0fEWaQFl4GsbgRaI57RT6WhC0cdYUoJoZib2UoubpKOuv1BHnd4Hn/XuP5U44Uhvs/aj0UzxhAjgVRs/NpXX4nNSMtcjqaD32KA1lfsDyrGJovdvsh/+w3/yUZ2XQWVdl2wfeEOmnTG1Ur7Wguo67mpvnwCdh3HtnYFGu03WdU/cgxAcwEQyKnj91Wob3ff46b99WTRdxlvLr06Iaef93JOVcO4Y8CHXdGDHcxEEqF8qIRfxlw+44011caTwW63F67K9PLRPcJHdAoKmdwQAvY0I0DgAiA/3ymXeiMPziMBj6iTLw/C6bVeSYgbUDUCjUX9h8Mv7w818gvagdt9mNjC/OYUqiXHi5GRzI6pqe5obk9TJlJp9Ye9Rjk0B/ZPXP/yHn5rC3NXyhEMC81Bd0GwYvu/3g0xHjNh2zUbmPTMa4VeistpvqXaTsRKnVh3G6HRWpoqU2f0VOwBcXnmJHGm6dkG1Hi3O3FgjcZmbAIkKmCTYmYvQc3iuBFz0Di3s7GRON7q7fI0Oo1cylp3K8SIyALg5JB/4+vAgotcCoomXjqTsXb7XjySpYvLkIKsTxtYcrp7v1JeXn5ZYBEtCJrdq6hvq66tW+usnAdFg6rv3735l6KrmAo7FAKLFPGVip2jHjfVU9oQqV9eLG1lMFiT+JM8pLXUE+o/Lbvo3fuHrz8ue/8NPrJXE1m31ih/oaupEg1A9szpjgF6EerGQoq+uzuCA3W1GBCLTduH0ogCdUJf7Fgn1ywO6iremQi+W5wjzqr1y8tp2T2kyuUheL0+q/U3KqzLo9sR93lBcuOQMo/lEjHodp9PTGzQqDZ52yEfvWBsEDPnJz+vkUK8SbCQ7q1tqfD8zps1UrzncXZ2Y252dnV09nJiYWF09PFyemzvkA7EmDpfOlyZWJ05lgGltQU/2kfb7BKEen09QRhvTRcp7k6E/KQBCYSOTwmQ6dlY8iSnVNGYP5djeINBp8e7+9JvPP/M6Y8CsPuDC4fPb9Gga+Kw27AqVsYo44d7WRyqfyEwvTkWoG72r1s8zi3Y3Qq2PzkBR9Zarok9C1XQ5nf6KEy6SnHFBTeB4j3rCUEAPh4cE9yEA4GdWGwBf0nTm9Tu6KpnawJvKpDk30WIuS5AUY3zT3CHoB6/vdyOgK+BBCuLh6Wy/cpDVcbWgKBUFUEDfOtw+5YXRk/UrxzWTNTUNNVwauNKXIlElnt1/VK4mqpU51qi4mzLo3H4jQuakeCBz06yfjAkbEEXM8U6z0YMc7euKS10Dr//Uxz+ngP71eNfzf/jhmxWVCLaAr9UsQLd4EM02dDoRETrDHqwNl7FqUyUybO4YIoY1NlbIpKdHE1mAVrPT4fM18jpRD6YTKDB/727He/wkZdQvC+iKfutkh6W9FTo9bnkl4L7bDgDOLwmFLS8ZphowEnNlmTprQZS9JRTzns+dbWYEO829G+9/MNQrKCA8VifSyhaxZm9LWIrJ3Xrxk0D/tIXk5HK/aua1Z7kuCKWtFbm+gUSZ1GdsaQGpmKP7OJE5SAFJYoZuQB46KyAQZ1T0pED7VQfAZY3zliaOuSiWeuujr/6X77wZN9kALLVmqx2wwtRI3KmNzBHwIKDPZAZv2FNmNwlakZYh3t8up59HM9Pp9FlOzPh2hxo7X8dYGmkR19Kx/75SdEGnSE2rrxp0anYwpCUIQT73WrjP4/QmTe5WAeDhuWRk6GH6poyEtsJrPVjPLfLetOlkkrNB5ZTkyMKDhTYU4m/Eaqswl/OH4kArs+UG3g7lN8hLXN6ZFKCXSnofuIL+5ASnn6pH1EHXaRxlZY9Ob0A0igSzAD07s0jxptRoQmbLQl7YRKDH6zzmQIhamuS6mU/aPvz+9z958zWTHcESAL+fJk0PoFiYVQRdpOkmNzjudLEQB10vZO++92yQ//1XOOvedOZslIDnwtfvfGX/zj5vh1Y4KAAlePVEFDSWDQyoA/0dXM/Ex+V50ryGXWosW92+SPmjtRu8NEF+sTg9Gsvlx1KpKGoo6cevDMcFAw9Vku+cTk7WLO+VK8fSFZ16Tvls6uXt+ofjS0vnK2p+TdlGlrfLt9RTARl0nZJbIjmbSRY31+kEBGdGNCmwl3Q/IFpcp1156Q/zD3xB89i+8/rz7//EJ/bXglYCnVSam3cvdW41xT1hOvHOOjdUNDrL3HYz46Iw/r51faijhV8D/sJUYj2T3Ejkp0aLiy+QXWt//1YZyZUy5b68BKD/S1mDjL1CTHRic+veAFxWjkqAbOsU8QLqjOkTEDXQGQebXeBKNq4XXI0hGyr0uXMTq8uHxxFd0Y3xgp5IzfHS9nh/+daher/JGywtj5cQIyhE5Xais9CLAqZGR9fX85rpyJ8cpGmBoXP9C+JPSQJzJatwisU7gf6NX+r5zsdfCFa/1hXwQCAM1Xcq0CX6TT2hOFbbRY9spTJ8SR0NqTxe+pplaIVzlqdn/NkUeYlCJ2S3TUadNP1V++n/yggLYwaa4+MjvqFYu3xlL4ym0tEvM4qCtwK6BhVeZNCk+rtyvjCLGA4GYIBdLWRsOJ5bAUCjt346zhfwh0vbXHZOde4mVdflMLLxUJhPbBQThLnqNWFmXa6JB0FC8YYCesj8Hd7S9GYZM9ugyyFV+iq5eXcgQ32og9mmjQxjMu7Kd/r23vV7z1oEaxjgnzN3BpBxBFEYBgCUUrSCTmZyyMJKCwEoh9xSWloKoAVoaOhdaQm4WwpUN6FQuYSj2JwowLGiNIgEGoSmVSAoKADQmXf//m+npwByT5LdvTOTnf3mvZm5vX3/mZFuZZ1Sx+UNKWeuGHpiqKcZJUkqwwTbmGpyDmzgZwGbWzQd1OF2AYW6OwvTdIBomq64wC4tdvczfgrLjtPLO+3V4fl+fzSqVOc4bIl9RpkLdeJwE5MISUIRoMsn748ef1+ZyniwmA0rb85hIPUpHCEU13B6t/b12Yt3H/2ZrG9MH6I5evv0oQsm+n/40s3F1UPHgFuHSeYv77+vjDfbbje/sgKYQCq7NDDHryNRY7CnZlEMdQBqBCZ8iTUrssTEgSBWkbH9Ic4AQUahJwQdjlGYlQNp8PQ7K4T+y99jeyLQUVamtjxn7qivo9XTHzkIMj3uw5tPR6+NWfeJVB9AKRYRfj6gI2rDYUi+/Nw1NDgZXTt2VC2rgc7B22Ez0BGV9b26XyGFTyK4+runZ3lly15+elqWZZ7mZY+lxA4PKqptM7ZgxY66BHod17Gh81sXnmPDPbbjjXvLzwU6xwZUjprR3wgdW4Y5iCd77ksvN9bq/raIaxJyvoeLsj0fnk5T3btKJs1qbK92/JgiVKp5JSLNxJkSNAwYtOh/9rxw42A4HAwnk0FRFKPJqPDHW93D8d54ZzVN93YPupvocY34jgfRhSseagF0JQ9vD7q6y/U9tp9/fks+Ameb0OOJCiW+aII5/FHt55Y3UciH8GfYxzAYBHbnAfoUJqkjdsd33rjsQvvB3yh1k8DPscGKRnFrMSX8P+gJBpNeu5tl49VO1snaWSdtd9pZt7+/NdzyPWEwKUbjFDUiwGt8NzDkCMVreCMh9HC75Tqgf/l2eRLyEbQCrtp0/ELnNRKi6N6krgsYG16RRLBQiqvXFtZ3pjmAjiWbBmoHLmh2DF3JIbYDeu1fct2VuuxzRNAYGa3REsPnvOqQGxvUV1ReqyrzMs/zNO3sZL36bDmqEzt4hwoo2KSBnn7sJ+/X6hXbyaVP/+yTULjFf+O743wHV8uhqbHPW7SbL6P7BOoa8UJ4v+p1OgiAjuP5mdhUqYnkmg4slwOwEecRzuowT+7oAlIjuhyv8kxPE2ZgDvaRagxHpEhM32hYB3WtgtUIDD95/wHox/fvSj4Ch0CXSKPRILQVgooLCy0JLE15d+KGVwC7LNwW7VxBv3Hr5sXF9var2wtTJlZOFM0OKdaW6lArBneLnV7fwqcVDkOca/0l7qwREIihIIq7Q4m7dXCGPVNOwulS/pIOa5mZICnpeOv2dd2y73Nqf9wH48sFtTsBqHTiAjT2goaT3IXzLuZaQGBgEjHTlH7QKO2Lfh9SvbeVOLNl5r2kQToEzhj4kO3QE1rIYHjGpmKadPLOpM9mkk79MspDtq2MspPqg4BqAkVGVsKA/3ACzkn5TLuzaBd3UdL/+bwlX2n36uRRhRtAUaN7SbUavAskctJ/0+WUIcL0cJCxCUiCBGj5h6j/SPZNT7BPEY5sqivm9lFSj+jF1AmNwNzmtUp97vIo6cfDs32zSqoYhsJwmzlJyRnSIUO2wjrQVcCeWAyuL7i7yzNvGZpLw9SLXL/5rkuSv/nqcmhX3t8nZkeG4vhRS7ZWlUYUtyXsLxmipk3XmfiWt05ftOpRYJJzlYQbct8khzoxhB+i1qcSqgyeQ1pYjIzh31TXIjOky0SjVCTBWLCjtg5j6YsXj7ehJimfmfoyScp/sQ2KIlTHpXuAyIqxnZ8gM4SqlqzHGrCCbDpWQHW5rBjzQZHQrryfPm5rIhKRa2rEYnLNpVo1MAS/s9IphQiELIgIaJ7tT1UWfiESqqGlQILyCkvLFSpjjFvpW9EW264WXCYSl1RZ1hgkM1aNLZ2b0C2+gf4e+DH0t/g5/li+NjdKsm6lv86caiGxKG9VkJp8UDBCmDJeZ/F/Cf0DfpeQNYKcDMcr74tzY6dEMYRmRi7tC6/z+F1HW9IZ6dpusb1fzYVEIbZjDPV6i54ezgLpigSBOcbWOEEuJByBNi9yF3aFwwfkRAdBcG4Ot5iVd4ngnPS9dCaI1sOj50tLp/OaCNbv0h0+BZSKEP0FERyBOul9bx2RSSVIA8EHYEJ3NNblkDHJleKSIYJbzRoQ7YBfwCDN2533mMFS7uhu3w7HJ9fZMvSp2r9aAAAAAElFTkSuQmCC"/>
          <p:cNvSpPr>
            <a:spLocks noChangeAspect="1" noChangeArrowheads="1"/>
          </p:cNvSpPr>
          <p:nvPr/>
        </p:nvSpPr>
        <p:spPr bwMode="auto">
          <a:xfrm>
            <a:off x="12044892" y="-96309"/>
            <a:ext cx="203200" cy="2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0958" tIns="30479" rIns="60958" bIns="30479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3" name="AutoShape 4" descr="data:image/png;base64,iVBORw0KGgoAAAANSUhEUgAAAfQAAADICAMAAAApx+PaAAAC/VBMVEUAAAARERAHCQdZWVcAAAADAwMBAQEKRBB1iXoAAAAAAABvcW0taCMDAwM5akIuejdnlXYDAwNDh1QZXQkCAgLp5+Lu7Oj08u729PD29O/39fD49vH6+PP69/P69/P49vH49fD7+fX7+fT6+PP59vH49fD49e+4trJth16NmoJ4lXn8+vb18+2+u7YZUwjer6T74NqrqY6srKbV08/v7ejj8+Pp9edXekfLnI35xLoquEjn5eDDjnrjyLjNysfz9+9fynU7vlaq4rTGwr6mfGj62tOWlJFozX0gtUD5+fT5y8L608vE6cl40oqh3q0Usjfw9Pba5/XO4fXU5PX6+fbN69Dd8d3u9uv2+PHf3diSW0bv8fO91Oquy+iW26OK2JlVx2309vZ6su5VnetpqO07jukziehDwF1Lw2SA1JGz47u75sIzu0+0s67f6/Wzz+o4iN1Mkdrl7fX9/PgjgObq8fb3tqr79fDt6+dwz4TD2/T3+PZEk+orhOdfouz7+PH54aD32IL79+vV79cHrCr1k4Tyblr75uAbe+W+2PNyre766bv77cjzwTfupgDzuyDJ3vSTwPH79eXtOR7wVj70g3Ll49+Bte+vz/O41fOYw/GHufDzviv31XX19PKjyfL4vbLzdWHvTjX3rqH1xUP7893wXUcSduQAaOBNmOv20Wr1ylLvrAD76+b1i3r2ppjsJQjuQSb55a7tMRUIcOOrzfOcxfH78NOgx/L53ZDyuBXytAzxZlCEq4aRjlH78u3vRy72nI4ccwoMgAcKdwkbgyGny/KOvPDxsQNEcjUFWwINgBIGiQxstHX77+q00vMeZgubzZ7y+/9arGb8+fP2zV6JnsOjo57zfGloi6sTmy9Hp1Pa2NQTZQs1oUIYg/zR4eSTpJTo4sKJxZHJx8PHalU8dK7///+bm5X7LhSpxOF4u4iqqaYHjRymtb/FyteFrt/5+fiuSjnx7+tc0Y9yuj/TxXNFREO3jBi2lz+YeyfhpwnHqBLS0bUmLicoiEFAAAAA/3RSTlMAAU85BQIQ/sEeCVT+McX/6Bf//yYTLkdddX6Q89m+pur///////+B////////////////////////////////////////Yv/////////////////////////////////////////////////////////////////W///////////////////////////////////////D////////////////////////////////////////////////////////////////////////////////////////////rP////////+W/////////3D////////i////Rf///////3c5KPQFAACHS0lEQVR4AezUBQ6FQAxF0Sm/uDsz+98nTuS7W99BI+hNqgAAAADgCqRAGCJrxzahvCBEjuv5gW2juhhk22HkxQ5Lio7oQZJmVh6wmOhgc+4WmeUHbCuQgWwOS1nRgXic7mP0Skx0oHm6y45Ot7jqHtd74Qufix6E5X9Gr29JUTejdtU09YhuU9fTDbpOa22MnvaT+dxsdHf9va9XL5rm2nvb83Sfojts3/9UOqA+bSCWLBIjhmEouisvy1HAkoKecu9/tv5v1VPczzNbyQvIjbSVru/7Zg+yAJgCLHrQde0gCahq0sRqJsOAG3kn6DDjHFm7rjDBsECBEA2uRWE0mLmP41TgyOrqhoCNIkX9+VblLPA0kCvCLF5DXWjumwpf9B+GQcZxdFfA1x7gphna2zhklXhrMh9fLOt2Mt/RXr1D8N3dBRSyga5eLN8uZqzhNxw6703KOeXEvqJYsQv025A55lxjlYgwVOf0Za6BKntG1WKpTDeCag4i5ZH0EVN312REWYF7LNy0YJOLyCAmqSxZoSVh15wsIpCNAAYHRLWKGXOlvMyF+YHXzc3oHHcPj8vT88vr2/vOlRgbhCElMEQP2HHOzvcvhWYfxJmF0ttADITL3OEySrJL15+ZmZmZmfn9G2tPmjovEE1yYzjQ+NPuBZCMYI6Ev5X6x54PBtxo4UgZGWt28Pl+zCEbGvSorj6QnnoX1BJHHox5mFlsMlA3pSt5PdInpoz16QO8sscFD0JjTzcQDrCMPWJ1k8hcElQOikjvcJKweE0IwKK0aht+NVY0VSh0u4wCAfUsYeDHWEAHfuTPTHgbdc3o44sSU3/v8kSjFLWNqMDRoogqs/Gvb65TtdsdF7nvBszan3GXtS+IwNjRwOjTBEoHI9EAcDHKFpja02VCvTL6JsYYXAVgAVAdBCupJRRhT9KWhtbWiqa26vYMOpHVmwCvB0gXhzLW3Gw/87R/PnlR0v9w7r8vtmnTMHLNu3zwl+4JXsZEHZ1d3YEIUD1wVxyMu4VDZxGVTArlRKVnDaSo1PEEizVugetkpUXWeOi5sItZRIfrhYxtIlZYWhW6bnb3b09vBr1PoTPZTIzOMHXnLfbyAoilmMsVu09/9rtuKaG/c/WqEENQnpwQC5EeihHSgJKImdAy6+FAXffgEARMOo/3Zdch+1La0UxYdFcEd1BHq2YOBqkQHN6l7VxNgIT58vXFlgEagIeymXV2u5RE20aTZtDT2t7e1saK4REo3ScDdkgd3M3RExwITtk8zqh76i+fZ9BLR/3+WyjSjJkjTxFlEz/k+TM0/QbOfVyi0TEanxgNZhXoaKPiEMAOYXJqemaWLDiz4EjboP+ILasCtSyAW0DU9dtRPze/0LG4CJnbukVmj3Emumj0TFpDqCmIVNzg0SddWm5tLEAfBnSfmZE0sNs2vrKarq4lufDK9EFxZ/r8sPBnbWmhM5E9XCZ3Y1bqOWfX+wgg/M/dB+pofWMT6sfHdgPgFhHQbG3v7O7tT2pF4VbGNPHd8YdHah7P6sEG201+YePgoKu5ubmrq+vw6Hh+kcjD2Oe1j2PbzYmVN0Ture35J6cnfxtbC0IvQD8rQBfMy0aOYBuR+vnaxeXq1eV1Npvbu9iqtjBC+Ptr/Ye+pNA9GQ97LkgWOs1/pTNhxR71A9xx1LE5j3P7zB7g/6iZm4h45XaGJnfuiLf8Ax9L+sP2RtO6uTy+/ZBShwnFRP8x990BjSTpvf+8nN+bl3NVtXi+E2fj24EzrH2ENQYBAxKIsMYmKcAwnLynkdCBEmEAkZM4hjAMCITQgAYEmmEIPuD2DrgEa+/gm7v1rnO6vC/n976q6lJrdm3/O/wGdVdLrZ5W//r76ktVnXqrpa45rUpTVXHnTnNtU0tGRk2aXqGa/yl0i4sunDqufQXd8lpWA5V5zcUleRWv0x79Z1qB9DdeTyYEJ4J/WZgJKstbn3+LwkJk45BCthwc8v7Cf8HkC0D6X7kepMd1KW0ohjNONO75StGj4hIX38KpbTivWNhMoifj1p5aGPlWOyxM7Wqny4rq3Z54hEBcPG4FCdYZ/6zPpHTwi+jt6OyiR87Ma7mdhpCmsqiooiK1CuPM7pp7TVVceSjKPn7PKQpfvIsZxwok8ZIqWrLy87ul5E9R0ltbCwsp6cL9UiwHdp1EHOBXKeWfb7AKn5+CsL17evvivZ2af/cLf/cfXgvSSaIVrJhX/Mw5lAa0xF9OM9uuLUbdt1BNsfy+DCbzSIHW57MirbsfOV2G+gGPZ4D2AxScBInI2hLoVliXJBFbGRzC3uGRUS/1D1tuVSLUfbsuq+3Wrba67Dy4AVB5BTcQZSiunMI6ftm6Y6IueCLasXY7vRGKi0lFhZR08xepdm9NLyz41KdeT5aNCiR6LllI+lIcKXCC40zOjYxperQJaPDbJHfSP/VyBAvjL/7jV046UWScvNRnMVXL7GfNtNl0v56rK7YUVzOz5V4Rge22HJxTi2pquC2doBnobpRaDG27zWg0z7ht1UhdP2t26dUDc/Uo3m+IAAkXbUE6X1KDmHjnR+dHH4wOYow1beUIVdXe7s5kwVxN2q2MvFQRXgB0dE5gtTA3EpEYJpIXQscvPHT73DZXmYZvqri/tgikF77BSIddOY+JoZ+lwJJ/WVLNGX+tgdL+K9zb8K4EZUWJ8NTk6jJ6CdeA9H9GONdMhcaJ59Fv4XROm9tnQyYnRiyuySMNjNPaluyMcgyk15C8ZgTU86gGUWI8mCABlxtj11rYwq60Hfi2rOmU8J8sdSKWKegGyC4VftQx2NG5Qv9jjQYB6WlyAImSm1nc1Fgejwmtb4x2BIeGghMYRR73bEbobsLyVIIEmkz+fdY5a21r41ZtqSFkttATqSov+kVquhcWLqYD6W9S0hWnK+5DkMdb0cAi01CfN3re+vwcc/oJnt8mdM2O3rPj3+Sui7BhKOl/9RWTzgWd0CXnPB54kv0Rq88Ki9g4vSnY9RdIbSyuqWtMI1JbjVSXRrK7494vIcBKpmL80ZbRBr25To1kG9/5xP30JbseYyI0PH1xI45qfY7d+QmEVx7RXWV5Fbrcfv+ZBlXVlGRVyqTvzQcf7Q8PH8x3ocPAZnRZ3ruwtRX4F05lZkudXmhrXO3zWSQKnS3WTrB0p+XXf/EXv/SZv/OlwoL0wl/4HJCeoCoUv/toOf342EGv1K++ZdH9igjFScO7zAnk5zm14y9UK5dBfR1I51RLIicQB4lL3UMXbcyaYFuOkclhyO6M7u6827ckKa85qY4UZVSx6JnIZBTlF8lmHedCPeMeYFdBD2KOkd48zcICaoCICYiwNvs/eE5Mjpbh4Px2EHt357uwlPRSLkDnsvlic7CR2lJSwYMK6/sY7+6Nzm9jvLia7s/lRJ0c9vijfYzzzG6M61oykYDTFrIjnoLReNZKsVT5+k/9nRtffvsrX/nqr//CLzDSiaBcrziE9Mx6AouUdN2vqZLkuAwmSfND7M7nrHv90akUtbCGEO3T/9qrl3SlU1dsOZGGojB6KMPVpmqh7sU6MyMnubG8LhVILyqWMmr4++KeqLlXUsmjEZRVrFWj0xBl2+ry2YxWjKZNM2MitivLAOH6JYkbV6x7kW9A7/5850HH+srGOlZR/0lb+tBoOLMiVBby6JyzHvrtzMZahPDE0KN9EPGu85UJykxhTy6/R5aXECLRQ9qRVGZn1NVmVPJbjX7zLKZTq0Ws1hSzSsmvf+3rN776ja988+1vpX7rZz/9Zk3OnYqKouLimtpbWXVZdW3Fbber2Hk5iCMJs9gRvUbi588PSRSy6xOJRlcviOzHYkb6X3n1pBMAY0eByGlShAfo1V8wlXEaYCHIv92UlFWcl6O6XVNTntOoehl1YFcTIixepDP2u+9T8gf6+y9toWpkNXrcz7jWo0BymI+TLtOuSpJVUFfHEN473x/c7iAYEYvBZjMZBsyhpzO+Jwjh8AyigNCc2rsysrEe9A55O9eVMA29+D1LGKPACd2+nZVZlFGr5IW0sTPFoyLWWFh187N/58Y73/jKV97+xm/85rvvfvq1vJLGpsamurq2W7dziuHXttWVFCl5M5W4WirVxO72dnB3NChLhmO5EA6bEo328Dufgnzxb14H0oVkYw7RvcNLkA5QmS5fTihBMzO/u7spq1lV29RW15ispJjpX2VGRXJ+hRSPjNtdIbMT1pdzlHlzAwLMmmTSIXjznBG/9whYp1THU5jxrDr2Hhyw07MbfeF++4JENO2htVmC8YDbyWLHDBODHSt72xsrVwe7jFKRReyLbhb0LrNmpoYbgyI0/AQEPSHZ1LBW+vpvgXanpH/1Tuq73/r2a8XZmXr4lmKiaFpuCdcNiYu123E1v78/Ojq6PzwhfPXDyQjs3zO5eoHkaBAn/dWGYf+5bLzJrIumCMtRGDjphjlFvQvfqiY7LaslR1WbkdFSST0sRjw3/8rz01QttyW+TTC2GEq1CDBtpOLXMI1pO6yYep17jPSD5xjkZdvLSVfJljvvfzqH6ao0ZLDINicZi3kIvr82Bu2ESpDdg/n5wc6N9edCjTBGU14s94nuREn30bY5DEslXmz3veX7zjtf/8o3vvL2299NLX/v14H0ukwaC8qsTKtozrlTXp6J2poIY11cMu/Q/Mb5/IMhiB5P7HaJIL6UskV1S1/0OJfvS1XYb79y0v9ZXJkL/c5X1naddrCTse5ysas/0JDAt0B2W21JjaqmpA44T65pakylhF8cAdW3WiRVY1OSnExREW2YH7g91G+3z7ioy2YOGXi8gjF13gXLoYMuRFRDI0OypKs46RzeLoxJfWiatolOSwCW2Fx7jEo7JV3AOz9yhdB2x3Ma/VU77fVl7VZ7PfMZZF6F+W9/OjBnLQv1CzFnazK39vlPvM9J/0B7B0j/bHFWZlNTXVN2Rkt2Y3Z2RkkxAtnnAQ2uGXeHN/a3JwjR6ObCLoPBc98qZ1qndgrhqI93XnhFDQUnHTh/xaQLrhEWRvxDs+l3fvZgg7FuMEoUc0ZK9kLZnNHlelotc5+Z3ZKRo2puSaa2fNvte81UrgsCEVVSY5YquaVNJYlMuWS8LNXSwz/xuU1m6q17Gqw6kY4ADK+DSAZHBhGWOjeCwHXHEFfvmKAEU8Ng5sky4wy7ipZQ7D5mgG8L5297fhcROYBm97hNbrfZbDIZZyxOJvpC3vVz5oZZoynk1iIB5kOofve1n3r/6994G0h/T1v83u99+7M1TSSvrrm4uTw1M7MqM/NWFmqmhiAW6Ng43/ZKUr/L5jaMP3t66omFDNW8j5pchc/7otFc2VaWkq4J6UiwLtDvsjstwwej579PgO12iWLcKKl002HPWXtpg89s55aqlJaRXywVg+GeU1Ik1ZY0s6q344AKVLuqu6Q7pafnpOCIhVUNZtsc+469zOpEWHPfIF+1iS62Cg53YUIGg/DGxjCEXwdHBuN1Liiuh0pjFq4nNRrCzjTms/Ozp4Q5HNzj98KC669Zm83dX621Wkr7x4GRMTUDogu90UhvAn2ZhXcBwnUkCzc/+5n33//GNyjpv/kHQPprxVmkrkjJODa3oKKMNEW9d4zMU41+FnONaZnbY/cMuN2lLNpUsJMO7zyeXMQiaf+HgvRrkHBhIi7HGgf6YWNv5GDl8+b2hbMyZrDfD5cOULVFcd9nl5JzKinr5SXlpClVKrpXQWoaa2slitytdFVLs+pWxh8d9744DBznUtKt1QtGS1KSiLGNrT3E/DoE5zt4NK5LdnS65gehX99YV/IWwtAk2GXC2KkRt4DGGBrzeDRxUX8cPQLmKPM8Pawyhswm2xh3Bp6YXL4Q8KxW371Lae6P2TVWi7XeWW8pax9rnzl9evpwfK7B4zK/9cdfA9LBjvvKu3/yrff+9NOv3WmU2mpT0yC5U5nW3VybUacuz6+Icz44suLFRHq69kSUaJAFa4PPZ6imG36/A5PcyaULOdBM/hCSbNeCdGGQyCmIpx7qJnUOEvu0zeRmvlq1xz2nE8UlcyZg+14b63ObwIKXVPk1UnFGZnkeM19UPX+22FhRmf9eTwQ4PjrZ6UticE3HUynSQuncMydhuwcP1uP+PaVWopewq0M2geORA0a0y4BRQxm2OzFAaw5Z8JOQHVNQSe17fBRZnlpd5p02wQabyWeLzbBf5TT6QMf7XNUiZTw2cOaZnvYMGI0DRo/HOOAxhD0DHuP0+Oz3vvO1G5z074PH9qefe7M8I7M5vzG7hf1rzCtKVVfkdwt7pOt830sFZa2f5+cxrj+de1qqtbp91RiTgsl0jB1+f6Fwgf/DP7wOpLNTlxnnS61vWi9XxVRfuoF16anBPSef9cREWayfSLUZ+UV0M6eurlsqzifd+Zmk5hb3tY6OA9/KqS35Bbl+sOeYUf3QbRclUVaLSir10W6PGTzDtPsGs3docNfLLQulokUkcDlcRoS19dh4n3Lus2kxLouVshPlZvnz1daUvtVCTvrDmPns2f3+atnCHoeUijlm0MhhRQyxQT0C6FlFB5Y7eyIlv/npv3PjK4z04sr3vkVJz6/UVFRWVqamdldUadSA1PwiYQY8GNnFGI/FxkTV7kPDrB3TtsEN50cCSyDqL3YWRdTqB6+edJGEJC+hLGayCg9u3GXyNIwvPPMwDkjH/v4nx2GXPKhbSSVEqiipI8kZdyrzuwlpapZvjII/+/nGkp8VdeGq41bg3BoqVVmMA+0LUtKp2Vy2YC6VBKhmHxw9Pz/f399f2RXnwshRam/gbUo6u0vrtdSG8+ipGR9qxzg3UMCrNR2rR0jtT2G/qtrXYE/MFoMR+Ez3LDTGu1b5P9CVwhonRHYp6X/KSH/7m1+50/3e9//0U6+Xt1TGw4Zp6syWNHVafo4cjZ84v8IYO91GuepW65lTyYa6xjcL6x5/BOPWnROJIek6kM67TKWGhG9gq3ttTstl/ezMEApZyYyLXSjv/sH5Awy4VXurLltDcGb+LYh7F7fcIaQ7I1M6yk0vSEmSHgf+4Ft9stcOjssqkF5t9NjPbEbffQh1nlaHY3OJhWldoxsPhnaDExOD8xsP5HRnkFJzcbKcFGcdY6MLZNvCTLo1D2O0PaTDuG9nE6sZlnsLVxc5faU2Jze2tFpOQj1189wGTMkWxLevzQjbgYMsJL/2iXduMDvuh6lFH/z6n75BSa+qhDRiarFan9GtKbkTJx3hBxtdGOGHMascQypbsxKtVWfVwualGS5QYTSXQKc+daTiMa1fug6kf6R+RO7a65+abE811FgKG6z4WejhnBFTOIfP96m5jW7n1NY2NSOcmV2BU0HVE1KZnyMd+antdnjSu3P4OD4GAE8dso78V3zmBdWcR0PC95Os0wsqSVQ5SxMHB0GRsBzaWCcYoh2j57uwQ+HkzmoEi4QFfgbK/P4pnNXZ2izW6jDCDaxPd3DzHV6FJ4VyyvXMxcnXh82npU7xQ6fNYEpUEak7iWmu9oY5u1wPW8/iUQuGs8/+lEz6d/8k5wPw2F4vz89MbUJ5TWn3KhDkcLNvgbTXcud+4vwRTR+5XESOdjjHXR5DQwPNRWMNNSIjkyeERI5XjyQervyla2DIsesuUEmIIvalbrMWlzVAxxTs0plDYTvCSPc7P1rZZeTcaeu+VVtHUE0WxsUltWlg1NYQR2D1CLRBpGBx8zCFetnpL1Y3HWhqlRcG/xjSj6U+U9jWzw26rs69wWAS6LzzAy87aNfVHixAlZDtkZUhGtCIrB5GJwtEZpNYwegHOE1UqY+NY2yPTWu4hPa8OALDPKF0xzPHU+d2m81nM81oOO1PTfWkkmaCi5miObVYn3F98/AhsyWqbWs/+sw73I57709+44M//fZrN6FPR41V3XfURVWoUo2amhBqquM+3uDGEP0vfP2YSHIvqbXX42mzlW4Zw5g4/L0XElhyF9zAAdJfucsmRJsbx3ndYostT32eWc302IONgy59AxQY1E+721G8bKYCsumZuKkqs66tuza77na3RHp2jkQ34aCXtOC4cDEa8J4cYixieQtjpU8vabyGvoau1uc7JNI5MoHR0CDG8yMjg7SbHMJdQcIP499MOZ7sEzn3M7cbBNtq89nl0ILLV49ZsyAa2KQ8HC2me5nx5zRd8jhbv89kcrlDZdx0eWLWYIgRk7YmdmtXT7suuYVlnmVDXazGn/wxNd65x/YHH4DHdrMbHLRKdgrlGnUaup2NUF0TP/jegReWFjlaAGDrBjgr2u73aTHuoUJ+GM1Vcfzta0B6YlUkbmvGCQmY+vsDvgGt8VdGz0f28EMPWL/TBMVRm1XU0lLVnX2nKUdDMivpFbyIphMBdszVFBJZPV49bEWYp82Eb6ZKrUyikEhSF4h2B8be/ZFhMnTV4aVXct8rXPOjwBS62DnkhrLTMKs3+7RlIYNTdtQH1krlHxDxHzOFENnx837CbpvhoTdwO00ms9tCVUW1ZcBUj7tbUklxSxXT6v0D9Yz9BR+NPFL1Tkn/MvfYwE0H451KeuZtTdWtKn1Gqia/ojmDks5D9x2jGBozZoSdY7NzFp5hmgau2RXQUYOjNZorSY+jJ1TMqaT/41cde/8nnHRRG9lYJDiHxaWxFNWHYyFL1/DwBL40NbhsDfVKrZk+Lzs7T1NXcisznoCPRFNeKsLZDHjx6gl6sdWqhi2F9O6i5JbuJBaYh/0g7j6BYTncgZB3bxfB8qCDWltdBCHH8WOEC7ZO2BU2GBDSgFn5DGEK+323rQwLpOTyiFnkiJ+j1sZLc/SmECPdCm27yebzOHF3fiqp6q6iJyrMGMkaNiwwbXS29om4x/Yn7737p59682ZFRpqmpBzBeI6WIpTdrAF37VYjc93Q9j7NGYybyjxus2HAVUZ/+DNftZwcLPVZMS6c3ExSnRyfyCMpfgBFFK+YdHprCpCilirRJPXjZ1RxolKziTLtbPCdIrvH3K6Jl5fqb5fU5oDiU0ZvkNVFkaDDAMfh0lLvsRf3TEb7+BBVmfTUuraMRjD95KKi4H6QHXM3iCZGOinp+5042Dl6vo0wOjx8jnDrVroaYR1N0FhdNrNn+mymfdxkdj3Uco8sscBdQG9ucOqppOvCEJZx+ywII3s47JtDKLW5SlFwcr6h2hO2sGLcmz8G0r9BSX/7Tia46Z96/SaEYnBeEaqpUFekQdqeum41GZks2j94MIEQug/xt1K4XOEwxsSyNoer7VpJAvppJCE3uggOzHGf7CP8h1ddLgWk4wQ01Qq31jnXoONNdGazteMyN+SiAGMhlx3FcaclvwLT0K0oKe45JIlxfMdRX89x+uLqxdQk3A0kkr75+CRCSPmtxpa6OqpUvIOdK+tdXQdBdht1bAxub4Ckq72jHTg4OrwdBEY2aWjVGz2EHaan0ZjZNq61zg5A1if8zKrBRCFdtjUUnLnDBiclyHlqC9lOWSDG6Pb9moj0aGTaNVw1DdiqJdXAWNLN1z4JxjtNt3zjd8vfox4b9Ol3+O2pQerUVFRRrFfnZFTK1vsgLMt8OowxWA9U0u0mUzjs8rXDVwxm6Duozyb1Hkdke/kHr570f53A0Z38TLll9RmdolY4bNH63G6dZwaxrJUtZFEq1LKb5N5ALhc8iqbwbQWRw61FjB5vHbYuBQKPe6L+C9xdAtHMNOqHedfn9/YmvPtBPnxldx5EHGO1d78jXpjeGk0BP2znMUbqsZANKKe70hyrBidACa8oSVJ7yDwQtjMju+zMynLnek/IXc1+WFWRvvJWJrPtPJfslBcsIO6+kBXSLcJN/83m9z4BHhtIermUJlXWaDR1qZUl3d33KtTQQ/D/b5Sqpnq3DhE8EzNqq4Hq6jKdtt4QAr5NPjjocrQAE/+hg2sV6T9cB9IJJoxenFlSjDm0tmcoXhkSviw1u0wz4TLE4GyIjSEOXJnP0srK0Ea8eRyXdIHcnSmMlxc3o4spDkmCMAoBFy+rtq6S0sMZHB4UY3q72PbExmC8uGMT7iMSOI4gwMwzuyhrAgztKYSLjHrhUk8ECTzxDZhtT9QJ1ZdOV+iSW3dFGZoqGkrF2AKJOhGVKjNOu19/g6dbwE3/zd947/fonAQVGd0SZBPzazX3buPG2rT8Iko6T+auzzMNYkbEsOYOu0wNvK6WaEMG7WmowYnJiT8FHx2fCFF49aT/lX8vSyogL0M+LafpiTIqw+mhHrrVFDoVneZpTCeTnteWViXGpNeXWmlztVchgiMSncx1+BH8sW492gqxkbaM1Ez4psjfX63zKyLwaB8W8uwP6ccR6NKXGWnyn5of+sHIXnAwKMZRksLHiw6UvrPVqpy7MWZym7QibwrQ21zQrqykPRPB2TX0u5B0mcYy6WOuBduvvvF3GOnfADf9+5Bje/NmMkTapbw2qbmpsq0YV1ZV3MtBNONCk3VoaGNCTcfoWZHnib1aC0EBJx8Ya/X5bGYaA3zs7yMpkz1inMgfvnLS/+q/F9Y6Ss0vxzjtdibGT8JYVBTUPzXbLvWUe0MsrJNHCwz49NiuRfDDq8TIYIzG16ZpAwnWifxCJ1MpgeMljAN9tIhwqZcF4WpS+WwggIkkCcpm5KkAWKx1kDrrIvRfEC0EWfGqOeMy9fS4wUfB0Y3R+fXOLn5vHb+YXEbqkx6HUhnnNPvcrno1wH5a5qRWdgz0lSb7DkI1+VU4qw7DlnlsPCzCdTDi6q3f/RxURb4te2w0x8ZJlzJVqkw23AZl5nWjtIwieoGA+P0H9DacDdUzmbgfeibmu9A+jQ3QA/unjkj6Tqu4xf/wOqh3JLPe1ogxamzSIKfLgjjsz0zh0t+xYto29I/7TKWIQhsq1ZgsSJN/RzaaLdNWpDurRwxTh0eEH7TgCNZHEFlJ2Zls7Quk9xW2HvZQconEQFeDKxsdknQ1LymjRwc3OojU+WjIwcS/YLIAOy5Y6nRwfRuOH9zexsg71DG/hyeuvJ0jw14uQSe9xykfnVdDC4FENcUs+OoN1rlYKbSrMpqB9CwNqimhte8PbebSuKNaNq1789t/56e/zNItv/En7zLjPamipJnwkTd0yQb4VWUUy/3G4LkXlshlUqvrdSZWqkkFHTALXjohkclCQvp6HGIs0W+/ctL/aTyDlUlHKJW3gD9id5dxfW2EDgrt/h7YQLBl1iL7QMyjRQD3GQKGs7LknlhvdtcnDBZbDLRiCjDeNvsuAj3wfuHJ4WFg9QTGmIj0Fodqb2R0iGYi9tfFW12PRjpgNfRgZbjTi6nDUyDbaerd+UfDeysHI8MYDY1sbGPA9vygGEhKFguRog3o/oN7yGmMndUDN0aPwRaLmSysZCb7NpCmQSitjvmbOrtsJzgW+2AU25ufuPHTPMdWXMGM9+SkzOzGysyk5EoIKFWmVkCCtbkmK6MYqRnQo1G6cvqm1cY1g07MS4PxJdwABJPW4z4lyInJNSD9nxCRy8jJ1oC059GO79I2O3bfY3I9tSO0d36wy6TbpWVL20A7xERoOydDL9Igdg3mLd7bRnqXUrwXLyYjF1A381i2BI5SIvLlIOAMi8q5iSEaogGq50f3hia6goOPDkaHZD0wMdhFD0ZJR/yvM9gxMjw0PIHUeLcTJB3j+QeiqxTFjgq2Nx7Bj2k3uT1PTm0+n88zwxy4u+rGRrqfGBWHxTj5wsMd/4UKPLYbP83suK+Ud9N0C8xDIVXWNsEgB6iNzMqqq6vLqr11Kye1ih3rLnxzZYUaGlrbQGkZbAnNqVsL6wngeMlBRPkuvh6k/2sxx0Tdbeqo1/ARSC6T4YmVcornzw/2qORYTBp2pUo9JgPIP0aapgqsTN/l9dJG3JdLP3zh76Uke0HVqxNGLst5clogSwEt4LxjPqiSBtdXVoZHRx8FJQECspebuwnqXbB6sI4m1Lv7iKFjf3sPd64LV/2lMuZdOJ1BFucBwdbNeVwGT7hdLVB7W1EJ4lvPC3ujgdXJx0ngsd24wUj/ob0ISAfjnQAy06iIl1dkQi1FMu3YRakdPcDoA3qoerfBSQ/IpVoXstnpT930O0icdIrrQDqSaavLYSaOXCuqFxXjgxuc9PawsI/0Tp6w1MAy94h/PQhCBagk8elpLo6wMt9KotaVBzlKcdLJg5HzCV5gIHXBAhrbnHoS6Y0eB45PhDew/oie1fODDmbUTYzun1+tP5I/YwFYh8zg9rkXwSlRBjixeqfGKTMOe1C69NbS2f77z8b0iCKSDv/Tqj86OZUEHtsN7rF91V5M0y1AOuIKSu6W5OHTyoAs1HWwTtXchw2hBgu/nNrxNbOdWvFHO8tc2xMxX9YXX32fTgWRMVNXA+smYF4Bs5j3hl+HJR6XSceJE5BcbBXwutPB4SBG+rosTYIbrcxERZf0A+vl0/H22Yaz6bMnpQuUcPpKWhlZB66DQqmvdEgkSK07aPdM+v2Qr8EMEwcbexNoaL+rY59dabzx6PnwSCe/sfoKgHB/L7+3JjY60O7GOjAikDCxFWbLMbPP5HK5fNSalwpPAtGAH149uTCM7VOC9A9+8w8++OX/+PObi7kONpQ6PoGUXOeXMBS/63y+i/7eMpfN1fBwrH3aZ2uoZvMg9gT6CICzjq8J6fFpmZgNd/uW4Fsp/3fdp/sYphGHECvMQiEONRddRnJ5pZDzxBi4UBA6T8xtXvMZXKawyx0zt8umnONRB11dnUsSDEcGC26ji4Csj9La2HQg/XhniuuMwf2V0Q08NHI+f85HLMEtoB6coCKGcbofkum5hUySved76q6NKwxafkKwLjhnS+u4661xq1Oj0debpu0DhsCfAePHvXQEDEl+/XPMeBelsH/0Rz2rL5amFvsccfNTJbNOORXH9D442At2YYScpU/OjGHP5QLskgw5pdZWOXctclrXgnTREaprIMRUnq1XI0U2MF2GBxDA1g6Lj07wQTB0mc21VYz0l6aa84qbiffl2ksjOE8zTs0YWApEIvWWhjVT4oCZpPkVIH1jECSBtsT7J5OB3k2HcNq9eLijc293ZeSBUNuMZD5qWLm9RsGuOhiG5t4I7wi4nIuVxWge1yVhL+vv3b7pdvvP/Nnxi8WU54gXyH2bk/5NcNOhFPaPfqa1EPVEXwT8Sy8WC3P7jgoizCLhrKtwfFaRwZXR4eFHHUNBjB3BJIbk5OQklZjqI96rf+HVj08XfS6AXoSWO7zNlrl9LJhpg41Lt16dx+0fIecYs9hEZkl+Feck4XbA60N42yumHdSZfD7XM6uYqQoxt81qG0ggfeL8gUoKng/SOviDifjbJIVKmHL4baZGd4Ni4kpWw86NSTFWAXUeIHQFnbp6b+TqOX0nUePUn3oMpx9ODKlX9tRgevnmptvrB1xThfIdQVSiQA5I/4Nq8Ng+9WZvK1paxpObh8eHO6u9h1H/Zm4fjNySS7n5fBOM2K7d7QdXw/PDK/P7u5xz+qcSU4+KNO4XrkOfrsgAUNicTeKcH+1MsY/CYXtZSKdGjTkvz9MkN4rSoAl1UUew4bTKsdpHndvzQit8b801Vi9fesadUyXNWoh27T4z5COU3t0R6NODGx3wDoYQHeBIxG/EaDbWd26MivGpnER239EGFub03kYXGjoPwg0ysi40O/+DV7vN0w7xxf2h4D5EVHSQZi0N2Qa0oi8D0m/CkCY6NB3c9KIi5rH1HRF/OnmsTm91HEakxdWl1V6wNB739j4+ae2LHCkllbzbT4I44UZHkgKgPT42lBJ/DUinxCTYOZqWciQuE9rMZZ/pPTb3pbgu20Mia+2sLh2zasQcbcubBJZhk571qnhofz8oi+fs2n1xfLqsL8PGU8lnU0kNBonixSakmx3bDloSuydJsp28PLksplMmiqyrH+2JSOxEF23Iwq6Ot59fDYE3N4ggJr5CRzDyDzT8Npk2l9GfdjWsnphA2nHbJYSXTT6nMqaJqOiQJuaxffMbuuIPfvFP36ATw/oLuWt2RKSCFwU90tSL3J2TnuMlf8DvP3wB89L09UWwPKRe1bExPL8i63eZdgkrv0H6T9dAvccTGd3Mcm9rwxiER4DLPBvzqXZqqah1UL5h/q1xsy/k85l02vhMk4AyLRPnwfmV/dHO9SB9z7pWKnQJ71JDmrkwgQS0VEp79UguhESSRDSui3DZdjzeCuykM1FnYOtE8xA47eA83aXQ6mmchJ82f7vrnMs5vAcf1BTBWj/t+ZD91qHnameZwezSspCKh7qnzx8E4aP7C0nUeH+H59jsf/DeL//HP/I/bs0tdPArgbD0+FDqk/oiqkJVwQtV7mpfz2pPNNC7GjguJART0jthYNvgyFDyS3NfxqekhSP8++tAurhOmU3dsCrKrsKaU516YuWBl9IkNCgwHfJgYB3Vzwx4zLGQzwQrCHp45p6NaYF1oYRZNcT5wfzB/AS7GVwNPMutRZYzeuHqY/1lNg2plki7mWZOd479KbxuLj4EgUSOtwrw8lYhZ132lBjrsvGGJg7OH3HNzTj3DcCaNgHWdjuNiI923eVqoLlcffd2E2yM+WDBnDbrgM08a0eAslDYiZinvY2x3WcFj+3vgMdGu/T37DTd8try497D3tWlxZQjYB6RSB87G2DypEeV65cKlpJWI6rH0WgB9+H3Roa7VEn787xPV6a+FL3UtSBdJhbBX04WEFbRkoYstjJ11/7wc2EuVeRooOE8s9P++HcNsbWQaW7M7sQarRNjp27a4ArP9dsTJjre25s/GN7fw9C2mEGQsH0GuUrta1S5otMyvZXZNOZpWBz6A4EC3ncLbh0nW/4IbJ1s5QpRV2btZicU3N7f3YZ+2wsds/XhzN0Zl0un5qQ752xum0V91/tczXG3Nl+jLm4BVTAWKoXOp750wGw2jOmZWTe75uHFIl3zQYzH1u4nv/m5GzfAXYMu/V3ru6xALllypKSfrAKWQOiV2d57W6WLFCm31QH3Zk90NcLmMZYHsO5udCisyyafKDH+9698oqF/rla8n6qmCjWC2fpRvRYjdRcVdMyuTcu9SiTnox+aQjHPjM6JZcjxp5k5owmGrcTn1tudv1ofevAcWg3g31uRxYxmbahhVnQlSCL40kbLUCOO9ClOKpGTrX3HO618GGvP1gUX9cKe1vSCwsKCgpP0XKQOPpjf34ZquoOr0XkvchkfGs2nhjJ1vRUInfaZdc4zM+2mBelVdanqtnz93bsfukImVzgcbrA4WZTOOmtzP+XhRTQBJgiaM3huvvntGz/95beppH8rlRXIJSfxCZ0duemLy6vHgdWl5ZQLGjy+SJKo4qZsgmt5eEHleW9jdOVqePiq8+B8OymBdiHrMul/5VqQzjv2tlo1qszoVnPPCqB965TeDrU53BnVzHjWQsYyvVIco0TfSf1M2BTWyaSvbDs2JtinnlOkNvdrfFonBKY18eA4kZ6slYppbeROW2JIh+snZqvzr3LSc5eOJ6PHx1HAEtRSbcx3wB3Z0Xl+MISx4SnWmgzup+pnPqMr5mtHd9VlYE5SoNQa2jVp9OruO3ehZQ89HdPV848sDSab4VIrfFAoyEXYeGb4ldc+AZF3Junfr/iA59iIGP9O47WFyycvjv2r/l7quKlkEZZ6dl5AK3l946qra2hod3dw6GpkGzinUGSdcn5NSGd8MsGoaUNQStFNN7mNVBayKM4RshrWYgMWQTdAiYfIAn/mdpWythfjwS7G/8AYnVBIP1NN91f+NAafToyMpos46arjVe7Z0At9sbUo8RkE6YVe9QdWI3BaHQ+GoXwy+PyKpV6rzYbxsM9mAph9wDn08gOz8kmlZVQwYZehDo+z1Kq99InB7Hli4Zm2vDsY4Y55aobafL8LQ5oE6UUix0ZJl1mHPy+5KNzsOZkKBFZXezcLciN9Dql1pwdYHTo/uOrYHtweBN47z/eHKOWcdXF3MEl/9RMNCXuXLrLyEOITrCFNTiW9PCAWrOCXftruXjOVvTSppEidKbn0+lOzQcd0vNjHOAOdghbF+ZYL1m3uavH0Iu+usNTYsvVYiVST1p0Il4/eY+oeHfsJotidDz44f7Af5LfaQ4/5aYNtxuIKGaz0lLS26Xoe8CfZkPQuv6NWV6YxQ8/ic7lAwZtMnlO7SAlk5tfC8tEwPbvSh69/9ms0x0ZJr2n+gBXIiUcvidSDnDCSjlIKF08OA4HjaOBFLyd9eGV9HmaYmp8f3T+YP59PFlDmr0f4upB+lzskMF0IqmqqQRTl97qxmqIoPxNR2I2h0KwTKxA5NIV0zCIk930evSAd3tCZucEsRpmXldI5Q8xPnUT2wmgEbmJXUnD8mMk5/7A3wK/58mRgNRAI9Dow9QQm5uevYHaUQcLpuGzATluDwWC207PQmNfWnsqneKsJ4SIo6irOhl+puXu3XtfeXmbRfij0WxVVbc3QnH+gf1oGQdh4ju2bbxfVfsAK5KR48lYAy0qJMnmR29q6eXi4WkCJnegClT7RdXTUNbG7GwwmJ71EO+soEP5Pr5Z0ePbiv1D88aqWLHrjaxBFZk0lT0Fm1VJ/DVvdMVspSZgjHMejc/L34x18vcttp2sZRpMzbjdowQ601SOTUVw3aQKyLTC585CkoG8nl2Ah7Etbm0y9SrkpF30pEQePY0PgRQoebOzKpA9Ml4WhKkZD5RvCu4bSp9WyW9wMlXC0w7qToUGaum6m6BMSMKmNlagChq5gPNqhWzM7JeGxUTf9d/mQJhBPGQlzVkuCdd5VE4dDecRY4jMqkuMQiTk1+sJ1IF2YuW0tmYkT18r+mgZamGjDMZedXWGl4JFTnkC6kAbSAAlLCv6GwT2t0zqddt2lx/zWwzGT3mrWY8zndVdN7M8PDp+vDDnE9MPw1wqjILl8Hx0eH78A/kXgWsxtt3vVJamGBuXRtU5fyHXaXs83nsbceuHhYZLZ2E2qGnNwc4sG47o6jKlfnx5Ro8jmUivCFTAaVV+RibD3YOh+ODzDJ6Fg6Za3PygHjy1xqndF0uVZbMXc5PQWpYwmeuXwM/gmZ1zQLkkYffFakM7ZTStpVgLa9B0c7EAMlPOQW5uQIRSCrph8nHVRKTG3ZpFZp5s6j9lsNpnNbjqZKzLZjQ2IEGCd4xFUtK5cJcmkM95XD5n4YJhfc3WyVaQrYMlZphAPzNFZF6rN7nZJYGBt7Qw+zmmTpLQ0OEhlJSFVmaQ5o4qQ5nyJ4mQSXxz6T9JTMK5sSeN8whgbQ/+TMzoJxTsy6e+Wg8f2hiCdQclSYHa2E8HgbrAriSdb5afzLTBuxTQr1cKAp5Rz2slvv3LS/6Wo+EG3eVZV+V1oZV8WV3s45LPL+UEOwTeFSHWwlvyW2c0IF9JRb20vtWrr2R7GOVMpOyrXkFAUdzC/p2RZKZWOyVbKaZI/uhoNRATfgm0iWAfoXA0es1ESqHbZxs508Gl5Sap0J0MJ41Z1w9fT6jKp/TUZiexsOvg88SXlXIqHRr2m2YEnqpuQY/s6L4X9FkxCAaNb4k/nolB+IiZd2ytgsI0eHDyYUAmZX4Ba0vuCdFjDBAeyhldisteFdAD06HfuCtKDe8/pamhXllZDzGfBAoL0hCsgjhH/BNtDZ3r23cR0Dvf/z0IGukEinKfB/eGr/fNOhXU+Jxl9SsbR6k6gt0/ko8WzN9lKqIV+s6q6WnxVZfetjfOUVhXMSa1qqZCkVJl2vqSH7/MvBgrl21dzqzutGVGPbRRrDS6t6qaYhAI8tuLvsgI5iRPOEJyQf3DX0NXKeufuxETXRMfGwQShsg5/4zGX0TcDLaG0qk2epCQh65x56Q9fOen/SjxQMbUlja4YHo3sJhSa4FPby5xT6hQI1jmzQiqerD1RPmMvkRC9vzbDXJ/ekxQJ0HHetTuytysol5ePo7QVSc9NEg/bZEPHGfdi4ikVoNo3porDHjK7p+UYSG1+sirrlgqmLJakihwCe9+u4Aoi1z9ZSCNplHV6d9TRFZ12Fuulwl944zM33v8q89j+4NZ3eYEcfXBETc2tcuD8fJca8oOdj1aGH0wQWZ6Dw7uiQx8bg5cr8akUKvO4YF3g1ZP+7wTTGurSIo6uQS9CZffl8UP97tglTgRSwNuJKTlOPHWhsFJ4JZgH3O230UxcYevUFkuj7e5KXdvSxxBoVdqcH+DcMMtJLy0joo66wR0vpx4LNUhWK7RYMLc8UyrKl1TZNZLUXAJqPTmjhs9h33fcC1G1pRM4bFEaTi2pwIAHKwiWvYdT/xFybED6N0HSsz6gxnsSgXEN9/Kb2lpyvPuDiJrf0JPv0sgTUam6tjt3VdyQF6gOixgcO7My9wJlXYnKSdeBdME6DFllpAlVfDYADTZDX2yA8qdw/vEKc4V12UBA2GDQiz5dOSht1Nth1bc6GZ3KPZISQRI30ncuhD3PvTdAWWjtKSXdErM5sZz2qA5Nqzjur609oe9w1iskQMYdqa5OksozKsGiy7jDHMGL1YC/p0+K7ICeacrDFS2VGPDoChY9S8mv/yxMQsEk/ZvfauRDmqSqpowiMAc1//m/HAxJcfVHX6Rj5dHVQefLpFvMs7PT1UAwR5kLSFd8O0IHML7a6UeAdCW1mlfH7XZFs6cX0pkQYyYNSiQ9kWp5/TLtbNczn07emb+nrhL7UE85F+JYU+LZiwnduSA6/TB6eBR/t/5pP+3Vw2eWtVOC9WZ5/glmzLWvDSzAMRYa3P0GN7QAVHfXNML3avOlnAwVzG1ZIRHw1iXaSUQC0WgEuFnqUUnFTRhnMttjf48Kei4tkAPjnZL+3dstbEhTsqoIjEKpqJhktvzX/RWvCOTBanelEzzHiYN58Rh4aYKSDkUGPteCJPukJiP8HqwMDUboB3/zlZNOsKAPxjVximRgPPkCY52Pj0f/aHeuTtiVUamwznaeNdsxXWdWMdJTa7sZ3aIbgFEM0T7GWpz1BO4jk4FDUP4CVpvP5CTWNQvuX7Mjm6fePI1xfdlZKe1WZ2Kh0+oyW8ywsGCVOa9Ik0heG33eSEXlvXIp8zY4b90lqTx6epE7tbTZ2rr6ApgsoWLOKpg74CRfRG7+3C8y0r/89jc/aMsAj42SXlEH3753r0iqq/JOiFghNf6Gg5hQskf3gxKQv/tofp3q8DLrwsL0nMRUjjTnXpDk/UWo+peuAemK9N5uBDa0T7SCc7xZgPFP1uYQfplzwbSyYvIreOffPnNp6e5ptLAO6WsbizVsH6HrYRGhXaxApWgzpEchuRKRBCwercFm95g0GDcYPCENbnBDWjQUctfTu8baACU8YVPIwh/tBUjNugPTUNfCUStV3an0bWAgVSU6kOXjzZPeqfQkVXJxGn/idXBjEE58qe/mH/3yO++zArlvfvAtOtE7JV1qqyQV+S2ZlY2ZRCIJrDPQ51DsQZplfXR0ZXtIaPUFQzWVfNV4zMrcCZQQxPzb14B0BkxRBCE5tX3tPpdjHopJtvmqsQi4CtI5ZLYV3a7Y6bDnnKkMdk5rvK1BqDK7sSKuChLqGhNYv91UXqUI++JOYOeEN+lLF5akhlisnV5vncHKZnmPGXVnIS1X8dX9Y1K/QVIexp18u1iVmVcp5poXj3pjz0HVlr7x86/9THrrYryfxRhqrxHCvYXgsb3PSIeAXF0LpFtevwn/ffMdcP0ypbwmOMN44RaGfEs6ZPlTUsD4cOwO7k50CYM9CcBIr24wW+hbnHTCr6Pqv10X0gkjPRtIV1u0vH6xnlAYY+MYC9b5QiyFPc7XQuBFLbqHzjWYmd8GO5fnZ2mAcvgTteoK64LozJy6phwVdMNtmXCZHVOrPQ4lWjNjhqbRzfihIOR35yx0tJhdPImb++kUQsNzvhXahYVXHQ79TsP4j3/8W7+lo6zz8A3U4mJMpgpuvvGZ96nxTklvbJFzbGAgZJdLqryMComCMetIWYLKuMc9JyebUy96UuRzkO8uwBMTtden13RiDjVFNcBDla8J6XwSuSaNbJseeZ2QXgFYfTa78kxoKsEJUCqtBBRC623GeozzsuEbOfeKRZevETvD+iK3sO+CJGj17ozsKqmiMUPwJXiEPv2Mhdsk2UnvmpiYIBQ6J30jzjpABEAphPl86jGbXJ4G49MyIN1pDPlKYaeF6lOz0Q47MVI6RjqA9J5lNqSJG+/fzW5ixnsS3JCNLY15LVmVkpxHiRT2BvwvCh1ybPiiYOrFckTFIJNeTeNyVNLdFsJZj0eY8H+6BqSLQGUlgSiWrLT7AhfOgXp6gafpTNlKCC6Rcc45X3EZF0CAs9AzPSQ10xCquVckv6+vaUmVrYA+KDw6XF48eVyQ6LblUd/qdkkRvXKCdCY8cnR2YqjjEUwxuU/Dnw+84m4VnYKCJJVIe9gfmswm4+mT/icN0zD2eqx61ubTyXfGQtg3xpVB1z4dBEVyV2FIE3hs3wA3/Zv52bxADv7jxiZS21QpvLKjnsCxv/UCDq/4HX3Lh8ss5yZQreKVE9Nm6Ni5+S5hTvwXroOk84dn59zCkE7H3L0qnMIMROsOtSuxdpFl4eItiObbAnflsJsbtHtaRjNSF8OUyZXlVLtXNZbUVrH9++AZpYsRjMgJVEYcTrXm0quXcytTgqloJNWde+WU6rFLC6eeX1sYur4yPDw6vHJ1NRicCHYcHHTueiUQ3bGxh2dnl2wfzqYi6jA0PdxfzQSQbi5AQZc7NC7LJFBi9pUxjbDyYHDUi4lq9Wc+fePG3wdJp6S3yMa7VAwuW3lWEkdKa+9Wb19SIpgoX/SspggNJesb+sGpjXuREiWdglwL0jEDjF7Et7I1mLMXf/DUZcjsVLxzgnGigy44Zg1hvt9F8GdtcDeUITaFavG9YlSZnwWfVJRkpPEvnUzutPJjOCIpuYubkFVJJ1JabUtNVXEdXLC2kkpJWjDbwqZpi2wcTWyvDK9sBye88SG/SXujG8Nd4MPDSAyPaW1GGVwoWLeHY9PW+DaTQ+hlfVruTNH3Sn0mam8Fz4NdG7tA+uHP/akg/Ycl+e/+KRjvSarye3dgn7oKRnD66pa/UAxjkCEH9wuj6fw/s1o50ZR7m1H+3+Oz70pfvC6ko6xmyLgUQ0NwznohjSk2Q16qe03szRX5TlTw9ZZ2I0y5XE9LFCpwef5tdVXJLT1Un9+r09BbQt3Xu7UUiXv0LDMd2dzpzSVSZhMEUChaGqnh5lLppt3P6LWb2Nsf3QvyFLuARLzb5+e70LDWS9MxnSiwLCiUleyMz2VlTQEq1HbjQ0JEKjQJFLyO1ruMDs/vdyGSPPkznwDSqfH+ww/yP3jvE9RjS71XS5mtzaHLTf9k71HSRyGK9aOFlN4Fo8k8w7WTajZmhf+IZ1RFCf+rJh1Y/7eMycqmTJTKHkVz9PiFl/tvFTQw465WhmElptSESv/Q3v9k5uns3LN+i84ydln6EErQzA06O9+VzZWszm6D+6Hu3m3+zcWtyYK7ilcvG/AXU1s0hw79P90qv1cMAhOzgvFmhajH+sZ+By015qzjOOvEsb/RQd+CiT/Y9SR0Vp+dRUaxLjbH0530i4p5x+eYF+nvsK+Uvtk5cr4NOx5G3/gpiLwz0t/L/uCT/+g1ID2jjhGbVQyL3OPoCRdz+k+Bikf1U2gmB2yFBaONTXetnY31048X5BuD/1Qg/W+9atJZL11RR3Bmyx06JG0r4MCAtJJUjO/HBijnAkqAVs3X9ukBly/kDhuN5rDZFDbDyPPx+6X2hFhddybKo+VpWffusLEo6tatwyPKebxfQLJ5W7jlhytVdK+chjRvU+/N45EodvfPO5gLrKRe4I8Ljnd4hLLeDhlNw8CZlirZnZ0CKsqlvnF5QLGw8rhtx0kX/pwnVErf7dq+Olws9EdfhxzbO9x4b2Gk37zZ1MLDPSVAemRp6ySZ42OyLhEWU+LWnWtaAkBtbbtE+5VxgyVJjupcF9IBuKJOgxGdUgxHTlJ4yhE4x9OxfkW7YwLCmRiX0ZYZbAbDpcWutWudWrsVGvVOIFOwyVGTD2W1jTCvJiX9CC6b6Pxlk0+NOetQGrcKYY7ie5XxOJyvGpaD0HNzcw6WSokeoYDVysg2JpqHMA+OOfaQ8rmYS5eXsVOVHPwWznNCnovH/OGdAd+YbJIvH/o36SQUgvR7+R/8/a++drOtJI1+XFFXUp6UcrizmVj2ltixE8zciKlDOpP/nJHdWQtj1TwTUz1uuq/CQj1dB9IxJT21qQqYL+nm7Ao4w6w2XeFdrQCpLQM2X7/2Q0TbHw/Mifuj+14RQm33KoBj+Lx3axHoZoTf5dzDLnJ1BGjmY4i81mXIRTCzprUnlPMVJSTCeBbgzefDG7Q70iBscFvizyNpX+sX34rXsciss/Hior5tLtSvjDJMvskK5Lgddy//3U989TeKMlKTmrPy2rLy25IiU1tTYixqsgK5uJmeD51gpkdacK09rZa4MqJKheLMlhR/+NQ1IP3fYQSA+kGEIJRSJY9EwAx2M58fiQgzDlgS+LDf7DNa5Tg6rPROZLday8Z0zsQIPFiHdUjdDJ46i7r3bBXIo0iFuKsBWFaOkO5cdUiZ9/Kg2T5ts82BpAxtPKIMxRMz/PwEEMC7sc7eG1t7AoRftFLSdb4GTGTShYanDdGrSyJy9jQ2Te+GFxGqA4D0b79z46uy8V4Cj+b67r0sKNoq765sbqlMWp7sTYoDyFZYp2AsE+lwSVoYmDPYzhYIQNx31b4zpgwA+JqQjgF0liFceaeKtq3mMsJQGgprZOFBAIV0oHrW52azhzJB187098/NmVxmU8jnelqmdcZJh5l01ZUlWfxbi1utiLVkQZeB4un0wq0pCMzlgA1kW7ukvDgOhkUwloGnR4So8/b2SCd7RluYhucOewkhKBySH9MjWBekc9aZrPMcvM1E3fjVZfpRMhTI0fkIgPQffvdeBqRbstqa25pTKyuL73WrcqN++GqcdMq7gDIEXTpZ5WlB3wC7bjzn2u82whf5A+auBen/il/E8mxlImfdUw0vNx5Ym2XXTpBOOOl0AdO/l4o5dscaXCE3BL4Msw8vn1yemULm8DOdXs0o0aQidWNJpmy3P0YAptSZggewWD1mNNCrNLXTJydTXR4LrIY3HML/Vjr1OOmEt4dh+CqeofW3+CJ6RAi579OxT0WIlpHO2eeLeAhvzOZagHd62UC0ZEi3AOlvsyBsPpBOI+/dt7PqWopzBqFeL0UEXRQk8i7RjFvB6hEzGkxzhNSX6qrZvRZee8g/VyN8LUj/l5gnz5pq+BpRlnmwuN4UKotfXT5mRS1D7/E9kU30soGQz3hZVmZx6rniRlYY0RDylH4oV1DkgHJHiMr5KgIA34JuWPAl5gY8zaMfCpZnfQPS3shLtXMU/PbjkPjG0MgVwhqdHiPc24sJLl0bl3t8oWEp69yuU4kQGlfx/aEB+t7mCSP9dZFuYaTzdAu9c/aGyIOVrR65U0jknEk80/XQoMZ54XGuBOinWfR6g8/dUM0MuXDYCqLOJf0L14B0Wb7T6DgPAOIhbccRwhafuR4J0uM5F0aVxezSqxmnMLag3S4q5eMBmlLokgeciO6edi+L9QeRwORRwjQxgm9uxWMiI32rlYjKCWvw/EpKBPfUBekEwOfAG94YkgdZLadgrPfYNAkPIyKcXrYQNluc9FObZ0HiREKX/vqnOOnf+OE3v5uRLdItEvEedGH/ZIRw20AE+Aqn/L0nBS/5bZgUTtK5CcZ8LFa0YNHNmavp0cvWxmTSEaZh2GtCOrpTkkZXweFOTLDXf0KndW+Ii1V8OjE1Q2nooZrufXcuZraoEyG6aovbZ7AgADybVnToYlyF6NHpkul3fjUIxapfycAMb3RJCkS2iu2eyDqdXQbeFR9YYjM4AYSCsawo5rh+v+8LL4joLUj652SP7Yc/vCcXyCWpdkHZDA717ZwQwpxtIrN+uBVIT8ltncpVhrUAqwWTEFksXXMvyPdoWcgKjYWwGQI0smL64nUgXVjCNY2U4L2RB0D60lafGk3HnsijmD8acddPh+wIUO+JGZ3qPx9a05rZQocIVjKa+wL+hOpI0aPHpzTCnEyCc7c2RY1kcGNP+hgIo1dWQHQL4Ng/mBDTQWKnweaU6U7o++O+ORPqOOulboNQIWDHfe/3ZI/thz8syXiXF8hJneugJlJWjx2yvuCa42J1K50F11fhidEqmXUJ483JQknSPjPaSnmoIWTSgMNuilmpJuDCcy0kXaTQUHYRLCc62HTbdFopT2xGnUg4fXFZd7rMNOGqb4idKka4vEv8Dach5paDc/DBFHhrChLtd0G6rFV6Vx2EQercd0gCwqvjF46C99j8W50j2/GgEUwThhMgfDxCNYmI0gjSpTGbB5aFi7AA9b72nRs36OgWSnq+yLHtbYMm9+/QwVWqeDo1cjzJLc7c1a1WEeAFUT/y+yPsZGdsFnp4N6zge5DJpzvQE7kepGNRB4VrmvSwIlgzO4OpQBlC7TLpgpP45AMuA+0tx3wesMM514p2V2JyrlhY9urUhccg6IngQVnBO8Jx1gsnWzGDd3+PKHXRymRDSLHlhKjvgq8uUBoao2/S10uDa9necYddzoyV2gwaQnr8cGBV8q/+1ieZxwacf7ckXxTIwVDJo95jOrgKx5N4jsOdFEKwKndp57gnIsVDP9Lm1rJcFQJXSPrVtVA//Z+468D1O74mki4uYRGkPjGhg1Nop4icLp8lHmoXypJLmNY8gBF2NtjKGNGJVCYKM1TMP+HvXBxGFxVdoHT+gvME0h3RHk5Y18Gu6JDJy526IJ1QsDlJR0e74CxTQJmgcV89Dxor8ZtE00/x+Gkb5hJ0EtzTS+f8S/rJG8xje/uHQHrGe3xIk2qwg5Dcw0DPSwV9KdEeyKyfBHb8y0zghSMX8Qdkl7M69ARquj5vMj+kpItu5boYcv9CGapSlF/BQkbVWkyhMdmslG61zDpWdHC92Qhri9lIBZnzJ0jnTXk15jPVM577/IELRRkkCjvfwAmY6nWw3mbvYEIhiy4E64kkSgRRrJ/vwpmcHIKZYQrrxQ5xGZe3iARUJ3oCUqnPoCXkJEBgO/l7fwzTBn6ZKnfQ7vwpTUm76xLBBYfRQnZEMefZZnTqJHC8utjH5Vj0GlIvVHMyf8Fua2BWRHWZaY6uZdbZwL7rQLqQBvpohyqSENkmBl+Z6M7FRZSvon7AZkdYZ2ugbyj1E9wwT5R1Q2iMvZkSXRVmgeBZ9Oycf+Fh8eewEardh4dfHjuH2eWEiqnBCSG8EoB9trexB8sXj9VI6z5Txt4o5Zysxe6el2Yos7pNQPpRIU2WJL3+na+9f+MrgvQ//XkgPXk0SBDK9R9fYAbgDzgE7e5/XBBRCcNO4GRnic3nXz0bMooeSRfTwUqIOlFfC9L/OYpbRnl5OBFoOqRDAopNxDZOY6UYl9rG4Q3BuiK8CazPxubY54s7J0KdC64j6cvLhc9Fvo0oyN3ZlNgT1TsJFvMRyi8cfHQ+srFx3iH0O+zHbLkO9oyB1kL6dIX7VJwUiO4Lxe19+YuUf4g32NmbmE7/DAVyQDrV7vlgvP93GMe23kG/uRhdimcaWUi47yRF9vzFvMUAzebWiwjdReczj4leSRU2azVxVQArhP7TNSBdoTUvC9Nz12CAVYPQXGiMfyAvsWJDPY2102z7pXhqgxxrYQ3OOrfTrKDfKemPd9Lj6oDj6HgrAHNrnjj4F2Svm74uAie0PbQxJBeZx+UT7Z3vX+3tbcPcUliwzvX9gw0xZeylz5JAumhi7dN+i5NxzUmngLXO3OCkjFMyIcd24+vvc9IzWr71pf/xevLgCv3NkSU6MYIIDnxsFBbBDBcvtpYcmCotrU7D9qTqfQDquOzGBc46K7a4JqSLwubmlkxCyunjVvG4i9BnmM2ghFEsWOEfl8amMWm3zbE3FGFHnG4KOfJiDOngHceLaAoS0s95n9rqQeqjQn8gl98lnEOGVaokyd55l8y5JHC10TFBLzLYbV7ZaZMVfOf5IGLQN9i0iaQL9e5Zs7nM952ECI74asY3BwRFuJv+2u99/cb7YLsD8vO//z9h5pFhNivaRe9kIaENQboCYWNgR0/Uv/ycT0bNzgwz5fF536xKRZ6GtbwfUBEahr1Wkl6RkYpxzT1aP3NqIUg9E7ufOLBNGfJAQ52heqz12OxY0M5IRpRn9hJi/TRGp3S78B8fie6cf5i+c8jUQ9/WoQPWnHVZrB8HUmD5aJ9vKbx3bOzyBlk5H2JCzFnHCD+QSYewkVur5qzHR9dipD8Lua36mTWDhql1BTNugx07/Lm0ZPLXPvtJIB1isBCEzc//9f/52ZudnYQeIXIYjci+n5g/Q5kgAVPd4WgN7LSKLBpzRugGfKwro0Wx9pBOlHoBrot6x2pUmaOBEeoYZ6ZiGagsdh/F8RH/R0uHL9tNNu1Hqys493EVfxp7COvcgB+opRDUP95aZlw7Av6IqLPB8pDkTUq6d34+rtblKYE7NyYkXhq3sh8UlhljEaz3Ie5b1ofN9UzjcL5l3rVQuESNFJpyZzeJSMiUucx2crGzDKmXtbc++1Nf//o7X/4GVe8t2Z/4H6/dnN9lLC5HVx2KQclZ55zz8ztaPj4+ueBtwk1bEQpkYcBqt4uqdyInrl416YB/JnfYt/IwuZ3Nz1VTqqFrewhcMgXCoOKG9FjIgnG9ITRrqWfVc04RXVVAt85i7dBYDPTK0i969eWtTW7ORf1HIionanB7Vo8I6dp/JJFE0El2O+U+/urAKy4r71WvqKRHCunU9G6t3CEJcwMD6WYzPcuG2DQ7EkIiiQQJF8in9xRApLTh8z/6DCP9m5T0xi/9jzdv7g8iTEtFj/1HygRLorpLmBoXoNhbL0gcNCORmddWJZsK0oIVgrCcdJ4Y/sJ1IJ3P+lp3BxOYX4r9tLkQi2/ojT67IDxxSUGw0afBRDNjgqrzgQGDy+0ZY5wmks7UeymscqOPZUEXf0fHAXaDnOz0KMNi5IvaS6eAdhzsCe0eT5msU9uOum3n6wn2OAB3bmzTZ8EByWf0nD/yoB7sBJWEMMj7Q4lCkfVx38ACs62rbWXG7/ydr994h/rpYMg1fgmM9+0DzEj3Hx4RzrjCOuZvpJwc+wt5l8FFmbYyG2815WHMfUwYRjUm8nyE/sZrQTqDhj3CPic/ld6rzy65Kp9ZK1NMYIV4bqjozS4M0Fv7zwaezfaPuWJPQHYF8aLZwCaXzZ18LN8EQhWoC7ZeQLtv5/hI3AyCdMfqCxCcrvMHRED4P137I4PA+u7GvhcTvjv/hDzaGATSl+AYD0NWEfpLMOgu154hZFwzItnwFo/WuHQbqpngLjTY3vr2O4L0/Hzw2H4/WTU8T3c8OV4SloD4ntybt/oDh4X8fogsPl6CTKuXbpU3oczsNIJZLMjupqFYmXR69a4D6XJota6I3qWpVaLzwot9yBpqEJZ9QpxUGKdOtwcnwB7zOLk5J0gHKp0msxYai5O97JNEX70g6l9sndxJF2/Hn1d5FJgC633iAEgX9rzoRrvmR0avhs/XuxQTnH84fAARudZDNQ29lylV+UgAw5PUXWs+C+akUxYYwJBb4J3xwtiPP/31G4J0SLf8j/+VrPJuPMAY4m+HYlwvUaKD5OIkEFg84q5c38lOoGdzs8fvL8R0drpKnFckiSj8mMQTspR0fD1Il+Wrto1XHGDnGfVicGQyBSGDrz4ehROBGcUMcprcdtHG9S7zmB52UHw2yq7d5voQ2rnR1efidlALOAo2e5b74qE5JNy2vugm4aQrNpxw2xyDD1b2dhVLGMuFtMMHE1gd6YNjaG2XSBkpr8D6cGDcirCYoJ+LK4RhPU7soPKpSgaPTSH9+9/+7P/qlEhwfwKTVv+qQ/n/CF0eHaVsHr7IdfDYf+5UYPIF32UqQOu1avNhwKM8uqEsVCaqYgXpr7ZyBvBPZdIr87u5eekMmfQYex0RhFA7m6Dgo6QjLEM/65620zuE6KGGUpvgswtYQx666gsELjjdd4UukAO2wgpIGEK3eAxdOu7aX2F8yowz7gVkuZMDs9Scn9/3Iv64KbvvIQLPUSZeDKQXwIJ1guXgDJx27lYE0wf2fJKTLufYXus46MK4Yw/j1gAlXfTajPypycmdZfkuSHkxubOaK+upoygV9apb2d1yzBcKNlnolmXz6XevA+n/TCjK4pJK3iyzEzz/gGlzvckmJvOVlb5MukC9EYYxGT1hs/mUkq+QLhM/szZDVwWB44gIx7FPlQZHYrbtxSEVIO/wqJdQKLbyR0iPD3GiAjnqxZRbqlsG1DLEaSuky/U5SoVlGUg6St9KwdICVEUy0nli9ROffm13Pwgdyh5x9EZ7GenCOqfcFiz3wlO6lpc3T15MHi/nHsU7m8NDLLDQrrO3+2zVSo0f+/I1Ip3gW/nlcjstuLILcqynot4fD9gJwulLgXOsf2b8tDQ+tjU+voXRbgyVUUoLA9E+ocZFSaQgXUCwHtk5wZoccMv2sWLEyUhknSQUQ8Ezs4k8FcqHBrNekC7OV0Cp+1QlcQt+hsaOCqOgWuhzdeOk52d86XNv/v6wCnqZThw5DiwJ0hVbQpL6Fjcfrx4+7smVxKlQPO5VTL7+6bDbqFVCtnA8cr1IJ7impK6btrsz0qgQh0G1O20mxXqngNVfCMRZV5S8ut4XrqeERvyT6Xc55Qk9foKcI1EqifESiNUdMDAGN4KEYIVqaFOyRZtg5VJDfHZbQupIoZpWcLnrEybE4Mwr4N8QHSxNH8BbEUToI1a/DKR/mZJ+r6Txf37qzUdXEiEdD4i3J3B4IeuVxGtAhHQLqeGkr7KeW/50YYHSLEiX8LUinavL7ryMrEoQ+Syqqi9jdMrmsbX2+HDERHY/1hRtxbmj8bg1w4eM4Z7jQ7pSXHX0kpwzejj7fTt9GLd1U0tuD4tki0C8qjlxk7p3K16J0PkzICQHsWF1ItBLELeJbEs/DI2zu4LQOb/ffx8EnZJeUvIuRN5ZSHC9k+Bl/3GuIBmWssv6UchnczK5jJnbltdUk8YzQlijs/DqDXahv3hdSBedZGVGYxVOo5xjrRVRzK3pxHPP/3I5T+SdL9RqU2ycM50C4Wsh5KLsOVGzK65cb+8RrmyinfrousyQYJ0FtOmKk644zh0j23QbrdLqnPu+/vjzgV9mHL8k6uwY06FZWliJiArm/H7/Bif9u+Cmf+mN17cHaTB4iGCoinzMBUOGfBj8cdAnjqXDqupWXV5tdj615qAnMboNYR1hg7KuA+kQe3+5cLSi5I4yZDG1Amw5d8wiukPBp7zvxwnnOwpRoA+6s3KNfnS40yoGq/KVMuDhpTshZQeuWU0tJliJtcqkMylTNgkWgNFsvIamIEVNLbkGxWVLEHS1+A1Cv9OvNLifEJwbuJDonN/CYwPSv/QJ+sAejIdoGAhPRVeJQqtct8sg3hSCjnOji7DS1N2GTU1THWZj4UstC6UmKyMdXxvSZZY1tNFUpyHQ7J+px/BEG0yTFWtM5uNFFMrP/0tlHTDneygkuGdyia2FgMcbgn3uziGYoRlrWlLp4R3nQ5gkks6ARHeuoJP2/gAeJXB63B+qE6dO+PNEXZJFfdz3DDQyTEOb/Ks/+qQgPb8l/0s/SwvkCH6wgmkGaPK4IG44ckkXvgMWQPzD3lUCy5wW2pZqYEAoraEFkHYX71AwuR6ky71jWi291jUZNBKri9nqSUUxYSkqmARaOD9xWhNBPsK3uMR2m8eO1GmVakDf6k4uZVVAGHWKJc+Mv6VA7nOU08gPOzxM/vzbC8krvt4dAWYwsZRy1j8c95VRthOhkC5KO2VffdZ3inFP1CElv/WdzwjSS7Iz/icjHeP1TvqfR1Yh5cIvkiBdsd0wB78NUrY2WaQrm36clJHD7Qc+MUYZJ/06SPq/iBugFS3d0LpTUgQnVz3XT7BIsTmn16aFhufLvwAvJ+TqzWYdNLKaKKvPH0d7FVNOrJR0K5fNgq1WaLakZdZSs2JwZFewjhUIrSNY7Do/6KI7jMfsmHH9JDan0K2Qzl1PoankXt3jviT4qI9A9eof/x1Bekb2B/8TntLUESToap11K4WHUUam8NqEyy8uncDFMdj5AHgcHF1kCasRhN3oWuAOg/o6DGCM36xFLWmYkDsQmePAirfTHjMp5RJ/sUGn5OGgAZVil9R7b26pUgNOApMpSjGdIvOJ0dncaC8Y8TV1OI/L+v68QrmyfjkRAJzvso+cNg/BrQVIbXXZnEqvLjeUuByricdc1DVh94CGbbV//o+//j712GD656aW9/7n516/uT6I0fbGBPYOYjI1GY18/MYT5q9QPkc7gQjbRkUtNXnZtfEiXjovebuYkvQaDGv6V3HSa+jM56SmJC3BUBLCXRqK3edC8pda8UrXqb5cc8mV1E3NXL9H/UhE5RQhj9MOaN3qdcCAx/y7mTw4CKK+/dEeRCyFuAXpkzf5DrqYBefupNCBduOKpy5mM+fQM7aEqJN6k/mJBnPSv/P1938aSIcBq40t7/7Pn3s9eX4Pdt3f95L5IQyBhiXBsnJ3Y+ZGxGlPiR72ifPsrs3JlJ8iyVg/9ZkuubdOrgHp/473VWwquQpolJcUK5yTsQEeakP6uTVzqZ6bcn8hlK6z3hya/pBzjmuyWexlcXXnRJhvMusvm+69xy9gCqKq/G51RrMw0UYGP65MFMYRGhxZ6aJNu8vVAJ0QxgWF0KsbYhahUwT7d3mG1eNUSIeQidUWttBH/ILHBpIO2v0d6rFlZ3zrf0JV5KN52De40UnoAwAWA4EeTrqoz2UTp3DSOevLW1NMLuLvCCuAsV7db26Q2P96LeacEdDUtVTRaOy9ZiI6LzJgjsu8xRMz99s1SMi//OsTRTFhaJHZwrV8WjGuyi9iIp7u31EmnGEQpLNOf3WngEbmmtrUeU0i94I7NjoTQh8YKWqdta/OO5/zbd398fGHZRgzodaZQ1plSIUyxWG7ba2UfVmwrrMZLNJRdJnm2OLGOy2Q+9n/fTM5yPTMRBce2ujCuABmkPPKJMbvObbJJ36FirDCj3k2Vbfr6MWUnwHgfgJN1bUgXTGNUzOaNHCieTX8WacJY7yxCyw5bG0IhUztzoRBgfhlyHVp2obQtB5zpEG6qSifD1Y+iU4uH1HClV48Tn1uNJrLwrEV6jslNIon31zB/f2hjysU/tqmj+XnqqUrfvupyYkX9dt8FiHqALlxGrK5tChR1K02g5UcTS4ScNN/KiHH9nuf+1/DybQmj4mt94AOu8g9hsnQBMfxfg8zWceRqcCLC3lEBVaYr2sszqiVFXzSgm+apQ2vgXr/N1hBRUudRpQtdHmxdyI4tLd+dbXeOfFMy5/P9tS8Zr5v10NbQLAv7D69Jex2WZQf39SIcV6GnmnYzeOt4xOWbhPMc6hhVOjj5yIIn5bJLHtBbsf5yq4Xo/iFluOg3o75+W0xMfE2FDuIHZYCTKZjDz+kR1Hg9KzNTLs04iG5jAmrO2zHka1WknTzs0q6pSTj9z71C/9rPgmPPkAs/Lc78ghjlNK7Fc1l/TRKHDoLREZ6okt9StcnGqQ8Q4NT6ZPfWH3kGR3BCrhmpMMZ1lVR1ieu5mHm3eFhWK4/2NsefRAfK6opbbCFXA33LVrNx6VPo2ufdpka7HolLYfLSyqwJrtRw0jOnTrcmezpQ1y+BYDypVx+I3Czq6+wMMUhP5SX0js6fzU4kWA2qxE8U3k+KApegfODgw5OBXa8cNBjaI1rtlnL3biofzhj853S+uiE0Y90ej+XHTsKITZz842/o+TYWr79xusd80Hs7cKMVVDw+9Ak6b2Tq30kwZADkEjBVOAwFykSoHi1tXmEVOXnEKbVT9cu+bDVL1wz0nFFSR69HLvne4PbQ8GJri72y7aH6UjwzEzEc+i6Jx63zWwOD4w/GbNbrFqA1WKxnHmmw4aGMSfXchzUeG/U4MymZnkAjKNwCUoOliMORDl+jhy5m/6ov1B09EBhpOf4OBAIHPemCNaxd+jR/PDVg044pWAXqJ9OmPl7UHkmytDIwf7GxpDQLbz/1usafDHzsxkdnddQ99QdM9rVKGx2JmZepFKby8LYh2kD31ckvenb/GmbyvC3rr0Jps3g4f29y7lw9hTYESk4OVk6bO1LjMoLFQ/vtd0ipLYlkzDWdaU0MoDU6D9dD9KRYn4UM20E0yITrGBoBReuXtyqUyzneuvY/VmPy2Uy/X/mvgOorXRLc3POOe+e89Peqb09XdRMwxZ6QRKvWBAIATYKs10lCdsgIbRUlQkaTJBABtwWID8B1Y+26DYgYZON4D21BG8EL5kJjV+XTTXVPfvyxsk5h//8N5qpnMwp+Upy3bq63O+ec/+TvjPcwYfV8/eOoXvv9g3q1ZOakats8nHozSipQi2+u0er5/x6rc4drs4dTypaTv9qJo6W6idL/HLOPamStFAK4lg+Nrp+luGycbaRSxnGfo5tplP50c0MCqmhVhq50arv/shdLh29NOKlhR++ueMG6pgT6B337iNHhHJs3E2X0y13mj6kUfmqHZcn+GuLydOG8e3x8ZWH/VU759vn8w9PI1HG9DWteHa4vXYnGUJ7wO29E1dYqwXzNEOAst975aD/Jw10uh9ZRdhPb+mYaq7yeRpFhedPtipCRn+JcGWtXIuab91q6ebq1KaYPY+z2utzhCo0+ENNjTa9I4IU/rS8YWf+cPVwpap/KxIRYKuGfnl8S8Rjhdv+EIQYV8TRaJTOSnG6SXIHB7SCHy3KmD+pQUnSSvXamm+9/a2Fq1eb6We5A/8UDbPvWdm14aH7yCY538xPfV9bvDc1/ZIYvKiYacZla0VxwBV8S6clPti7oSTOQ/V0tEvjCfh91mrau7Yp7FKre8oI9DLy9P7uZQBdbwJnaLYOMC7TZ/xbFGmizWYe89PRUg0yNrgmGP9zBQkMgXZjlAzjFpM1YOmsDZgCTjBXiP/tqvYgiYFqxuiwaY47n5vd/4IAUyquqjhjiQF0vMBNsDAiaC4KM1HIRREPyL5H9up1Ykujpy5Av/3omtEGM9bX0XEL+H1y5U3NY6M25a/yIOzpTj/tVarnv3XKJxFMqr3UxnIRLZSvAC8EqgcQaztpd0/crI2DJtTlQKw8l+0Vov7P/516rsppV7jpw3qaYTZdiOJYemMMx6az8qW/d5VvxjYPopL8pxoFCHJrnd8uEAZztck3ENRTY0hCOBjxNkZnTlcmVkTnMpQaqsarCLPxOZB0L4hpM3avCR6wNeqpAoj/UX5xJo1jB8koB71c/FxP39MRvr64Nqh56WK7cLdPQi7aY5eXyLVRidwV2WP7p4qb/n3OK3W+e7RDLe9PJhju7GHN6kt8hcamKaOqCwl12rwmjrZhbgttsUwB/Uf/7JWDrmNnKO1OHKQwNnOSUipgzxK0TWVzsSxilG90QhKj+JoGKFFnDjUOOAC6TB5f6EIET9J6my6I9HBu71jAQ+XkE0u7S9zsv9itp5vAmL+/+j5DNrJP3L+9ovEfO39nMzeWHE3/8Ufa+TQ/7R36ysLb19uH7zUb+S++RY0Qyg1KwinDeafyzlHpdc1j44lVq+njH/9M+XLkdG8SJ49K8yswN4+nc5ELqOsRGqEAYrh2Zj0fJatuMrkE3kDbMgV7ueNVBv3vXBrQDRrPh9NxJV+P0kM0wRvC04Wz6eniQbGYjuou2kVOF3+diyPeaAmb/LVWL9hqweXXiy5u3X5LsbzidQHzibnS5G6JB2n42q7hFCAyd47QcyhTGaiHkDss2ODwg/u9b3c/eiac7Vr7R9VQ+cd/HK6UQJbu4d4WcV8Ntqw9ekraroA+0tusxPq0Foibb7HSaRmvivy2unhvCn/KF++r5wwOD6F/FbZWj2drsDQ3qecAjNl55XMZQZtKJ0/Si1OIbhHQ16OVwkLRuwD9F//ZP/47f/2vv2rQ2UuYo6g6X2Qo8D1LFqfTG2fTZ4VYIhvNJlPGoJhSMgY2mw09AwEP5RPrgj4PMrMb0duF/kqUxfb0xkjvfW05dxHzJWKBn98un+Czb2Xs6ndLAIcrMnssAuqof6vl0QJ7q/1Rbzf9vifIF59YEeSukdTzcIuD2tr+aFDL5t0e7l1QNX3h8U2+1UslJbh+910Cgzw2yrEJ0MPWT/nifW6ecTVnO/NY4g5GiU0uNzAVQuNiUCFiunXznTaxzsyTasREc5MOufrUJ9QZwKUAnaFRmNhspFFIajoW1QsQWIqDXj1gw/FtwL5bSFJh99b6g0G/KWwjB81S4alwev1WrwddfqzuVEzCvRGEL+33IYKynHsZ9/5zCs4/WX4YEb46RBqO5gHKd08JpPqaSKmkLehaO/YJbts7I4PCIwywrgEWGqgOQE/NE/L+3n3UDTpz8eCzofYvifmCt+7ud2s9FTJca4/kliPOPCJApxyb3/Sc80pVUYHUYf/KNrAlmjjbwIeAahiCLFOLKVQi/8PvNLfdb6ZrV0ilClzfC1OpiBrGtnvV5Rx5h5dC01/Cm6mgJ6i9A6fS6YMcgr7eHUtnMRhgeLgN0L7GGNotwdpGRzwet7u8LiTpCgcsA9VddXZk/kqb34MkV3sR38KhmzpHjYZ5Khnj2+WHPbxPqEGJ0DQccVZOKM0eE3CTe7ucp2S8kFN7CIbXQK3uQoz7MVSLnY21jSDtUE/k1bsPZNZhbQm3cOPmjbUbPKKwoKzl1Zhx390RGt1E6ZaPaR33bTGDr054bKuTAPVHE+PIWYV2KPJeYmXKxRkrnOUQoht8cj7KGt/XLPHGP5oHmRpFZNHERrJ4kM6jEEddUAxKQVD4Ui4X6CriXMqSCcToQSY6ukFwy0YRsSwdQ48HBHb3u7lVDXR51DrICj/yzUCTr1Ke+WVGXycOVAsNvf4Obw6/en/YhpquE/CJqZ6ezEZ6eqynYXZ1O6LkWMuXZicmAcpnJ5iojG7YXWlYWT4rJqdk/8jWxvST7Qpipw8HLMFqgAgCwvX9W9qodg345mtffvfaIOid8CTwgNrMqpaUqsg3CPRf4aB/lUbln68gRnhmDSOrs1WIDUdEWYtCMqOxZHFqPQf5A7oy978ofg1vDfUhyxfkE4um08VFJKmsc7Fqnq9Wx/HyjAst5C4H6ECg6h47denmT7KYOENQZGyM/3dBPMJlax83OZhA0dPlRESL2zxgCgjf3BP3NsXRHUT7gAD93hevjXyl/XaHMlKdoEgkeqYOTnLZ6Z6edFLq6X+oLOxrVmdXywEjO3vbqNDDH+9I0vlkdHTzLPoXiuYaa9EfQr/f6gRZ/0c62rReG6OA8bM4QhsPwrKynaOyK9TS9AZpOg/CBkzksb1WNY+I/bNzEZzYa2Awv6o2Q7FoMYe4OJOH/HSeasnaW5SyHBsii8XkhEv+YCyaEifUSbrQ1eRWeWg46K/eTzdMzwX9krKpmTyOzmQxt4EYzaYAooXkQZ4tngEOjixgXx9gl6lStEjYvTwe40bkxSJ3KBDlcgwEgr64DdHi9FC2lgZgP/ugrePdtXdlPMbGevIHB9Mn+Wh6M0smXkuw10zsTZSTB3e0XKMPBDtq6BlfQcwerIOx6JgkwBHvwvCANa5kBoaHbKp7SKI76tqsIPWxfnv/wSCyCT6k480v/EMNdH/g+5xi6LWtwyjVvO024PGTLXY6u8MU5nHGcpvFXKFYOJtZpx7+p62KYRHZ5NEpeZm3kVGXunSVzBarR62puBSgG7m3jI0P00nMbqQwl0Gcpjq0sZOZgywr8K8tj7rbht9Gu8mNoZDba6oLuwQEzgDGLbaKYNjvcHmApNoCQeGqf9D+wfXBkZs3R5Akd1AsJPMv0qNSz9gU5V3USM3k9h7Hl1KtuysybSS8mGQS1BxJOxx0TGygED06Zg5YvGGLw9oZqMQtiszwYhgCHdRQ0Mt0tFobBCDabnQ0A0RmV67wxfu3f+4NXixFXcp+K2cC5pH3Obrpxp/049Y2w6rZSWQagdjYxuZm8iA9XSzIz3QBuojis0JeYM6SOc2DD5mCVlPc0LdxGUC/2Owl+3AsNXOGXBLTCIszBynAfC6LGJtmONgMfd2I/jj4wpYmk8tMu4ccNgy6oLEp7HALy+EKVUJlAKr9SDV27bdH2hZGrg/RijuSnMrPbOhruanNgpxVP99bnZvgvvry7HgJFNmapcDYyup5SaKTgZd6yBh31yy+zoFwnZWD3r9LgZm19kE1jCAWDmAoiaWtgjuw5v3rtF/DKRG987X7G+Sx/YKl81M53TJxDKTq9QjU7rCMCp8BoZ7NbCQy62Mb2eQoyIJtQzcGAXFsXVb01EFedzMrHXazgrkR9L/0CkG/MDAZQbmcVB4mFvBRjObyqhnIiegMPcB8Tc7WAY/N5+aABzoDpk4bWqrRbRGZFrMzGA432sBfaQ6K2vn22zf7mtvX2ul5u36CODUmL7DHONrJxbN1js7p7mG9tHXU0D87T+62CvrRUTlA6Uk/3xH5vK6UBjkjcdZZuuLocfmsHijfKyfuo2H+G6Bb+IuPdVXX8d39Z3Ku7Qrl2GjxTqB3+shje52x+iNEhJI4VmT2WLjz1WYy8QnK464vwnQimUAg4VZjhA6KuTNZhRLFsQvxLr1ZgkB/1QkXvaBYb+mWzzGbTC8W+INXS6gAgc7EV6fVMlArB7E9FmugyeGhTEOtrGOVnWFro8vjsYFjACx22mnkxto1HLrRcRsACzEkAW7VYyfp/NSJ1LOR5+gs7xDye3OTihUWMrk6t8QAa8747ZGazucP6K7TOw2cdT7vAJ+o1GihgE6JWMl727SgoZGL9gL20P34epsCuqANfEOOzQxYPhSzW1hpd0tBFMm6Uzw1cKea2DDSfKAzFs6iyZlRmSm3GWwK0c1ZTDac0xmQPxhBV8/7F1896Kihrl1pxK0ryCWaWFzMJQn00RiAeKDGphXn847NEzYzusmDA61ml5w6D9J/QKvFWqH8zRUBdFroF54NDy3gg7W1Eb3mZOok9yK9GEtuZpS+h5Xd8p3lw/MXkmRAvXyu4XwFQFo8mIqdnEjI139voioCdGfIHwzUORQ71bb2qA+0pjsQbLUy0BewXyNONJLXXicSijcUj+3DgPDYGMDhsRZDnliOIppN/kY/N/CpdLGY4UYnnYwhAJVhLqi0mpytRHRXpZJTCOiyuw2aTlvZVb8EoAMiAQUkautXw2yVVhmZISOf3cxhMYmAhYzSzuV1otUpglOVNgSsCJkRW/0ENoCnwmU3ozhU0MUC5Nd3D9+4idfab3S0CWhIW5Pp9EnxRU90NNuzMZ3iCsmWn/CuJpVxlOT6feCZj5VVOrXYQXqKOxBTWPzfD9pQEVv9Z53VjbX+gMlvU1D/YP/Lxmo1+Wh/AXK49vjmIOJWP8MyDvp/1UHni3fusTGKBzIF9NLeDmO2ukAZDz5wTc9sniQ30pnYmLiBv/hoQWXgeFGMMfHQn0qPIVaHA9bQxeYvQHYJQP/3SqrIOKWlYfe4TDvNLKUsIZsunlB+dT2jEALYLMw3IIqTnMEKc2Nd0IOIXm+PBLYuXyDsr5Bx6/Jh0E4h86GbQ82t7WvDLYD0yEvnFouA6cUekuxJOpng71U7BloKup6P2wGWlpb7SWEhikTxnZj63Qd377agIuNzfONx/8nPfGRTKJH6hodawVCwZmC9MDjrg4KJHuf3IkjpFvLYRGL1O6FP/zt5bGSyVscRQGaYucKYPwysy8pBL5tazMUKWfnXWuF2txbHOJALKSkzjQhhJ9gCIdAQlz9dDtDRQPUrk6/VUF89qsLOqBQUorE87ZIeVTxkcDgq6sxUMV0XNgUanaTuzB30SK2+prAI08Wrq6vjXQFPPEg/MPLOzacw0ttLzEWpk/Wp6RmRrpXyhbGewknP2ElOLOcruywBp8wtDPf2F4aeQuR4hwJzysllD2a+B4M3H7/TJp/G4YRM6fX/Jun5X0LRUf8AZLw11MWhjUUVgx37V4HL3IScbvkagc4j71//0P6d3/xNATpCaa9GHKL+yecYC91xI+NNQNqMAGHl3rmn90tlN89AZhEdSxYQpaDPXBmuBg11VdiPLoOmk2jEIRKb36sHwJV6xEhDhJ7sJ1MqZzqHK682xJj9ZqsD0NJkNodoIJPT6UFm8WLcGvJIHHJ/wD/gq7XWWWx+FwB+cGOhA54NDd1DgNzMGCD5NIT/ZrKQXOd+W4ywiYeDIV/Yy5WS9PwqdFNzvCYE2diffPd9CW4/urtgo+cMj5FuMYT6vXIAON6NCE/h8bfAsI7SqE10t735bvs1gX+JoUxC8U9lN/0Xfqnx049nz/k6jk6uZrYGiQRniTHPHSpq9QdEP5qMOkLz0HCfBnr2ZJEMEqGeTU4xBPNAIFxrQ2U6Aeryo1fe7PDvlYujXVY8buDv9Xv9iNvL4mTzmyl1abSRBlTF4raHEeIViOCyh8JhhxmZPcjMHGLJGQjaAWxxSzjsB98AdUq0dw9fw9Yvtg8CJIRKAMSmE2cHqWxmZkq16gMmT09PRZ2Xg/P0MbHN37hppG2X6P1+b28ftL2z3069yQ3bc7vL8/VLRyU6v+VxUZ0/vE+RUUMVumrdFbn6+IZGSROLEej8kS676b/0w+cff/azBDrJ1vJOef3s7OsMO02Majy7XlNR5x/wK+3KSfFXfrMAsvDnRSZL9wSa3TaF+swIOvvPrx50UEo4tfOn1+TePGCJRyaE5E5kOmSMnaSARWTEoLML6uhxbbNbA0GrwywBYyzgYog2i6kLwBMKmiwum2WgsdYGMNjefZMDeI8/cKHsBUA2GSucJE9mciBFp7RHud9Cb36rjfNSCfvbffcWQGSnAQzYD67R7LCWjsfXuwGxNFm1tDw7gcBFkN9RfPVRi3zCKvA9BtBvjdx9qvluiYON6Tz32N6QPbavf/TRP/nZgONKGchSmts7OpxEVnHHJXr3PSrvt6AqGmwVZ4R8k9gc1YOarFAQtBOg9XyqXjp9Z798CYbmGxiCtCno20cIMLFKLmoNeVfJ0Xwqm18nxu2GuYeyaYgH0WfyIFaEfa+ZnR45E9fpo1YmL0BFp9XkcIOtK+Bzi4X10LNb+32td2+DLJnN4swGJEZFSkUTX4BvPKYBqWfobqsA+O4IwOTubjkYytLg7X0e5bF9eX//QTOiAHsLEXSSu2eP9lte5kESz3PaND99NCIzEU0u8Wab9WmWT//Jj2mg2z/66lc/IY9NEc93fIDoueNDLmE/BeBVTruRa2VMzVoUNmMAbrMa58hmxqgTWgb9Yt9t2X/7x68cdGPnr9rTW7VbD1DD1zEYPaoSHnuBdzet56hDlPUfHQOJLeD2UIGUjblrA34L+WjkqqOba70zWBdw2sxdjRafG2R5fxju3V37MsiS30xEc1kgMaI+GBiI2wNWM29JGeloJSZvfpfg5Hn9EtkXvQO+b5gKW/t4c91XBtVLa8S4ZejRjYVmY5NtD0nb7ZFhepqTRGZnT6WeaCZx5c3f/1nZY+MVcqFf+v7zXzKAbjN5EcEalhPjLiX+Tm8P9ollQB5gNkqr0lDAYhlwOCs8gCyTk4d3cHGHLA4bM2DPLgHo+iXTLejqBN9OzAFwzk61KC4aFQY0AtLO3g6QdHox6ANAd5jXyXgYczsdoS5/V8BqCVs7K8Hs9fucHlClu8PW+qWrCnQwfSCBLlJqtJAVsJg7/UGfRzhtvQ845sRoBg3nsFrz0lBAvjh4fH0QsXvtcTv1x+py2i8ip61XeRfO2tuDek+h9Bv31zpufNCnWvkX/RGK3GRnpnO///dU0D+xP/8n31EW7zLoVqpn5it3xFCTC1HhAOTAP7tWRoI9UnR9c0qSuvxuM88vBsPWLgkL0+rIFnvYam0i9nftJOGvUg3FqwZdE1CBL0WIrrscgC3vIDZUIXKwKZIB/RP8w8ruuBj/YcHqsA3sTV5irHE0djriTr/JFK7tcmOrq9PiMBui+mh7q9WgqjGao4Ya6InkWXoj+3Jh9K2OqyP7bwOX43lYrlJBRwXjq3d7ryK23r67/+6gwYxyUs+HTOxiu3ZvePjG+9f6bvX19V1b4D1XH9zS2qfU9uVUppj+o9//nxz0bxPon9o//bHPf6bRy9Qf84Q70Ss/0O84AYExWdN1+krMH5xkQfIGPOIvslU66hxSNJNlgne4ssnBPE7i3dXktcsAOhfdV9f58ZeJPb1/rwSR+X58cV4PsDO7hQ27tLbfme2n3S0VZlMl83kZmv21TjcVzwRqwyEAfgc0dtl0mngVa3unw47wkqAAfWyjRxpNn031GISv33tbgKRhdZvuwJenw+F77zy+14bYfO/xUJ+kT9fke5+qN8Zgy/s313hGl78+uHoLNFddnQ3akyomRn/wJ79Pi3dOSMDddOenH/+kvc7q0W5Vq895x0kNvXUuZR2ukhMrsOc2N8ZAsgRskqtLbn+orvPA2SKItZ4jyPeLN1WgLv/ucoCu4aKGKzlcK3unIEV2twG2DiehZmmLlnA1iIdzwGXpULTi+jwmO6PnltWOtq7agNXhRmdntaXRUaEe1TiX2d4UMvurQbUmkVNd16d5RC6a21jMGlZ1fR2EOck5rTFe5iUW9Yh3Hy3YgBdcPnomgUGMZos4blsHbRcW8YWUHI5/UUws/uAn/4CsO2n6Nz5yPv+JL/hNjawyLl8Sm4UoACtrmzrNdAAbCsAJ+pb3Be6JzRxI7qCFH9Tlk42XLRzCqWlAGstaHXCb43WNxvL///Sqq6UIdCNtLqrMDae7x/xj/94WpTxO8SGxJkW2VygMUkOtpVvIuPgrBhr5B3fQ4aq1+h1OhuhqbOqsAIO03HvnfjMI6TR5wB00i9/b3j1c3Z2PqGHAs1GBdlJz2QmfQS3bG6Et7Whk+gEcfEqPdOwbenyz2WA5XiY+Mk7eVDQ9ehJTND5/svmZP/kZDfSQ/fn/+LCxzgtOrq0kNkudpcLbZFVUNVStsRN/cYg+8UhiGXMFQ6AOFfA5JHD4Ecm+c9Bf95usTUGPsaP7t6jB5dKALskIkMD4Xolv52hYZv1qBPrnToFIuYEyTqcAKD/WvPa4ibGKurpGi5eCNG6HxeKM28Ag1/bbF270PhD4eQOA4HcQDit7K/X19UeHatBlMUMQjJ4sGiujL84MMvISKx9bhvcf9AFyRpyWVn3kyIvEWZ4ZANdbMzjMUg+kilkBP7RK+WL6j2WPjULvnwn9k+cf+fiKrdIUBxK0hAN1YbsNhcCARR0pxb7U8R7f5tPRsvidgE0NYUu1TRVgDrvwbFSmHb4Sd4TMBo5BCX/6EoAu20pD8EP0Es7ukCe7VwWSND8BULVakgDH5xiNfKAtE+Lq5D33zrpGO/lllaGBWoKeRLfpQ9zzar7W0fEWaQFl4GsbgRaI57RT6WhC0cdYUoJoZib2UoubpKOuv1BHnd4Hn/XuP5U44Uhvs/aj0UzxhAjgVRs/NpXX4nNSMtcjqaD32KA1lfsDyrGJovdvsh/+w3/yUZ2XQWVdl2wfeEOmnTG1Ur7Wguo67mpvnwCdh3HtnYFGu03WdU/cgxAcwEQyKnj91Wob3ff46b99WTRdxlvLr06Iaef93JOVcO4Y8CHXdGDHcxEEqF8qIRfxlw+44011caTwW63F67K9PLRPcJHdAoKmdwQAvY0I0DgAiA/3ymXeiMPziMBj6iTLw/C6bVeSYgbUDUCjUX9h8Mv7w818gvagdt9mNjC/OYUqiXHi5GRzI6pqe5obk9TJlJp9Ye9Rjk0B/ZPXP/yHn5rC3NXyhEMC81Bd0GwYvu/3g0xHjNh2zUbmPTMa4VeistpvqXaTsRKnVh3G6HRWpoqU2f0VOwBcXnmJHGm6dkG1Hi3O3FgjcZmbAIkKmCTYmYvQc3iuBFz0Di3s7GRON7q7fI0Oo1cylp3K8SIyALg5JB/4+vAgotcCoomXjqTsXb7XjySpYvLkIKsTxtYcrp7v1JeXn5ZYBEtCJrdq6hvq66tW+usnAdFg6rv3735l6KrmAo7FAKLFPGVip2jHjfVU9oQqV9eLG1lMFiT+JM8pLXUE+o/Lbvo3fuHrz8ue/8NPrJXE1m31ih/oaupEg1A9szpjgF6EerGQoq+uzuCA3W1GBCLTduH0ogCdUJf7Fgn1ywO6iremQi+W5wjzqr1y8tp2T2kyuUheL0+q/U3KqzLo9sR93lBcuOQMo/lEjHodp9PTGzQqDZ52yEfvWBsEDPnJz+vkUK8SbCQ7q1tqfD8zps1UrzncXZ2Y252dnV09nJiYWF09PFyemzvkA7EmDpfOlyZWJ05lgGltQU/2kfb7BKEen09QRhvTRcp7k6E/KQBCYSOTwmQ6dlY8iSnVNGYP5djeINBp8e7+9JvPP/M6Y8CsPuDC4fPb9Gga+Kw27AqVsYo44d7WRyqfyEwvTkWoG72r1s8zi3Y3Qq2PzkBR9Zarok9C1XQ5nf6KEy6SnHFBTeB4j3rCUEAPh4cE9yEA4GdWGwBf0nTm9Tu6KpnawJvKpDk30WIuS5AUY3zT3CHoB6/vdyOgK+BBCuLh6Wy/cpDVcbWgKBUFUEDfOtw+5YXRk/UrxzWTNTUNNVwauNKXIlElnt1/VK4mqpU51qi4mzLo3H4jQuakeCBz06yfjAkbEEXM8U6z0YMc7euKS10Dr//Uxz+ngP71eNfzf/jhmxWVCLaAr9UsQLd4EM02dDoRETrDHqwNl7FqUyUybO4YIoY1NlbIpKdHE1mAVrPT4fM18jpRD6YTKDB/727He/wkZdQvC+iKfutkh6W9FTo9bnkl4L7bDgDOLwmFLS8ZphowEnNlmTprQZS9JRTzns+dbWYEO829G+9/MNQrKCA8VifSyhaxZm9LWIrJ3Xrxk0D/tIXk5HK/aua1Z7kuCKWtFbm+gUSZ1GdsaQGpmKP7OJE5SAFJYoZuQB46KyAQZ1T0pED7VQfAZY3zliaOuSiWeuujr/6X77wZN9kALLVmqx2wwtRI3KmNzBHwIKDPZAZv2FNmNwlakZYh3t8up59HM9Pp9FlOzPh2hxo7X8dYGmkR19Kx/75SdEGnSE2rrxp0anYwpCUIQT73WrjP4/QmTe5WAeDhuWRk6GH6poyEtsJrPVjPLfLetOlkkrNB5ZTkyMKDhTYU4m/Eaqswl/OH4kArs+UG3g7lN8hLXN6ZFKCXSnofuIL+5ASnn6pH1EHXaRxlZY9Ob0A0igSzAD07s0jxptRoQmbLQl7YRKDH6zzmQIhamuS6mU/aPvz+9z958zWTHcESAL+fJk0PoFiYVQRdpOkmNzjudLEQB10vZO++92yQ//1XOOvedOZslIDnwtfvfGX/zj5vh1Y4KAAlePVEFDSWDQyoA/0dXM/Ex+V50ryGXWosW92+SPmjtRu8NEF+sTg9Gsvlx1KpKGoo6cevDMcFAw9Vku+cTk7WLO+VK8fSFZ16Tvls6uXt+ofjS0vnK2p+TdlGlrfLt9RTARl0nZJbIjmbSRY31+kEBGdGNCmwl3Q/IFpcp1156Q/zD3xB89i+8/rz7//EJ/bXglYCnVSam3cvdW41xT1hOvHOOjdUNDrL3HYz46Iw/r51faijhV8D/sJUYj2T3Ejkp0aLiy+QXWt//1YZyZUy5b68BKD/S1mDjL1CTHRic+veAFxWjkqAbOsU8QLqjOkTEDXQGQebXeBKNq4XXI0hGyr0uXMTq8uHxxFd0Y3xgp5IzfHS9nh/+daher/JGywtj5cQIyhE5Xais9CLAqZGR9fX85rpyJ8cpGmBoXP9C+JPSQJzJatwisU7gf6NX+r5zsdfCFa/1hXwQCAM1Xcq0CX6TT2hOFbbRY9spTJ8SR0NqTxe+pplaIVzlqdn/NkUeYlCJ2S3TUadNP1V++n/yggLYwaa4+MjvqFYu3xlL4ym0tEvM4qCtwK6BhVeZNCk+rtyvjCLGA4GYIBdLWRsOJ5bAUCjt346zhfwh0vbXHZOde4mVdflMLLxUJhPbBQThLnqNWFmXa6JB0FC8YYCesj8Hd7S9GYZM9ugyyFV+iq5eXcgQ32og9mmjQxjMu7Kd/r23vV7z1oEaxjgnzN3BpBxBFEYBgCUUrSCTmZyyMJKCwEoh9xSWloKoAVoaOhdaQm4WwpUN6FQuYSj2JwowLGiNIgEGoSmVSAoKADQmXf//m+npwByT5LdvTOTnf3mvZm5vX3/mZFuZZ1Sx+UNKWeuGHpiqKcZJUkqwwTbmGpyDmzgZwGbWzQd1OF2AYW6OwvTdIBomq64wC4tdvczfgrLjtPLO+3V4fl+fzSqVOc4bIl9RpkLdeJwE5MISUIRoMsn748ef1+ZyniwmA0rb85hIPUpHCEU13B6t/b12Yt3H/2ZrG9MH6I5evv0oQsm+n/40s3F1UPHgFuHSeYv77+vjDfbbje/sgKYQCq7NDDHryNRY7CnZlEMdQBqBCZ8iTUrssTEgSBWkbH9Ic4AQUahJwQdjlGYlQNp8PQ7K4T+y99jeyLQUVamtjxn7qivo9XTHzkIMj3uw5tPR6+NWfeJVB9AKRYRfj6gI2rDYUi+/Nw1NDgZXTt2VC2rgc7B22Ez0BGV9b26XyGFTyK4+runZ3lly15+elqWZZ7mZY+lxA4PKqptM7ZgxY66BHod17Gh81sXnmPDPbbjjXvLzwU6xwZUjprR3wgdW4Y5iCd77ksvN9bq/raIaxJyvoeLsj0fnk5T3btKJs1qbK92/JgiVKp5JSLNxJkSNAwYtOh/9rxw42A4HAwnk0FRFKPJqPDHW93D8d54ZzVN93YPupvocY34jgfRhSseagF0JQ9vD7q6y/U9tp9/fks+Ameb0OOJCiW+aII5/FHt55Y3UciH8GfYxzAYBHbnAfoUJqkjdsd33rjsQvvB3yh1k8DPscGKRnFrMSX8P+gJBpNeu5tl49VO1snaWSdtd9pZt7+/NdzyPWEwKUbjFDUiwGt8NzDkCMVreCMh9HC75Tqgf/l2eRLyEbQCrtp0/ELnNRKi6N6krgsYG16RRLBQiqvXFtZ3pjmAjiWbBmoHLmh2DF3JIbYDeu1fct2VuuxzRNAYGa3REsPnvOqQGxvUV1ReqyrzMs/zNO3sZL36bDmqEzt4hwoo2KSBnn7sJ+/X6hXbyaVP/+yTULjFf+O743wHV8uhqbHPW7SbL6P7BOoa8UJ4v+p1OgiAjuP5mdhUqYnkmg4slwOwEecRzuowT+7oAlIjuhyv8kxPE2ZgDvaRagxHpEhM32hYB3WtgtUIDD95/wHox/fvSj4Ch0CXSKPRILQVgooLCy0JLE15d+KGVwC7LNwW7VxBv3Hr5sXF9var2wtTJlZOFM0OKdaW6lArBneLnV7fwqcVDkOca/0l7qwREIihIIq7Q4m7dXCGPVNOwulS/pIOa5mZICnpeOv2dd2y73Nqf9wH48sFtTsBqHTiAjT2goaT3IXzLuZaQGBgEjHTlH7QKO2Lfh9SvbeVOLNl5r2kQToEzhj4kO3QE1rIYHjGpmKadPLOpM9mkk79MspDtq2MspPqg4BqAkVGVsKA/3ACzkn5TLuzaBd3UdL/+bwlX2n36uRRhRtAUaN7SbUavAskctJ/0+WUIcL0cJCxCUiCBGj5h6j/SPZNT7BPEY5sqivm9lFSj+jF1AmNwNzmtUp97vIo6cfDs32zSqoYhsJwmzlJyRnSIUO2wjrQVcCeWAyuL7i7yzNvGZpLw9SLXL/5rkuSv/nqcmhX3t8nZkeG4vhRS7ZWlUYUtyXsLxmipk3XmfiWt05ftOpRYJJzlYQbct8khzoxhB+i1qcSqgyeQ1pYjIzh31TXIjOky0SjVCTBWLCjtg5j6YsXj7ehJimfmfoyScp/sQ2KIlTHpXuAyIqxnZ8gM4SqlqzHGrCCbDpWQHW5rBjzQZHQrryfPm5rIhKRa2rEYnLNpVo1MAS/s9IphQiELIgIaJ7tT1UWfiESqqGlQILyCkvLFSpjjFvpW9EW264WXCYSl1RZ1hgkM1aNLZ2b0C2+gf4e+DH0t/g5/li+NjdKsm6lv86caiGxKG9VkJp8UDBCmDJeZ/F/Cf0DfpeQNYKcDMcr74tzY6dEMYRmRi7tC6/z+F1HW9IZ6dpusb1fzYVEIbZjDPV6i54ezgLpigSBOcbWOEEuJByBNi9yF3aFwwfkRAdBcG4Ot5iVd4ngnPS9dCaI1sOj50tLp/OaCNbv0h0+BZSKEP0FERyBOul9bx2RSSVIA8EHYEJ3NNblkDHJleKSIYJbzRoQ7YBfwCDN2533mMFS7uhu3w7HJ9fZMvSp2r9aAAAAAElFTkSuQmCC"/>
          <p:cNvSpPr>
            <a:spLocks noChangeAspect="1" noChangeArrowheads="1"/>
          </p:cNvSpPr>
          <p:nvPr/>
        </p:nvSpPr>
        <p:spPr bwMode="auto">
          <a:xfrm>
            <a:off x="12146492" y="5293"/>
            <a:ext cx="203200" cy="2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0958" tIns="30479" rIns="60958" bIns="30479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62" name="صورة 61" descr="صورة تحتوي على نص, أدوات المطبخ&#10;&#10;تم إنشاء الوصف تلقائياً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796" y="1513834"/>
            <a:ext cx="1594697" cy="812800"/>
          </a:xfrm>
          <a:prstGeom prst="rect">
            <a:avLst/>
          </a:prstGeom>
        </p:spPr>
      </p:pic>
      <p:pic>
        <p:nvPicPr>
          <p:cNvPr id="63" name="صورة 62" descr="صورة تحتوي على رسوم المتجهات&#10;&#10;تم إنشاء الوصف تلقائياً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543" y="1381871"/>
            <a:ext cx="1021979" cy="993943"/>
          </a:xfrm>
          <a:prstGeom prst="rect">
            <a:avLst/>
          </a:prstGeom>
        </p:spPr>
      </p:pic>
      <p:grpSp>
        <p:nvGrpSpPr>
          <p:cNvPr id="31" name="مجموعة 30"/>
          <p:cNvGrpSpPr/>
          <p:nvPr/>
        </p:nvGrpSpPr>
        <p:grpSpPr>
          <a:xfrm>
            <a:off x="7524717" y="4940259"/>
            <a:ext cx="1025272" cy="932390"/>
            <a:chOff x="4654213" y="3086350"/>
            <a:chExt cx="2969437" cy="2866407"/>
          </a:xfrm>
        </p:grpSpPr>
        <p:sp>
          <p:nvSpPr>
            <p:cNvPr id="33" name="شكل بيضاوي 32"/>
            <p:cNvSpPr/>
            <p:nvPr/>
          </p:nvSpPr>
          <p:spPr>
            <a:xfrm>
              <a:off x="4753302" y="3140942"/>
              <a:ext cx="2828835" cy="276642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34" name="Picture 2" descr="عبارات مزخرفه عن القهوه - مجلة رجيم"/>
            <p:cNvPicPr>
              <a:picLocks noChangeAspect="1" noChangeArrowheads="1"/>
            </p:cNvPicPr>
            <p:nvPr/>
          </p:nvPicPr>
          <p:blipFill rotWithShape="1"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98" t="48554" r="22826" b="8699"/>
            <a:stretch/>
          </p:blipFill>
          <p:spPr bwMode="auto">
            <a:xfrm>
              <a:off x="4654213" y="3086350"/>
              <a:ext cx="2969437" cy="28664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8" name="Google Shape;181;p29" descr="Google Shape;181;p29">
            <a:extLst>
              <a:ext uri="{FF2B5EF4-FFF2-40B4-BE49-F238E27FC236}">
                <a16:creationId xmlns="" xmlns:a16="http://schemas.microsoft.com/office/drawing/2014/main" id="{77EA33A2-3166-4DF3-9195-5C3E5C5BA19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 t="16970" r="8892" b="21025"/>
          <a:stretch>
            <a:fillRect/>
          </a:stretch>
        </p:blipFill>
        <p:spPr>
          <a:xfrm>
            <a:off x="8551944" y="4364616"/>
            <a:ext cx="2715801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39" name="Google Shape;181;p29" descr="Google Shape;181;p29">
            <a:extLst>
              <a:ext uri="{FF2B5EF4-FFF2-40B4-BE49-F238E27FC236}">
                <a16:creationId xmlns="" xmlns:a16="http://schemas.microsoft.com/office/drawing/2014/main" id="{77EA33A2-3166-4DF3-9195-5C3E5C5BA19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</a:blip>
          <a:srcRect t="16970" r="8892" b="21025"/>
          <a:stretch>
            <a:fillRect/>
          </a:stretch>
        </p:blipFill>
        <p:spPr>
          <a:xfrm>
            <a:off x="8551944" y="4992424"/>
            <a:ext cx="2715801" cy="1080369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Rectangle 22">
            <a:extLst>
              <a:ext uri="{FF2B5EF4-FFF2-40B4-BE49-F238E27FC236}">
                <a16:creationId xmlns="" xmlns:a16="http://schemas.microsoft.com/office/drawing/2014/main" id="{6E4E3FB3-A538-4746-A2ED-B65F45765AFA}"/>
              </a:ext>
            </a:extLst>
          </p:cNvPr>
          <p:cNvSpPr/>
          <p:nvPr/>
        </p:nvSpPr>
        <p:spPr>
          <a:xfrm>
            <a:off x="8938222" y="5250453"/>
            <a:ext cx="1999733" cy="470207"/>
          </a:xfrm>
          <a:prstGeom prst="rect">
            <a:avLst/>
          </a:prstGeom>
          <a:noFill/>
        </p:spPr>
        <p:txBody>
          <a:bodyPr wrap="square" lIns="54180" tIns="27090" rIns="54180" bIns="27090">
            <a:spAutoFit/>
          </a:bodyPr>
          <a:lstStyle/>
          <a:p>
            <a:pPr algn="ctr"/>
            <a:r>
              <a:rPr lang="ar-SA" sz="2700" dirty="0" smtClean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14-2-1443هـ</a:t>
            </a:r>
            <a:endParaRPr lang="en-US" sz="2700" dirty="0">
              <a:ln w="0"/>
              <a:solidFill>
                <a:srgbClr val="80008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59" name="Rectangle 1">
            <a:extLst>
              <a:ext uri="{FF2B5EF4-FFF2-40B4-BE49-F238E27FC236}">
                <a16:creationId xmlns="" xmlns:a16="http://schemas.microsoft.com/office/drawing/2014/main" id="{96B18D14-EF10-4F53-A9D0-D16136FA3422}"/>
              </a:ext>
            </a:extLst>
          </p:cNvPr>
          <p:cNvSpPr/>
          <p:nvPr/>
        </p:nvSpPr>
        <p:spPr>
          <a:xfrm>
            <a:off x="9307363" y="4595203"/>
            <a:ext cx="1365193" cy="470207"/>
          </a:xfrm>
          <a:prstGeom prst="rect">
            <a:avLst/>
          </a:prstGeom>
          <a:noFill/>
        </p:spPr>
        <p:txBody>
          <a:bodyPr wrap="square" lIns="54180" tIns="27090" rIns="54180" bIns="27090">
            <a:spAutoFit/>
          </a:bodyPr>
          <a:lstStyle/>
          <a:p>
            <a:pPr algn="ctr"/>
            <a:r>
              <a:rPr lang="ar-SA" sz="2700" dirty="0" smtClean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الثلاثاء</a:t>
            </a:r>
            <a:endParaRPr lang="en-US" sz="27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32" name="Picture 2" descr="كم باقي على اليوم الوطني - اليوم الوطني السعودي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45" y="-457888"/>
            <a:ext cx="3409530" cy="245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" name="مجموعة 35"/>
          <p:cNvGrpSpPr/>
          <p:nvPr/>
        </p:nvGrpSpPr>
        <p:grpSpPr>
          <a:xfrm>
            <a:off x="4951076" y="4993781"/>
            <a:ext cx="2419127" cy="2333483"/>
            <a:chOff x="12192000" y="312823"/>
            <a:chExt cx="4762500" cy="4762500"/>
          </a:xfrm>
        </p:grpSpPr>
        <p:sp>
          <p:nvSpPr>
            <p:cNvPr id="37" name="شكل بيضاوي 36"/>
            <p:cNvSpPr/>
            <p:nvPr/>
          </p:nvSpPr>
          <p:spPr>
            <a:xfrm>
              <a:off x="12560969" y="1683420"/>
              <a:ext cx="1964155" cy="211755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40" name="شكل بيضاوي 39"/>
            <p:cNvSpPr/>
            <p:nvPr/>
          </p:nvSpPr>
          <p:spPr>
            <a:xfrm>
              <a:off x="14686535" y="1739568"/>
              <a:ext cx="1964155" cy="211755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42" name="Picture 4" descr="شعار هي لنا دار هوية اليوم الوطني السعودي png 91 وفعاليات اليوم - بيتى هاوس"/>
            <p:cNvPicPr>
              <a:picLocks noChangeAspect="1" noChangeArrowheads="1"/>
            </p:cNvPicPr>
            <p:nvPr/>
          </p:nvPicPr>
          <p:blipFill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92000" y="312823"/>
              <a:ext cx="4762500" cy="4762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9789756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8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6"/>
          <p:cNvSpPr/>
          <p:nvPr/>
        </p:nvSpPr>
        <p:spPr>
          <a:xfrm>
            <a:off x="-115033" y="1674500"/>
            <a:ext cx="11891600" cy="48316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  <a:softEdge rad="635000"/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sp>
        <p:nvSpPr>
          <p:cNvPr id="189" name="Google Shape;189;p36"/>
          <p:cNvSpPr/>
          <p:nvPr/>
        </p:nvSpPr>
        <p:spPr>
          <a:xfrm rot="-1110091">
            <a:off x="10173830" y="1577463"/>
            <a:ext cx="1357595" cy="1766157"/>
          </a:xfrm>
          <a:custGeom>
            <a:avLst/>
            <a:gdLst/>
            <a:ahLst/>
            <a:cxnLst/>
            <a:rect l="l" t="t" r="r" b="b"/>
            <a:pathLst>
              <a:path w="28231" h="36727" extrusionOk="0">
                <a:moveTo>
                  <a:pt x="9835" y="1"/>
                </a:moveTo>
                <a:cubicBezTo>
                  <a:pt x="9835" y="1"/>
                  <a:pt x="9694" y="1552"/>
                  <a:pt x="8877" y="2031"/>
                </a:cubicBezTo>
                <a:cubicBezTo>
                  <a:pt x="8631" y="2175"/>
                  <a:pt x="8359" y="2226"/>
                  <a:pt x="8099" y="2226"/>
                </a:cubicBezTo>
                <a:cubicBezTo>
                  <a:pt x="7495" y="2226"/>
                  <a:pt x="6956" y="1955"/>
                  <a:pt x="6956" y="1955"/>
                </a:cubicBezTo>
                <a:cubicBezTo>
                  <a:pt x="6956" y="1955"/>
                  <a:pt x="6815" y="3468"/>
                  <a:pt x="5944" y="3979"/>
                </a:cubicBezTo>
                <a:cubicBezTo>
                  <a:pt x="5694" y="4127"/>
                  <a:pt x="5367" y="4179"/>
                  <a:pt x="5027" y="4179"/>
                </a:cubicBezTo>
                <a:cubicBezTo>
                  <a:pt x="4189" y="4179"/>
                  <a:pt x="3277" y="3860"/>
                  <a:pt x="3277" y="3860"/>
                </a:cubicBezTo>
                <a:cubicBezTo>
                  <a:pt x="3277" y="3860"/>
                  <a:pt x="2940" y="5492"/>
                  <a:pt x="2363" y="5830"/>
                </a:cubicBezTo>
                <a:cubicBezTo>
                  <a:pt x="2184" y="5936"/>
                  <a:pt x="1888" y="5973"/>
                  <a:pt x="1566" y="5973"/>
                </a:cubicBezTo>
                <a:cubicBezTo>
                  <a:pt x="850" y="5973"/>
                  <a:pt x="1" y="5792"/>
                  <a:pt x="1" y="5792"/>
                </a:cubicBezTo>
                <a:lnTo>
                  <a:pt x="1" y="5792"/>
                </a:lnTo>
                <a:lnTo>
                  <a:pt x="18233" y="36726"/>
                </a:lnTo>
                <a:cubicBezTo>
                  <a:pt x="18569" y="35013"/>
                  <a:pt x="19849" y="34712"/>
                  <a:pt x="20707" y="34712"/>
                </a:cubicBezTo>
                <a:cubicBezTo>
                  <a:pt x="21170" y="34712"/>
                  <a:pt x="21509" y="34800"/>
                  <a:pt x="21509" y="34800"/>
                </a:cubicBezTo>
                <a:cubicBezTo>
                  <a:pt x="21509" y="34800"/>
                  <a:pt x="22048" y="33624"/>
                  <a:pt x="22685" y="33053"/>
                </a:cubicBezTo>
                <a:cubicBezTo>
                  <a:pt x="22886" y="32873"/>
                  <a:pt x="23195" y="32811"/>
                  <a:pt x="23525" y="32811"/>
                </a:cubicBezTo>
                <a:cubicBezTo>
                  <a:pt x="24241" y="32811"/>
                  <a:pt x="25052" y="33102"/>
                  <a:pt x="25052" y="33102"/>
                </a:cubicBezTo>
                <a:cubicBezTo>
                  <a:pt x="25052" y="33102"/>
                  <a:pt x="25237" y="31431"/>
                  <a:pt x="25961" y="31006"/>
                </a:cubicBezTo>
                <a:cubicBezTo>
                  <a:pt x="26140" y="30901"/>
                  <a:pt x="26369" y="30861"/>
                  <a:pt x="26614" y="30861"/>
                </a:cubicBezTo>
                <a:cubicBezTo>
                  <a:pt x="27354" y="30861"/>
                  <a:pt x="28231" y="31224"/>
                  <a:pt x="28231" y="31224"/>
                </a:cubicBezTo>
                <a:lnTo>
                  <a:pt x="9835" y="1"/>
                </a:lnTo>
                <a:close/>
              </a:path>
            </a:pathLst>
          </a:custGeom>
          <a:solidFill>
            <a:srgbClr val="EA9999">
              <a:alpha val="4509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sp>
        <p:nvSpPr>
          <p:cNvPr id="190" name="Google Shape;190;p36"/>
          <p:cNvSpPr/>
          <p:nvPr/>
        </p:nvSpPr>
        <p:spPr>
          <a:xfrm rot="4908656">
            <a:off x="10126956" y="4672489"/>
            <a:ext cx="1357639" cy="1766215"/>
          </a:xfrm>
          <a:custGeom>
            <a:avLst/>
            <a:gdLst/>
            <a:ahLst/>
            <a:cxnLst/>
            <a:rect l="l" t="t" r="r" b="b"/>
            <a:pathLst>
              <a:path w="28231" h="36727" extrusionOk="0">
                <a:moveTo>
                  <a:pt x="9835" y="1"/>
                </a:moveTo>
                <a:cubicBezTo>
                  <a:pt x="9835" y="1"/>
                  <a:pt x="9694" y="1552"/>
                  <a:pt x="8877" y="2031"/>
                </a:cubicBezTo>
                <a:cubicBezTo>
                  <a:pt x="8631" y="2175"/>
                  <a:pt x="8359" y="2226"/>
                  <a:pt x="8099" y="2226"/>
                </a:cubicBezTo>
                <a:cubicBezTo>
                  <a:pt x="7495" y="2226"/>
                  <a:pt x="6956" y="1955"/>
                  <a:pt x="6956" y="1955"/>
                </a:cubicBezTo>
                <a:cubicBezTo>
                  <a:pt x="6956" y="1955"/>
                  <a:pt x="6815" y="3468"/>
                  <a:pt x="5944" y="3979"/>
                </a:cubicBezTo>
                <a:cubicBezTo>
                  <a:pt x="5694" y="4127"/>
                  <a:pt x="5367" y="4179"/>
                  <a:pt x="5027" y="4179"/>
                </a:cubicBezTo>
                <a:cubicBezTo>
                  <a:pt x="4189" y="4179"/>
                  <a:pt x="3277" y="3860"/>
                  <a:pt x="3277" y="3860"/>
                </a:cubicBezTo>
                <a:cubicBezTo>
                  <a:pt x="3277" y="3860"/>
                  <a:pt x="2940" y="5492"/>
                  <a:pt x="2363" y="5830"/>
                </a:cubicBezTo>
                <a:cubicBezTo>
                  <a:pt x="2184" y="5936"/>
                  <a:pt x="1888" y="5973"/>
                  <a:pt x="1566" y="5973"/>
                </a:cubicBezTo>
                <a:cubicBezTo>
                  <a:pt x="850" y="5973"/>
                  <a:pt x="1" y="5792"/>
                  <a:pt x="1" y="5792"/>
                </a:cubicBezTo>
                <a:lnTo>
                  <a:pt x="1" y="5792"/>
                </a:lnTo>
                <a:lnTo>
                  <a:pt x="18233" y="36726"/>
                </a:lnTo>
                <a:cubicBezTo>
                  <a:pt x="18569" y="35013"/>
                  <a:pt x="19849" y="34712"/>
                  <a:pt x="20707" y="34712"/>
                </a:cubicBezTo>
                <a:cubicBezTo>
                  <a:pt x="21170" y="34712"/>
                  <a:pt x="21509" y="34800"/>
                  <a:pt x="21509" y="34800"/>
                </a:cubicBezTo>
                <a:cubicBezTo>
                  <a:pt x="21509" y="34800"/>
                  <a:pt x="22048" y="33624"/>
                  <a:pt x="22685" y="33053"/>
                </a:cubicBezTo>
                <a:cubicBezTo>
                  <a:pt x="22886" y="32873"/>
                  <a:pt x="23195" y="32811"/>
                  <a:pt x="23525" y="32811"/>
                </a:cubicBezTo>
                <a:cubicBezTo>
                  <a:pt x="24241" y="32811"/>
                  <a:pt x="25052" y="33102"/>
                  <a:pt x="25052" y="33102"/>
                </a:cubicBezTo>
                <a:cubicBezTo>
                  <a:pt x="25052" y="33102"/>
                  <a:pt x="25237" y="31431"/>
                  <a:pt x="25961" y="31006"/>
                </a:cubicBezTo>
                <a:cubicBezTo>
                  <a:pt x="26140" y="30901"/>
                  <a:pt x="26369" y="30861"/>
                  <a:pt x="26614" y="30861"/>
                </a:cubicBezTo>
                <a:cubicBezTo>
                  <a:pt x="27354" y="30861"/>
                  <a:pt x="28231" y="31224"/>
                  <a:pt x="28231" y="31224"/>
                </a:cubicBezTo>
                <a:lnTo>
                  <a:pt x="9835" y="1"/>
                </a:lnTo>
                <a:close/>
              </a:path>
            </a:pathLst>
          </a:custGeom>
          <a:solidFill>
            <a:srgbClr val="EA9999">
              <a:alpha val="4509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pic>
        <p:nvPicPr>
          <p:cNvPr id="193" name="Google Shape;193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7301" y="562368"/>
            <a:ext cx="636276" cy="64840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93;p14"/>
          <p:cNvSpPr/>
          <p:nvPr/>
        </p:nvSpPr>
        <p:spPr>
          <a:xfrm>
            <a:off x="3681746" y="5820191"/>
            <a:ext cx="5843796" cy="1066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 rtl="0"/>
            <a:r>
              <a:rPr lang="ar-SA" sz="4000" b="1" dirty="0" err="1">
                <a:solidFill>
                  <a:srgbClr val="FF33CC"/>
                </a:solidFill>
                <a:ea typeface="Montserrat Black"/>
                <a:cs typeface="Montserrat Black"/>
                <a:sym typeface="Montserrat Black"/>
              </a:rPr>
              <a:t>ماهو</a:t>
            </a:r>
            <a:r>
              <a:rPr lang="ar-SA" sz="4000" b="1" dirty="0">
                <a:solidFill>
                  <a:srgbClr val="FF33CC"/>
                </a:solidFill>
                <a:ea typeface="Montserrat Black"/>
                <a:cs typeface="Montserrat Black"/>
                <a:sym typeface="Montserrat Black"/>
              </a:rPr>
              <a:t> شعورك اليوم</a:t>
            </a:r>
            <a:endParaRPr sz="4000" dirty="0">
              <a:solidFill>
                <a:srgbClr val="FF33CC"/>
              </a:solidFill>
            </a:endParaRPr>
          </a:p>
        </p:txBody>
      </p:sp>
      <p:grpSp>
        <p:nvGrpSpPr>
          <p:cNvPr id="12" name="Group 20">
            <a:extLst>
              <a:ext uri="{FF2B5EF4-FFF2-40B4-BE49-F238E27FC236}">
                <a16:creationId xmlns="" xmlns:a16="http://schemas.microsoft.com/office/drawing/2014/main" id="{145C2B43-2D0A-4E97-847F-3F9297ECE167}"/>
              </a:ext>
            </a:extLst>
          </p:cNvPr>
          <p:cNvGrpSpPr/>
          <p:nvPr/>
        </p:nvGrpSpPr>
        <p:grpSpPr>
          <a:xfrm>
            <a:off x="8486815" y="1792804"/>
            <a:ext cx="2611272" cy="4012021"/>
            <a:chOff x="6000119" y="568430"/>
            <a:chExt cx="2315327" cy="3544027"/>
          </a:xfrm>
        </p:grpSpPr>
        <p:pic>
          <p:nvPicPr>
            <p:cNvPr id="13" name="Picture 2">
              <a:extLst>
                <a:ext uri="{FF2B5EF4-FFF2-40B4-BE49-F238E27FC236}">
                  <a16:creationId xmlns="" xmlns:a16="http://schemas.microsoft.com/office/drawing/2014/main" id="{98EC4139-A0B4-47D0-9100-0890C0B02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0119" y="568430"/>
              <a:ext cx="2315327" cy="3544027"/>
            </a:xfrm>
            <a:prstGeom prst="rect">
              <a:avLst/>
            </a:prstGeom>
          </p:spPr>
        </p:pic>
        <p:pic>
          <p:nvPicPr>
            <p:cNvPr id="14" name="Picture 6">
              <a:extLst>
                <a:ext uri="{FF2B5EF4-FFF2-40B4-BE49-F238E27FC236}">
                  <a16:creationId xmlns="" xmlns:a16="http://schemas.microsoft.com/office/drawing/2014/main" id="{BFFF58E3-49D2-4D49-8DEF-8FF40DC0A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766" y="1888600"/>
              <a:ext cx="1532330" cy="1532331"/>
            </a:xfrm>
            <a:prstGeom prst="rect">
              <a:avLst/>
            </a:prstGeom>
          </p:spPr>
        </p:pic>
      </p:grpSp>
      <p:grpSp>
        <p:nvGrpSpPr>
          <p:cNvPr id="15" name="Group 29">
            <a:extLst>
              <a:ext uri="{FF2B5EF4-FFF2-40B4-BE49-F238E27FC236}">
                <a16:creationId xmlns="" xmlns:a16="http://schemas.microsoft.com/office/drawing/2014/main" id="{DCBFA0C5-D0B4-40DB-8D46-AB60879CF2A6}"/>
              </a:ext>
            </a:extLst>
          </p:cNvPr>
          <p:cNvGrpSpPr/>
          <p:nvPr/>
        </p:nvGrpSpPr>
        <p:grpSpPr>
          <a:xfrm>
            <a:off x="5510485" y="1757220"/>
            <a:ext cx="2634428" cy="4047605"/>
            <a:chOff x="3404069" y="247262"/>
            <a:chExt cx="2335861" cy="3575459"/>
          </a:xfrm>
        </p:grpSpPr>
        <p:pic>
          <p:nvPicPr>
            <p:cNvPr id="16" name="Picture 8">
              <a:extLst>
                <a:ext uri="{FF2B5EF4-FFF2-40B4-BE49-F238E27FC236}">
                  <a16:creationId xmlns="" xmlns:a16="http://schemas.microsoft.com/office/drawing/2014/main" id="{8FD5624F-BA19-4ED7-BEFF-41212C721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4069" y="247262"/>
              <a:ext cx="2335861" cy="3575459"/>
            </a:xfrm>
            <a:prstGeom prst="rect">
              <a:avLst/>
            </a:prstGeom>
          </p:spPr>
        </p:pic>
        <p:pic>
          <p:nvPicPr>
            <p:cNvPr id="17" name="Picture 12">
              <a:extLst>
                <a:ext uri="{FF2B5EF4-FFF2-40B4-BE49-F238E27FC236}">
                  <a16:creationId xmlns="" xmlns:a16="http://schemas.microsoft.com/office/drawing/2014/main" id="{A64D63FC-8AC7-4BE5-AD55-501051BEA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9717" y="1627508"/>
              <a:ext cx="1515169" cy="1515170"/>
            </a:xfrm>
            <a:prstGeom prst="rect">
              <a:avLst/>
            </a:prstGeom>
          </p:spPr>
        </p:pic>
      </p:grpSp>
      <p:grpSp>
        <p:nvGrpSpPr>
          <p:cNvPr id="18" name="Group 30">
            <a:extLst>
              <a:ext uri="{FF2B5EF4-FFF2-40B4-BE49-F238E27FC236}">
                <a16:creationId xmlns="" xmlns:a16="http://schemas.microsoft.com/office/drawing/2014/main" id="{C3AEF019-B861-4C46-B090-AE48A61716F7}"/>
              </a:ext>
            </a:extLst>
          </p:cNvPr>
          <p:cNvGrpSpPr/>
          <p:nvPr/>
        </p:nvGrpSpPr>
        <p:grpSpPr>
          <a:xfrm>
            <a:off x="2534153" y="1772378"/>
            <a:ext cx="2634432" cy="4047605"/>
            <a:chOff x="628840" y="231367"/>
            <a:chExt cx="2335862" cy="3575459"/>
          </a:xfrm>
        </p:grpSpPr>
        <p:pic>
          <p:nvPicPr>
            <p:cNvPr id="19" name="Picture 14">
              <a:extLst>
                <a:ext uri="{FF2B5EF4-FFF2-40B4-BE49-F238E27FC236}">
                  <a16:creationId xmlns="" xmlns:a16="http://schemas.microsoft.com/office/drawing/2014/main" id="{513E4956-0919-4DA4-B7D4-2BBE6DB71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840" y="231367"/>
              <a:ext cx="2335862" cy="3575459"/>
            </a:xfrm>
            <a:prstGeom prst="rect">
              <a:avLst/>
            </a:prstGeom>
          </p:spPr>
        </p:pic>
        <p:pic>
          <p:nvPicPr>
            <p:cNvPr id="20" name="Picture 18">
              <a:extLst>
                <a:ext uri="{FF2B5EF4-FFF2-40B4-BE49-F238E27FC236}">
                  <a16:creationId xmlns="" xmlns:a16="http://schemas.microsoft.com/office/drawing/2014/main" id="{B5912FC3-9FE4-402E-A9D0-04C330957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965" y="1551216"/>
              <a:ext cx="1550046" cy="1550694"/>
            </a:xfrm>
            <a:prstGeom prst="rect">
              <a:avLst/>
            </a:prstGeom>
          </p:spPr>
        </p:pic>
      </p:grpSp>
      <p:sp>
        <p:nvSpPr>
          <p:cNvPr id="21" name="Smiley Face 14">
            <a:extLst>
              <a:ext uri="{FF2B5EF4-FFF2-40B4-BE49-F238E27FC236}">
                <a16:creationId xmlns="" xmlns:a16="http://schemas.microsoft.com/office/drawing/2014/main" id="{7C4FC87A-497B-4FE5-95A3-A31BF7C3EE21}"/>
              </a:ext>
            </a:extLst>
          </p:cNvPr>
          <p:cNvSpPr/>
          <p:nvPr/>
        </p:nvSpPr>
        <p:spPr>
          <a:xfrm>
            <a:off x="2604766" y="837266"/>
            <a:ext cx="509849" cy="509849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rgbClr val="9933FF"/>
              </a:solidFill>
            </a:endParaRPr>
          </a:p>
        </p:txBody>
      </p:sp>
      <p:sp>
        <p:nvSpPr>
          <p:cNvPr id="22" name="Smiley Face 12">
            <a:extLst>
              <a:ext uri="{FF2B5EF4-FFF2-40B4-BE49-F238E27FC236}">
                <a16:creationId xmlns="" xmlns:a16="http://schemas.microsoft.com/office/drawing/2014/main" id="{DF0581CC-B6B4-4BF1-8479-FBD7CAA1AA98}"/>
              </a:ext>
            </a:extLst>
          </p:cNvPr>
          <p:cNvSpPr/>
          <p:nvPr/>
        </p:nvSpPr>
        <p:spPr>
          <a:xfrm>
            <a:off x="4920830" y="837266"/>
            <a:ext cx="509849" cy="509849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613470" y="2077417"/>
                </a:moveTo>
                <a:cubicBezTo>
                  <a:pt x="1358886" y="2080042"/>
                  <a:pt x="1130625" y="2234862"/>
                  <a:pt x="1034031" y="2470424"/>
                </a:cubicBezTo>
                <a:lnTo>
                  <a:pt x="1213303" y="2543936"/>
                </a:lnTo>
                <a:cubicBezTo>
                  <a:pt x="1280345" y="2380442"/>
                  <a:pt x="1438772" y="2272988"/>
                  <a:pt x="1615468" y="2271166"/>
                </a:cubicBezTo>
                <a:cubicBezTo>
                  <a:pt x="1792164" y="2269344"/>
                  <a:pt x="1952774" y="2373507"/>
                  <a:pt x="2023173" y="2535584"/>
                </a:cubicBezTo>
                <a:lnTo>
                  <a:pt x="2200891" y="2458391"/>
                </a:lnTo>
                <a:cubicBezTo>
                  <a:pt x="2099460" y="2224871"/>
                  <a:pt x="1868054" y="2074792"/>
                  <a:pt x="1613470" y="2077417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9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8" y="276671"/>
                </a:lnTo>
                <a:lnTo>
                  <a:pt x="2650471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30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30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1" y="2870071"/>
                </a:lnTo>
                <a:lnTo>
                  <a:pt x="2525758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9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3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4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3" y="2802158"/>
                  <a:pt x="474487" y="2765513"/>
                </a:cubicBezTo>
                <a:cubicBezTo>
                  <a:pt x="437842" y="2728868"/>
                  <a:pt x="402944" y="2690475"/>
                  <a:pt x="369930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5" y="2438097"/>
                  <a:pt x="195526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5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5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6" y="847812"/>
                </a:cubicBezTo>
                <a:cubicBezTo>
                  <a:pt x="220465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30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3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4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rgbClr val="9933FF"/>
              </a:solidFill>
            </a:endParaRPr>
          </a:p>
        </p:txBody>
      </p:sp>
      <p:sp>
        <p:nvSpPr>
          <p:cNvPr id="23" name="Smiley Face 15">
            <a:extLst>
              <a:ext uri="{FF2B5EF4-FFF2-40B4-BE49-F238E27FC236}">
                <a16:creationId xmlns="" xmlns:a16="http://schemas.microsoft.com/office/drawing/2014/main" id="{7C23B129-0737-4AF2-95C1-C9723E954433}"/>
              </a:ext>
            </a:extLst>
          </p:cNvPr>
          <p:cNvSpPr/>
          <p:nvPr/>
        </p:nvSpPr>
        <p:spPr>
          <a:xfrm>
            <a:off x="3380516" y="840062"/>
            <a:ext cx="504257" cy="504257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98433" y="2114441"/>
                </a:moveTo>
                <a:lnTo>
                  <a:pt x="1355104" y="2367205"/>
                </a:lnTo>
                <a:lnTo>
                  <a:pt x="1411009" y="2575845"/>
                </a:lnTo>
                <a:lnTo>
                  <a:pt x="2354338" y="2323081"/>
                </a:ln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rgbClr val="9933FF"/>
              </a:solidFill>
            </a:endParaRPr>
          </a:p>
        </p:txBody>
      </p:sp>
      <p:sp>
        <p:nvSpPr>
          <p:cNvPr id="24" name="Oval 37">
            <a:extLst>
              <a:ext uri="{FF2B5EF4-FFF2-40B4-BE49-F238E27FC236}">
                <a16:creationId xmlns="" xmlns:a16="http://schemas.microsoft.com/office/drawing/2014/main" id="{A6CCC98E-D7C9-4964-86D0-51703A2843BC}"/>
              </a:ext>
            </a:extLst>
          </p:cNvPr>
          <p:cNvSpPr/>
          <p:nvPr/>
        </p:nvSpPr>
        <p:spPr>
          <a:xfrm>
            <a:off x="5696580" y="834167"/>
            <a:ext cx="516045" cy="516045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49999" y="2117384"/>
                </a:moveTo>
                <a:lnTo>
                  <a:pt x="990192" y="2131776"/>
                </a:lnTo>
                <a:cubicBezTo>
                  <a:pt x="998682" y="2476365"/>
                  <a:pt x="1282526" y="2750154"/>
                  <a:pt x="1627197" y="2746216"/>
                </a:cubicBezTo>
                <a:cubicBezTo>
                  <a:pt x="1971867" y="2742279"/>
                  <a:pt x="2249383" y="2462077"/>
                  <a:pt x="2249999" y="2117384"/>
                </a:cubicBezTo>
                <a:close/>
                <a:moveTo>
                  <a:pt x="2505352" y="784338"/>
                </a:moveTo>
                <a:lnTo>
                  <a:pt x="1869332" y="1428843"/>
                </a:lnTo>
                <a:lnTo>
                  <a:pt x="2505352" y="1522122"/>
                </a:lnTo>
                <a:lnTo>
                  <a:pt x="2505352" y="1378597"/>
                </a:lnTo>
                <a:lnTo>
                  <a:pt x="2187887" y="1332038"/>
                </a:lnTo>
                <a:lnTo>
                  <a:pt x="2505352" y="1010338"/>
                </a:lnTo>
                <a:close/>
                <a:moveTo>
                  <a:pt x="734649" y="784338"/>
                </a:moveTo>
                <a:lnTo>
                  <a:pt x="734649" y="1010338"/>
                </a:lnTo>
                <a:lnTo>
                  <a:pt x="1052115" y="1332038"/>
                </a:lnTo>
                <a:lnTo>
                  <a:pt x="734649" y="1378597"/>
                </a:lnTo>
                <a:lnTo>
                  <a:pt x="734649" y="1522122"/>
                </a:lnTo>
                <a:lnTo>
                  <a:pt x="1370670" y="1428843"/>
                </a:ln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ko-KR" altLang="en-US" sz="2400">
              <a:solidFill>
                <a:srgbClr val="9933FF"/>
              </a:solidFill>
            </a:endParaRPr>
          </a:p>
        </p:txBody>
      </p:sp>
      <p:sp>
        <p:nvSpPr>
          <p:cNvPr id="25" name="Smiley Face 14">
            <a:extLst>
              <a:ext uri="{FF2B5EF4-FFF2-40B4-BE49-F238E27FC236}">
                <a16:creationId xmlns="" xmlns:a16="http://schemas.microsoft.com/office/drawing/2014/main" id="{8D721EFA-3D21-4DFF-BB7A-B20A0284A591}"/>
              </a:ext>
            </a:extLst>
          </p:cNvPr>
          <p:cNvSpPr/>
          <p:nvPr/>
        </p:nvSpPr>
        <p:spPr>
          <a:xfrm>
            <a:off x="4150673" y="840062"/>
            <a:ext cx="504257" cy="504257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937973" y="986566"/>
                </a:moveTo>
                <a:cubicBezTo>
                  <a:pt x="850807" y="983371"/>
                  <a:pt x="762813" y="1002775"/>
                  <a:pt x="683096" y="1045110"/>
                </a:cubicBezTo>
                <a:cubicBezTo>
                  <a:pt x="523662" y="1129780"/>
                  <a:pt x="421680" y="1293248"/>
                  <a:pt x="415731" y="1473672"/>
                </a:cubicBezTo>
                <a:lnTo>
                  <a:pt x="615852" y="1480270"/>
                </a:lnTo>
                <a:cubicBezTo>
                  <a:pt x="619438" y="1371518"/>
                  <a:pt x="680908" y="1272986"/>
                  <a:pt x="777009" y="1221950"/>
                </a:cubicBezTo>
                <a:cubicBezTo>
                  <a:pt x="873110" y="1170914"/>
                  <a:pt x="989166" y="1175167"/>
                  <a:pt x="1081273" y="1233100"/>
                </a:cubicBezTo>
                <a:cubicBezTo>
                  <a:pt x="1173381" y="1291033"/>
                  <a:pt x="1227475" y="1393800"/>
                  <a:pt x="1223091" y="1502523"/>
                </a:cubicBezTo>
                <a:lnTo>
                  <a:pt x="1423160" y="1510590"/>
                </a:lnTo>
                <a:cubicBezTo>
                  <a:pt x="1430433" y="1330214"/>
                  <a:pt x="1340689" y="1159721"/>
                  <a:pt x="1187880" y="1063608"/>
                </a:cubicBezTo>
                <a:cubicBezTo>
                  <a:pt x="1111476" y="1015552"/>
                  <a:pt x="1025138" y="989760"/>
                  <a:pt x="937973" y="986566"/>
                </a:cubicBezTo>
                <a:close/>
                <a:moveTo>
                  <a:pt x="2306124" y="986566"/>
                </a:moveTo>
                <a:cubicBezTo>
                  <a:pt x="2218958" y="983371"/>
                  <a:pt x="2130964" y="1002775"/>
                  <a:pt x="2051247" y="1045110"/>
                </a:cubicBezTo>
                <a:cubicBezTo>
                  <a:pt x="1891813" y="1129780"/>
                  <a:pt x="1789831" y="1293248"/>
                  <a:pt x="1783882" y="1473672"/>
                </a:cubicBezTo>
                <a:lnTo>
                  <a:pt x="1984003" y="1480270"/>
                </a:lnTo>
                <a:cubicBezTo>
                  <a:pt x="1987589" y="1371518"/>
                  <a:pt x="2049059" y="1272986"/>
                  <a:pt x="2145160" y="1221950"/>
                </a:cubicBezTo>
                <a:cubicBezTo>
                  <a:pt x="2241261" y="1170914"/>
                  <a:pt x="2357317" y="1175167"/>
                  <a:pt x="2449424" y="1233100"/>
                </a:cubicBezTo>
                <a:cubicBezTo>
                  <a:pt x="2541532" y="1291033"/>
                  <a:pt x="2595626" y="1393800"/>
                  <a:pt x="2591242" y="1502523"/>
                </a:cubicBezTo>
                <a:lnTo>
                  <a:pt x="2791311" y="1510590"/>
                </a:lnTo>
                <a:cubicBezTo>
                  <a:pt x="2798584" y="1330214"/>
                  <a:pt x="2708840" y="1159721"/>
                  <a:pt x="2556031" y="1063608"/>
                </a:cubicBezTo>
                <a:cubicBezTo>
                  <a:pt x="2479627" y="1015552"/>
                  <a:pt x="2393289" y="989760"/>
                  <a:pt x="2306124" y="98656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rgbClr val="9933FF"/>
              </a:solidFill>
            </a:endParaRPr>
          </a:p>
        </p:txBody>
      </p:sp>
      <p:pic>
        <p:nvPicPr>
          <p:cNvPr id="27" name="Google Shape;74;p13">
            <a:hlinkClick r:id="" action="ppaction://noaction"/>
          </p:cNvPr>
          <p:cNvPicPr preferRelativeResize="0"/>
          <p:nvPr/>
        </p:nvPicPr>
        <p:blipFill>
          <a:blip r:embed="rId13" cstate="print">
            <a:alphaModFix/>
          </a:blip>
          <a:stretch>
            <a:fillRect/>
          </a:stretch>
        </p:blipFill>
        <p:spPr>
          <a:xfrm>
            <a:off x="9792450" y="80174"/>
            <a:ext cx="1654689" cy="1462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868" t="7429" r="48146" b="75242"/>
          <a:stretch>
            <a:fillRect/>
          </a:stretch>
        </p:blipFill>
        <p:spPr bwMode="auto">
          <a:xfrm flipH="1">
            <a:off x="6203987" y="283257"/>
            <a:ext cx="1642584" cy="1391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سلام-عليكم-كيف-الحال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377140" y="5804825"/>
            <a:ext cx="812800" cy="812800"/>
          </a:xfrm>
          <a:prstGeom prst="rect">
            <a:avLst/>
          </a:prstGeom>
        </p:spPr>
      </p:pic>
      <p:pic>
        <p:nvPicPr>
          <p:cNvPr id="29" name="Picture 34" descr="Icon&#10;&#10;Description automatically generated">
            <a:extLst>
              <a:ext uri="{FF2B5EF4-FFF2-40B4-BE49-F238E27FC236}">
                <a16:creationId xmlns="" xmlns:a16="http://schemas.microsoft.com/office/drawing/2014/main" id="{ED0A7FAC-86A0-4995-922D-EE73E8EFEB4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28" y="679675"/>
            <a:ext cx="651054" cy="651054"/>
          </a:xfrm>
          <a:prstGeom prst="rect">
            <a:avLst/>
          </a:prstGeom>
        </p:spPr>
      </p:pic>
      <p:pic>
        <p:nvPicPr>
          <p:cNvPr id="33" name="Picture 32" descr="Shape, circle&#10;&#10;Description automatically generated">
            <a:extLst>
              <a:ext uri="{FF2B5EF4-FFF2-40B4-BE49-F238E27FC236}">
                <a16:creationId xmlns="" xmlns:a16="http://schemas.microsoft.com/office/drawing/2014/main" id="{E3F0DF8C-9E4F-4A6D-A1FC-3980C84E28D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56" y="679675"/>
            <a:ext cx="651054" cy="651054"/>
          </a:xfrm>
          <a:prstGeom prst="rect">
            <a:avLst/>
          </a:prstGeom>
        </p:spPr>
      </p:pic>
      <p:pic>
        <p:nvPicPr>
          <p:cNvPr id="35" name="Picture 38" descr="Shape, icon, circle&#10;&#10;Description automatically generated">
            <a:extLst>
              <a:ext uri="{FF2B5EF4-FFF2-40B4-BE49-F238E27FC236}">
                <a16:creationId xmlns="" xmlns:a16="http://schemas.microsoft.com/office/drawing/2014/main" id="{06702920-C447-4467-99EE-3390E370A97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372" y="693265"/>
            <a:ext cx="651054" cy="651054"/>
          </a:xfrm>
          <a:prstGeom prst="rect">
            <a:avLst/>
          </a:prstGeom>
        </p:spPr>
      </p:pic>
      <p:pic>
        <p:nvPicPr>
          <p:cNvPr id="46" name="Picture 24" descr="Shape, circle&#10;&#10;Description automatically generated">
            <a:extLst>
              <a:ext uri="{FF2B5EF4-FFF2-40B4-BE49-F238E27FC236}">
                <a16:creationId xmlns="" xmlns:a16="http://schemas.microsoft.com/office/drawing/2014/main" id="{55A8DD02-2F9C-409C-946E-7F1E05A18B23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315" y="2239825"/>
            <a:ext cx="651054" cy="651054"/>
          </a:xfrm>
          <a:prstGeom prst="rect">
            <a:avLst/>
          </a:prstGeom>
        </p:spPr>
      </p:pic>
      <p:pic>
        <p:nvPicPr>
          <p:cNvPr id="47" name="Picture 34" descr="Icon&#10;&#10;Description automatically generated">
            <a:extLst>
              <a:ext uri="{FF2B5EF4-FFF2-40B4-BE49-F238E27FC236}">
                <a16:creationId xmlns="" xmlns:a16="http://schemas.microsoft.com/office/drawing/2014/main" id="{ED0A7FAC-86A0-4995-922D-EE73E8EFEB4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78" y="2359333"/>
            <a:ext cx="651054" cy="651054"/>
          </a:xfrm>
          <a:prstGeom prst="rect">
            <a:avLst/>
          </a:prstGeom>
        </p:spPr>
      </p:pic>
      <p:pic>
        <p:nvPicPr>
          <p:cNvPr id="48" name="Picture 40" descr="Shape, circle&#10;&#10;Description automatically generated">
            <a:extLst>
              <a:ext uri="{FF2B5EF4-FFF2-40B4-BE49-F238E27FC236}">
                <a16:creationId xmlns="" xmlns:a16="http://schemas.microsoft.com/office/drawing/2014/main" id="{873965B8-2E83-4386-8190-A9C97D29203D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24" y="3185319"/>
            <a:ext cx="651054" cy="651054"/>
          </a:xfrm>
          <a:prstGeom prst="rect">
            <a:avLst/>
          </a:prstGeom>
        </p:spPr>
      </p:pic>
      <p:sp>
        <p:nvSpPr>
          <p:cNvPr id="49" name="Oval 57">
            <a:extLst>
              <a:ext uri="{FF2B5EF4-FFF2-40B4-BE49-F238E27FC236}">
                <a16:creationId xmlns="" xmlns:a16="http://schemas.microsoft.com/office/drawing/2014/main" id="{5ABD1928-2501-4DE7-B471-089070489EBB}"/>
              </a:ext>
            </a:extLst>
          </p:cNvPr>
          <p:cNvSpPr/>
          <p:nvPr/>
        </p:nvSpPr>
        <p:spPr>
          <a:xfrm>
            <a:off x="1216790" y="4657725"/>
            <a:ext cx="352425" cy="342900"/>
          </a:xfrm>
          <a:prstGeom prst="ellipse">
            <a:avLst/>
          </a:prstGeom>
          <a:solidFill>
            <a:srgbClr val="72BA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pic>
        <p:nvPicPr>
          <p:cNvPr id="50" name="Picture 2" descr="Shape, circle&#10;&#10;Description automatically generated">
            <a:extLst>
              <a:ext uri="{FF2B5EF4-FFF2-40B4-BE49-F238E27FC236}">
                <a16:creationId xmlns="" xmlns:a16="http://schemas.microsoft.com/office/drawing/2014/main" id="{EA5FDD0E-AA8A-41FB-B9DC-C89C6FB17EE1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326" y="3650599"/>
            <a:ext cx="651053" cy="651053"/>
          </a:xfrm>
          <a:prstGeom prst="rect">
            <a:avLst/>
          </a:prstGeom>
        </p:spPr>
      </p:pic>
      <p:pic>
        <p:nvPicPr>
          <p:cNvPr id="51" name="Picture 32" descr="Shape, circle&#10;&#10;Description automatically generated">
            <a:extLst>
              <a:ext uri="{FF2B5EF4-FFF2-40B4-BE49-F238E27FC236}">
                <a16:creationId xmlns="" xmlns:a16="http://schemas.microsoft.com/office/drawing/2014/main" id="{E3F0DF8C-9E4F-4A6D-A1FC-3980C84E28D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92" y="2999545"/>
            <a:ext cx="651054" cy="651054"/>
          </a:xfrm>
          <a:prstGeom prst="rect">
            <a:avLst/>
          </a:prstGeom>
        </p:spPr>
      </p:pic>
      <p:pic>
        <p:nvPicPr>
          <p:cNvPr id="52" name="Picture 36" descr="Shape, circle&#10;&#10;Description automatically generated">
            <a:extLst>
              <a:ext uri="{FF2B5EF4-FFF2-40B4-BE49-F238E27FC236}">
                <a16:creationId xmlns="" xmlns:a16="http://schemas.microsoft.com/office/drawing/2014/main" id="{4CCD116C-D4C9-4A32-91BE-F0210501CD89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23" y="2665680"/>
            <a:ext cx="651054" cy="651054"/>
          </a:xfrm>
          <a:prstGeom prst="rect">
            <a:avLst/>
          </a:prstGeom>
        </p:spPr>
      </p:pic>
      <p:pic>
        <p:nvPicPr>
          <p:cNvPr id="53" name="Picture 38" descr="Shape, icon, circle&#10;&#10;Description automatically generated">
            <a:extLst>
              <a:ext uri="{FF2B5EF4-FFF2-40B4-BE49-F238E27FC236}">
                <a16:creationId xmlns="" xmlns:a16="http://schemas.microsoft.com/office/drawing/2014/main" id="{06702920-C447-4467-99EE-3390E370A97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805" y="2582158"/>
            <a:ext cx="651054" cy="651054"/>
          </a:xfrm>
          <a:prstGeom prst="rect">
            <a:avLst/>
          </a:prstGeom>
        </p:spPr>
      </p:pic>
      <p:grpSp>
        <p:nvGrpSpPr>
          <p:cNvPr id="36" name="مجموعة 35"/>
          <p:cNvGrpSpPr/>
          <p:nvPr/>
        </p:nvGrpSpPr>
        <p:grpSpPr>
          <a:xfrm>
            <a:off x="128278" y="789687"/>
            <a:ext cx="1911540" cy="1912000"/>
            <a:chOff x="12192000" y="312823"/>
            <a:chExt cx="4762500" cy="4762500"/>
          </a:xfrm>
        </p:grpSpPr>
        <p:sp>
          <p:nvSpPr>
            <p:cNvPr id="37" name="شكل بيضاوي 36"/>
            <p:cNvSpPr/>
            <p:nvPr/>
          </p:nvSpPr>
          <p:spPr>
            <a:xfrm>
              <a:off x="12560969" y="1683420"/>
              <a:ext cx="1964155" cy="211755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38" name="شكل بيضاوي 37"/>
            <p:cNvSpPr/>
            <p:nvPr/>
          </p:nvSpPr>
          <p:spPr>
            <a:xfrm>
              <a:off x="14686535" y="1739568"/>
              <a:ext cx="1964155" cy="211755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39" name="Picture 4" descr="شعار هي لنا دار هوية اليوم الوطني السعودي png 91 وفعاليات اليوم - بيتى هاوس"/>
            <p:cNvPicPr>
              <a:picLocks noChangeAspect="1" noChangeArrowheads="1"/>
            </p:cNvPicPr>
            <p:nvPr/>
          </p:nvPicPr>
          <p:blipFill>
            <a:blip r:embed="rId2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92000" y="312823"/>
              <a:ext cx="4762500" cy="4762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5297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1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81481E-6 L 0.04414 -0.0588 L 0.10755 -0.0588 L 0.15196 4.81481E-6 L 0.15196 0.08425 L 0.10755 0.14375 L 0.04414 0.14375 L -2.70833E-6 0.08425 L -2.70833E-6 4.81481E-6 Z " pathEditMode="relative" rAng="0" ptsTypes="AAAAAAAAA">
                                      <p:cBhvr>
                                        <p:cTn id="70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4236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6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12 0.10695 C -0.06381 0.04653 -0.03164 -0.00601 0.01145 -0.00949 C 0.0526 -0.01412 0.09101 0.02662 0.09362 0.08519 C 0.09687 0.13959 0.06979 0.19028 0.03125 0.19399 C -0.00404 0.19653 -0.0375 0.16297 -0.04011 0.1125 C -0.04271 0.06644 -0.02006 0.02292 0.01263 0.01922 C 0.04283 0.01667 0.07109 0.04468 0.07304 0.08704 C 0.075 0.125 0.05703 0.16204 0.02994 0.16412 C 0.00559 0.16667 -0.01758 0.14491 -0.01954 0.11065 C -0.02071 0.07986 -0.0073 0.05 0.01393 0.04838 C 0.03255 0.04653 0.05117 0.06274 0.0526 0.08889 C 0.05377 0.11158 0.04414 0.13334 0.02864 0.13519 C 0.01588 0.13681 0.00234 0.12686 0.00169 0.1088 C 0.00039 0.09422 0.00559 0.07894 0.0151 0.07732 C 0.02291 0.07732 0.03059 0.08079 0.0319 0.09074 C 0.03255 0.09699 0.03125 0.10348 0.02747 0.10602 C 0.02552 0.10695 0.02421 0.10695 0.02226 0.10602 " pathEditMode="relative" rAng="0" ptsTypes="AAAAAAAAAAAAAAAAA">
                                      <p:cBhvr>
                                        <p:cTn id="72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34" y="-1505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2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11 -3.33333E-6 C -0.02513 -0.01782 -0.03333 -0.04907 -0.02891 -0.07986 C -0.02669 -0.09051 -0.0237 -0.10115 -0.0194 -0.10949 C -0.01654 -0.08518 -0.00612 -0.06273 0.00925 -0.04907 C 0.00925 -0.0787 0.02083 -0.10764 0.04063 -0.12037 C 0.04727 -0.12569 0.05443 -0.12754 0.06185 -0.1287 C 0.05078 -0.11088 0.04505 -0.08518 0.04727 -0.05856 C 0.06328 -0.07754 0.08607 -0.08217 0.1056 -0.06828 C 0.11224 -0.06389 0.11888 -0.05648 0.12357 -0.04907 C 0.10651 -0.05115 0.08893 -0.04143 0.07656 -0.02222 C 0.09622 -0.01574 0.11315 0.00672 0.11823 0.0375 C 0.11966 0.04815 0.11966 0.0588 0.11823 0.06945 C 0.10859 0.04931 0.09258 0.03542 0.075 0.03334 C 0.08386 0.05996 0.08164 0.09306 0.06849 0.1176 C 0.06328 0.1257 0.05742 0.13334 0.05078 0.13773 C 0.05612 0.11436 0.05313 0.0875 0.04362 0.06621 C 0.0349 0.09306 0.01589 0.11111 -0.00612 0.11111 C -0.01406 0.11111 -0.02148 0.10903 -0.02812 0.10463 C -0.01185 0.09607 0.00039 0.07593 0.00625 0.05139 C -0.01406 0.05787 -0.03529 0.04815 -0.04935 0.02361 C -0.05443 0.01412 -0.05729 0.0044 -0.05937 -0.00625 C -0.04492 0.00741 -0.02591 0.00973 -0.00911 -3.33333E-6 Z " pathEditMode="relative" rAng="0" ptsTypes="AAAAAAAAAAAAAAAAAAAAAA">
                                      <p:cBhvr>
                                        <p:cTn id="74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440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62 -0.05139 C -0.00443 -0.08935 0.01706 -0.1132 0.04101 -0.1132 C 0.06497 -0.1132 0.08646 -0.08935 0.10091 -0.05139 C 0.08646 -0.01343 0.06497 0.01065 0.04101 0.01065 C 0.01706 0.01065 -0.00443 -0.01343 -0.01862 -0.05139 Z " pathEditMode="relative" rAng="0" ptsTypes="AAAAA">
                                      <p:cBhvr>
                                        <p:cTn id="76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77" y="0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1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81481E-6 L 0.04414 -0.0588 L 0.10755 -0.0588 L 0.15196 4.81481E-6 L 0.15196 0.08425 L 0.10755 0.14375 L 0.04414 0.14375 L -2.70833E-6 0.08425 L -2.70833E-6 4.81481E-6 Z " pathEditMode="relative" rAng="0" ptsTypes="AAAAAAAAA">
                                      <p:cBhvr>
                                        <p:cTn id="78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4236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27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07407E-6 C 0.03802 -4.07407E-6 0.06888 0.02246 0.06888 0.04977 C 0.06888 0.06783 0.05612 0.0838 0.03698 0.09306 C 0.03698 0.09329 0.03594 0.09306 0.03594 0.09329 C 0.02904 0.09676 0.025 0.10255 0.025 0.10903 C 0.025 0.11482 0.02904 0.11991 0.03399 0.12362 C 0.04206 0.12917 0.04701 0.13774 0.04701 0.14653 C 0.04701 0.16528 0.02604 0.18056 -3.125E-6 0.18056 C -0.02604 0.18056 -0.047 0.16528 -0.047 0.14653 C -0.047 0.13774 -0.04205 0.12917 -0.03398 0.12362 C -0.02903 0.11991 -0.02604 0.11482 -0.02604 0.10903 C -0.02604 0.10255 -0.03007 0.09676 -0.03593 0.09306 C -0.03593 0.09329 -0.03698 0.09306 -0.03698 0.09329 C -0.0569 0.0838 -0.06992 0.06783 -0.06992 0.04977 C -0.06992 0.02246 -0.03906 -4.07407E-6 -3.125E-6 -4.07407E-6 C -3.125E-6 0.00024 -3.125E-6 -4.07407E-6 -3.125E-6 0.00024 L -3.125E-6 -4.07407E-6 Z " pathEditMode="relative" rAng="0" ptsTypes="AAAAAAAAAAAAAAAAA">
                                      <p:cBhvr>
                                        <p:cTn id="80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9028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3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549 0.03334 C -0.03255 -0.12407 0.17526 -0.12407 0.07448 0.03334 C 0.17526 -0.12407 0.17526 0.20903 0.07448 0.04792 C 0.17526 0.20903 -0.03255 0.20903 0.06549 0.04792 C -0.03255 0.20903 -0.03255 -0.12407 0.06549 0.03334 Z " pathEditMode="relative" rAng="0" ptsTypes="AAAAA">
                                      <p:cBhvr>
                                        <p:cTn id="82" dur="5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7" y="856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46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12 0.10695 C -0.06381 0.04653 -0.03164 -0.00601 0.01145 -0.00949 C 0.0526 -0.01412 0.09101 0.02662 0.09362 0.08519 C 0.09687 0.13959 0.06979 0.19028 0.03125 0.19399 C -0.00404 0.19653 -0.0375 0.16297 -0.04011 0.1125 C -0.04271 0.06644 -0.02006 0.02292 0.01263 0.01922 C 0.04283 0.01667 0.07109 0.04468 0.07304 0.08704 C 0.075 0.125 0.05703 0.16204 0.02994 0.16412 C 0.00559 0.16667 -0.01758 0.14491 -0.01954 0.11065 C -0.02071 0.07986 -0.0073 0.05 0.01393 0.04838 C 0.03255 0.04653 0.05117 0.06274 0.0526 0.08889 C 0.05377 0.11158 0.04414 0.13334 0.02864 0.13519 C 0.01588 0.13681 0.00234 0.12686 0.00169 0.1088 C 0.00039 0.09422 0.00559 0.07894 0.0151 0.07732 C 0.02291 0.07732 0.03059 0.08079 0.0319 0.09074 C 0.03255 0.09699 0.03125 0.10348 0.02747 0.10602 C 0.02552 0.10695 0.02421 0.10695 0.02226 0.10602 " pathEditMode="relative" rAng="0" ptsTypes="AAAAAAAAAAAAAAAAA">
                                      <p:cBhvr>
                                        <p:cTn id="84" dur="5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34" y="-1505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2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11 -3.33333E-6 C -0.02513 -0.01782 -0.03333 -0.04907 -0.02891 -0.07986 C -0.02669 -0.09051 -0.0237 -0.10115 -0.0194 -0.10949 C -0.01654 -0.08518 -0.00612 -0.06273 0.00925 -0.04907 C 0.00925 -0.0787 0.02083 -0.10764 0.04063 -0.12037 C 0.04727 -0.12569 0.05443 -0.12754 0.06185 -0.1287 C 0.05078 -0.11088 0.04505 -0.08518 0.04727 -0.05856 C 0.06328 -0.07754 0.08607 -0.08217 0.1056 -0.06828 C 0.11224 -0.06389 0.11888 -0.05648 0.12357 -0.04907 C 0.10651 -0.05115 0.08893 -0.04143 0.07656 -0.02222 C 0.09622 -0.01574 0.11315 0.00672 0.11823 0.0375 C 0.11966 0.04815 0.11966 0.0588 0.11823 0.06945 C 0.10859 0.04931 0.09258 0.03542 0.075 0.03334 C 0.08386 0.05996 0.08164 0.09306 0.06849 0.1176 C 0.06328 0.1257 0.05742 0.13334 0.05078 0.13773 C 0.05612 0.11436 0.05313 0.0875 0.04362 0.06621 C 0.0349 0.09306 0.01589 0.11111 -0.00612 0.11111 C -0.01406 0.11111 -0.02148 0.10903 -0.02812 0.10463 C -0.01185 0.09607 0.00039 0.07593 0.00625 0.05139 C -0.01406 0.05787 -0.03529 0.04815 -0.04935 0.02361 C -0.05443 0.01412 -0.05729 0.0044 -0.05937 -0.00625 C -0.04492 0.00741 -0.02591 0.00973 -0.00911 -3.33333E-6 Z " pathEditMode="relative" rAng="0" ptsTypes="AAAAAAAAAAAAAAAAAAAAAA">
                                      <p:cBhvr>
                                        <p:cTn id="86" dur="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617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arimba_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312 -0.04977 C 0.08688 -0.05833 0.13104 -0.06644 0.17025 -0.09954 C 0.20959 -0.13264 0.19291 -0.18148 0.27771 -0.24977 C 0.36303 -0.31759 0.61352 -0.46528 0.68139 -0.50764 " pathEditMode="relative" rAng="0" ptsTypes="AAAA">
                                      <p:cBhvr>
                                        <p:cTn id="104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914" y="-228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arimba_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500"/>
                            </p:stCondLst>
                            <p:childTnLst>
                              <p:par>
                                <p:cTn id="10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2000" fill="hold"/>
                                        <p:tgtEl>
                                          <p:spTgt spid="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AutoShape 10">
            <a:extLst>
              <a:ext uri="{FF2B5EF4-FFF2-40B4-BE49-F238E27FC236}">
                <a16:creationId xmlns="" xmlns:a16="http://schemas.microsoft.com/office/drawing/2014/main" id="{E3F36273-1FAD-4892-B338-34BFB5A6903B}"/>
              </a:ext>
            </a:extLst>
          </p:cNvPr>
          <p:cNvSpPr/>
          <p:nvPr/>
        </p:nvSpPr>
        <p:spPr>
          <a:xfrm>
            <a:off x="418070" y="2979129"/>
            <a:ext cx="2296533" cy="1545257"/>
          </a:xfrm>
          <a:prstGeom prst="rect">
            <a:avLst/>
          </a:prstGeom>
          <a:solidFill>
            <a:srgbClr val="EAE0F4"/>
          </a:solidFill>
          <a:effectLst>
            <a:softEdge rad="127000"/>
          </a:effectLst>
        </p:spPr>
      </p:sp>
      <p:grpSp>
        <p:nvGrpSpPr>
          <p:cNvPr id="126" name="Group 2">
            <a:extLst>
              <a:ext uri="{FF2B5EF4-FFF2-40B4-BE49-F238E27FC236}">
                <a16:creationId xmlns="" xmlns:a16="http://schemas.microsoft.com/office/drawing/2014/main" id="{8F732AF7-43F7-4C8A-A3E0-F8543D9C1BB3}"/>
              </a:ext>
            </a:extLst>
          </p:cNvPr>
          <p:cNvGrpSpPr/>
          <p:nvPr/>
        </p:nvGrpSpPr>
        <p:grpSpPr>
          <a:xfrm>
            <a:off x="3339508" y="43212"/>
            <a:ext cx="5512989" cy="1086390"/>
            <a:chOff x="2532" y="-2333354"/>
            <a:chExt cx="5700184" cy="2280745"/>
          </a:xfrm>
          <a:effectLst>
            <a:glow rad="101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127" name="AutoShape 3">
              <a:extLst>
                <a:ext uri="{FF2B5EF4-FFF2-40B4-BE49-F238E27FC236}">
                  <a16:creationId xmlns="" xmlns:a16="http://schemas.microsoft.com/office/drawing/2014/main" id="{7195A98F-CF22-4D2B-B955-420C9A07A053}"/>
                </a:ext>
              </a:extLst>
            </p:cNvPr>
            <p:cNvSpPr/>
            <p:nvPr/>
          </p:nvSpPr>
          <p:spPr>
            <a:xfrm rot="10329">
              <a:off x="2532" y="-1747036"/>
              <a:ext cx="5700184" cy="1694427"/>
            </a:xfrm>
            <a:prstGeom prst="rect">
              <a:avLst/>
            </a:prstGeom>
            <a:solidFill>
              <a:srgbClr val="FF9999"/>
            </a:solidFill>
            <a:effectLst>
              <a:glow rad="139700">
                <a:schemeClr val="accent4">
                  <a:satMod val="175000"/>
                  <a:alpha val="40000"/>
                </a:schemeClr>
              </a:glow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sp>
        <p:sp>
          <p:nvSpPr>
            <p:cNvPr id="128" name="TextBox 4">
              <a:extLst>
                <a:ext uri="{FF2B5EF4-FFF2-40B4-BE49-F238E27FC236}">
                  <a16:creationId xmlns="" xmlns:a16="http://schemas.microsoft.com/office/drawing/2014/main" id="{A350E8D8-93DC-4251-A7DF-981D678DECB6}"/>
                </a:ext>
              </a:extLst>
            </p:cNvPr>
            <p:cNvSpPr txBox="1"/>
            <p:nvPr/>
          </p:nvSpPr>
          <p:spPr>
            <a:xfrm>
              <a:off x="172313" y="-2333354"/>
              <a:ext cx="4990723" cy="193842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lvl="0" indent="0" algn="ctr">
                <a:lnSpc>
                  <a:spcPts val="7178"/>
                </a:lnSpc>
                <a:spcBef>
                  <a:spcPct val="0"/>
                </a:spcBef>
                <a:defRPr sz="7200" u="none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r>
                <a:rPr lang="ar-SA" sz="4400" dirty="0"/>
                <a:t>قوانين فصلنا الافتراضي </a:t>
              </a:r>
              <a:endParaRPr lang="en-US" sz="4400" dirty="0"/>
            </a:p>
          </p:txBody>
        </p:sp>
      </p:grpSp>
      <p:sp>
        <p:nvSpPr>
          <p:cNvPr id="130" name="AutoShape 10">
            <a:extLst>
              <a:ext uri="{FF2B5EF4-FFF2-40B4-BE49-F238E27FC236}">
                <a16:creationId xmlns="" xmlns:a16="http://schemas.microsoft.com/office/drawing/2014/main" id="{EA1169E4-1433-4FEF-B3D3-DF3ED4A790B8}"/>
              </a:ext>
            </a:extLst>
          </p:cNvPr>
          <p:cNvSpPr/>
          <p:nvPr/>
        </p:nvSpPr>
        <p:spPr>
          <a:xfrm>
            <a:off x="9895512" y="700033"/>
            <a:ext cx="2296533" cy="2086921"/>
          </a:xfrm>
          <a:prstGeom prst="rect">
            <a:avLst/>
          </a:prstGeom>
          <a:solidFill>
            <a:srgbClr val="EAE0F4"/>
          </a:solidFill>
          <a:effectLst>
            <a:softEdge rad="127000"/>
          </a:effectLst>
        </p:spPr>
      </p:sp>
      <p:sp>
        <p:nvSpPr>
          <p:cNvPr id="133" name="AutoShape 8">
            <a:extLst>
              <a:ext uri="{FF2B5EF4-FFF2-40B4-BE49-F238E27FC236}">
                <a16:creationId xmlns="" xmlns:a16="http://schemas.microsoft.com/office/drawing/2014/main" id="{7E3B35EF-4FA5-4743-A7C5-C9F8B489AE61}"/>
              </a:ext>
            </a:extLst>
          </p:cNvPr>
          <p:cNvSpPr/>
          <p:nvPr/>
        </p:nvSpPr>
        <p:spPr>
          <a:xfrm>
            <a:off x="10059038" y="3656054"/>
            <a:ext cx="2046240" cy="2212537"/>
          </a:xfrm>
          <a:prstGeom prst="rect">
            <a:avLst/>
          </a:prstGeom>
          <a:solidFill>
            <a:srgbClr val="EAE0F4"/>
          </a:solidFill>
          <a:effectLst>
            <a:softEdge rad="127000"/>
          </a:effectLst>
        </p:spPr>
      </p:sp>
      <p:sp>
        <p:nvSpPr>
          <p:cNvPr id="153" name="AutoShape 8">
            <a:extLst>
              <a:ext uri="{FF2B5EF4-FFF2-40B4-BE49-F238E27FC236}">
                <a16:creationId xmlns="" xmlns:a16="http://schemas.microsoft.com/office/drawing/2014/main" id="{4C8C742B-C29E-4020-828C-71576D5AAA25}"/>
              </a:ext>
            </a:extLst>
          </p:cNvPr>
          <p:cNvSpPr/>
          <p:nvPr/>
        </p:nvSpPr>
        <p:spPr>
          <a:xfrm>
            <a:off x="5099973" y="4169371"/>
            <a:ext cx="2296535" cy="2461761"/>
          </a:xfrm>
          <a:prstGeom prst="rect">
            <a:avLst/>
          </a:prstGeom>
          <a:solidFill>
            <a:srgbClr val="EAE0F4"/>
          </a:solidFill>
          <a:effectLst>
            <a:softEdge rad="127000"/>
          </a:effectLst>
        </p:spPr>
      </p:sp>
      <p:sp>
        <p:nvSpPr>
          <p:cNvPr id="156" name="AutoShape 10">
            <a:extLst>
              <a:ext uri="{FF2B5EF4-FFF2-40B4-BE49-F238E27FC236}">
                <a16:creationId xmlns="" xmlns:a16="http://schemas.microsoft.com/office/drawing/2014/main" id="{129372C0-1E58-498A-90F1-1F87BE7B8761}"/>
              </a:ext>
            </a:extLst>
          </p:cNvPr>
          <p:cNvSpPr/>
          <p:nvPr/>
        </p:nvSpPr>
        <p:spPr>
          <a:xfrm>
            <a:off x="7912582" y="4293094"/>
            <a:ext cx="2296533" cy="2467437"/>
          </a:xfrm>
          <a:prstGeom prst="rect">
            <a:avLst/>
          </a:prstGeom>
          <a:solidFill>
            <a:srgbClr val="EAE0F4"/>
          </a:solidFill>
          <a:effectLst>
            <a:softEdge rad="127000"/>
          </a:effectLst>
        </p:spPr>
      </p:sp>
      <p:grpSp>
        <p:nvGrpSpPr>
          <p:cNvPr id="158" name="مجموعة 126">
            <a:extLst>
              <a:ext uri="{FF2B5EF4-FFF2-40B4-BE49-F238E27FC236}">
                <a16:creationId xmlns="" xmlns:a16="http://schemas.microsoft.com/office/drawing/2014/main" id="{2FC0F5EA-32F1-4C8C-9E0E-D452C8E84CEB}"/>
              </a:ext>
            </a:extLst>
          </p:cNvPr>
          <p:cNvGrpSpPr/>
          <p:nvPr/>
        </p:nvGrpSpPr>
        <p:grpSpPr>
          <a:xfrm>
            <a:off x="8880309" y="-27384"/>
            <a:ext cx="1415768" cy="2000240"/>
            <a:chOff x="12911391" y="28438"/>
            <a:chExt cx="2123652" cy="3000360"/>
          </a:xfrm>
        </p:grpSpPr>
        <p:grpSp>
          <p:nvGrpSpPr>
            <p:cNvPr id="159" name="مجموعة 52">
              <a:extLst>
                <a:ext uri="{FF2B5EF4-FFF2-40B4-BE49-F238E27FC236}">
                  <a16:creationId xmlns="" xmlns:a16="http://schemas.microsoft.com/office/drawing/2014/main" id="{8F26A2A1-A58F-4BDD-B2AD-D67B675D4292}"/>
                </a:ext>
              </a:extLst>
            </p:cNvPr>
            <p:cNvGrpSpPr/>
            <p:nvPr/>
          </p:nvGrpSpPr>
          <p:grpSpPr>
            <a:xfrm rot="812001">
              <a:off x="13090441" y="28438"/>
              <a:ext cx="1944602" cy="3000360"/>
              <a:chOff x="10151572" y="836054"/>
              <a:chExt cx="3444800" cy="4215229"/>
            </a:xfrm>
          </p:grpSpPr>
          <p:sp>
            <p:nvSpPr>
              <p:cNvPr id="165" name="AutoShape 10">
                <a:extLst>
                  <a:ext uri="{FF2B5EF4-FFF2-40B4-BE49-F238E27FC236}">
                    <a16:creationId xmlns="" xmlns:a16="http://schemas.microsoft.com/office/drawing/2014/main" id="{67FD8A3C-492B-4661-9A83-D13B29F31E2D}"/>
                  </a:ext>
                </a:extLst>
              </p:cNvPr>
              <p:cNvSpPr/>
              <p:nvPr/>
            </p:nvSpPr>
            <p:spPr>
              <a:xfrm>
                <a:off x="10151572" y="1028700"/>
                <a:ext cx="3444800" cy="4022583"/>
              </a:xfrm>
              <a:prstGeom prst="rect">
                <a:avLst/>
              </a:prstGeom>
              <a:solidFill>
                <a:srgbClr val="EAE0F4"/>
              </a:solidFill>
              <a:effectLst>
                <a:softEdge rad="127000"/>
              </a:effectLst>
            </p:spPr>
          </p:sp>
          <p:pic>
            <p:nvPicPr>
              <p:cNvPr id="166" name="Picture 17">
                <a:extLst>
                  <a:ext uri="{FF2B5EF4-FFF2-40B4-BE49-F238E27FC236}">
                    <a16:creationId xmlns="" xmlns:a16="http://schemas.microsoft.com/office/drawing/2014/main" id="{4CA7B2F4-298C-4E4E-ACFE-F87F4913E2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>
              <a:xfrm>
                <a:off x="12932597" y="836054"/>
                <a:ext cx="663775" cy="690982"/>
              </a:xfrm>
              <a:prstGeom prst="rect">
                <a:avLst/>
              </a:prstGeom>
            </p:spPr>
          </p:pic>
        </p:grpSp>
        <p:grpSp>
          <p:nvGrpSpPr>
            <p:cNvPr id="160" name="مجموعة 77">
              <a:extLst>
                <a:ext uri="{FF2B5EF4-FFF2-40B4-BE49-F238E27FC236}">
                  <a16:creationId xmlns="" xmlns:a16="http://schemas.microsoft.com/office/drawing/2014/main" id="{BF11BD29-A194-4E4B-99E4-E67ACBF733F9}"/>
                </a:ext>
              </a:extLst>
            </p:cNvPr>
            <p:cNvGrpSpPr/>
            <p:nvPr/>
          </p:nvGrpSpPr>
          <p:grpSpPr>
            <a:xfrm>
              <a:off x="12911391" y="414031"/>
              <a:ext cx="2031549" cy="2342233"/>
              <a:chOff x="506319" y="5397312"/>
              <a:chExt cx="2959268" cy="3744248"/>
            </a:xfrm>
          </p:grpSpPr>
          <p:sp>
            <p:nvSpPr>
              <p:cNvPr id="161" name="TextBox 4">
                <a:extLst>
                  <a:ext uri="{FF2B5EF4-FFF2-40B4-BE49-F238E27FC236}">
                    <a16:creationId xmlns="" xmlns:a16="http://schemas.microsoft.com/office/drawing/2014/main" id="{094071E9-E2BF-4ABE-82C6-3B7269123916}"/>
                  </a:ext>
                </a:extLst>
              </p:cNvPr>
              <p:cNvSpPr txBox="1"/>
              <p:nvPr/>
            </p:nvSpPr>
            <p:spPr>
              <a:xfrm>
                <a:off x="506319" y="5397312"/>
                <a:ext cx="2959268" cy="157441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 indent="0" algn="ctr">
                  <a:lnSpc>
                    <a:spcPts val="7178"/>
                  </a:lnSpc>
                  <a:spcBef>
                    <a:spcPct val="0"/>
                  </a:spcBef>
                  <a:defRPr sz="7200" u="none">
                    <a:solidFill>
                      <a:srgbClr val="FFFFFF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defRPr>
                </a:lvl1pPr>
              </a:lstStyle>
              <a:p>
                <a:pPr>
                  <a:lnSpc>
                    <a:spcPct val="100000"/>
                  </a:lnSpc>
                </a:pPr>
                <a:r>
                  <a:rPr lang="ar-SA" sz="2100" b="1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cs typeface="PT Bold Heading" pitchFamily="2" charset="-78"/>
                  </a:rPr>
                  <a:t>الحضور</a:t>
                </a:r>
              </a:p>
              <a:p>
                <a:pPr>
                  <a:lnSpc>
                    <a:spcPct val="100000"/>
                  </a:lnSpc>
                </a:pPr>
                <a:r>
                  <a:rPr lang="ar-SA" sz="2100" b="1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cs typeface="PT Bold Heading" pitchFamily="2" charset="-78"/>
                  </a:rPr>
                  <a:t> والغياب</a:t>
                </a:r>
                <a:endParaRPr lang="en-US" sz="2100" b="1" dirty="0">
                  <a:solidFill>
                    <a:schemeClr val="accent4">
                      <a:lumMod val="60000"/>
                      <a:lumOff val="40000"/>
                    </a:schemeClr>
                  </a:solidFill>
                  <a:cs typeface="PT Bold Heading" pitchFamily="2" charset="-78"/>
                </a:endParaRPr>
              </a:p>
            </p:txBody>
          </p:sp>
          <p:grpSp>
            <p:nvGrpSpPr>
              <p:cNvPr id="162" name="مجموعة 72">
                <a:extLst>
                  <a:ext uri="{FF2B5EF4-FFF2-40B4-BE49-F238E27FC236}">
                    <a16:creationId xmlns="" xmlns:a16="http://schemas.microsoft.com/office/drawing/2014/main" id="{73F97D25-85DE-42B8-A6D0-AFFEB7CE66C3}"/>
                  </a:ext>
                </a:extLst>
              </p:cNvPr>
              <p:cNvGrpSpPr/>
              <p:nvPr/>
            </p:nvGrpSpPr>
            <p:grpSpPr>
              <a:xfrm>
                <a:off x="1090557" y="6996106"/>
                <a:ext cx="1814080" cy="2145454"/>
                <a:chOff x="2490037" y="4232861"/>
                <a:chExt cx="2004685" cy="2622569"/>
              </a:xfrm>
            </p:grpSpPr>
            <p:sp>
              <p:nvSpPr>
                <p:cNvPr id="163" name="مستطيل 162">
                  <a:extLst>
                    <a:ext uri="{FF2B5EF4-FFF2-40B4-BE49-F238E27FC236}">
                      <a16:creationId xmlns="" xmlns:a16="http://schemas.microsoft.com/office/drawing/2014/main" id="{1598C435-6CDA-497A-86E4-6CC04913937C}"/>
                    </a:ext>
                  </a:extLst>
                </p:cNvPr>
                <p:cNvSpPr/>
                <p:nvPr/>
              </p:nvSpPr>
              <p:spPr>
                <a:xfrm>
                  <a:off x="2751334" y="4512046"/>
                  <a:ext cx="1429550" cy="204241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KW"/>
                </a:p>
              </p:txBody>
            </p:sp>
            <p:pic>
              <p:nvPicPr>
                <p:cNvPr id="164" name="صورة 163">
                  <a:extLst>
                    <a:ext uri="{FF2B5EF4-FFF2-40B4-BE49-F238E27FC236}">
                      <a16:creationId xmlns="" xmlns:a16="http://schemas.microsoft.com/office/drawing/2014/main" id="{D7458753-2971-4791-BB40-B1DF17375BC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2490037" y="4232861"/>
                  <a:ext cx="2004685" cy="2622569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167" name="مجموعة 6">
            <a:extLst>
              <a:ext uri="{FF2B5EF4-FFF2-40B4-BE49-F238E27FC236}">
                <a16:creationId xmlns="" xmlns:a16="http://schemas.microsoft.com/office/drawing/2014/main" id="{01D8F3D1-572C-4618-B737-D3E36561B1D6}"/>
              </a:ext>
            </a:extLst>
          </p:cNvPr>
          <p:cNvGrpSpPr/>
          <p:nvPr/>
        </p:nvGrpSpPr>
        <p:grpSpPr>
          <a:xfrm>
            <a:off x="7587494" y="4512622"/>
            <a:ext cx="1987140" cy="1860806"/>
            <a:chOff x="7335881" y="4253248"/>
            <a:chExt cx="2980708" cy="2791209"/>
          </a:xfrm>
        </p:grpSpPr>
        <p:sp>
          <p:nvSpPr>
            <p:cNvPr id="168" name="TextBox 4">
              <a:extLst>
                <a:ext uri="{FF2B5EF4-FFF2-40B4-BE49-F238E27FC236}">
                  <a16:creationId xmlns="" xmlns:a16="http://schemas.microsoft.com/office/drawing/2014/main" id="{CA0E3638-EF36-4098-9638-8CBD346B3ECA}"/>
                </a:ext>
              </a:extLst>
            </p:cNvPr>
            <p:cNvSpPr txBox="1"/>
            <p:nvPr/>
          </p:nvSpPr>
          <p:spPr>
            <a:xfrm>
              <a:off x="7335881" y="5105464"/>
              <a:ext cx="2950780" cy="193899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lvl="0" indent="0" algn="ctr">
                <a:lnSpc>
                  <a:spcPts val="7178"/>
                </a:lnSpc>
                <a:spcBef>
                  <a:spcPct val="0"/>
                </a:spcBef>
                <a:defRPr sz="7200" u="none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ar-SA" sz="2100" b="1" dirty="0" smtClean="0">
                  <a:solidFill>
                    <a:srgbClr val="C00000"/>
                  </a:solidFill>
                  <a:cs typeface="PT Bold Heading" pitchFamily="2" charset="-78"/>
                </a:rPr>
                <a:t>الاستماع</a:t>
              </a:r>
              <a:endParaRPr lang="ar-SA" sz="2100" b="1" dirty="0">
                <a:solidFill>
                  <a:srgbClr val="C00000"/>
                </a:solidFill>
                <a:cs typeface="PT Bold Heading" pitchFamily="2" charset="-78"/>
              </a:endParaRPr>
            </a:p>
            <a:p>
              <a:pPr>
                <a:lnSpc>
                  <a:spcPct val="100000"/>
                </a:lnSpc>
              </a:pPr>
              <a:r>
                <a:rPr lang="ar-SA" sz="2100" b="1" dirty="0" smtClean="0">
                  <a:solidFill>
                    <a:srgbClr val="C00000"/>
                  </a:solidFill>
                  <a:cs typeface="PT Bold Heading" pitchFamily="2" charset="-78"/>
                </a:rPr>
                <a:t>والمشاهدة للشرح دون </a:t>
              </a:r>
              <a:r>
                <a:rPr lang="ar-SA" sz="2100" b="1" dirty="0">
                  <a:solidFill>
                    <a:srgbClr val="C00000"/>
                  </a:solidFill>
                  <a:cs typeface="PT Bold Heading" pitchFamily="2" charset="-78"/>
                </a:rPr>
                <a:t>تقطع </a:t>
              </a:r>
              <a:endParaRPr lang="ar-SA" sz="2100" b="1" dirty="0" smtClean="0">
                <a:solidFill>
                  <a:srgbClr val="C00000"/>
                </a:solidFill>
                <a:cs typeface="PT Bold Heading" pitchFamily="2" charset="-78"/>
              </a:endParaRPr>
            </a:p>
            <a:p>
              <a:pPr>
                <a:lnSpc>
                  <a:spcPct val="100000"/>
                </a:lnSpc>
              </a:pPr>
              <a:r>
                <a:rPr lang="ar-SA" sz="2100" b="1" dirty="0" smtClean="0">
                  <a:solidFill>
                    <a:srgbClr val="C00000"/>
                  </a:solidFill>
                  <a:cs typeface="PT Bold Heading" pitchFamily="2" charset="-78"/>
                </a:rPr>
                <a:t>كن مستمعاً جيداً</a:t>
              </a:r>
              <a:endParaRPr lang="en-US" sz="2100" b="1" dirty="0">
                <a:solidFill>
                  <a:srgbClr val="C00000"/>
                </a:solidFill>
                <a:cs typeface="PT Bold Heading" pitchFamily="2" charset="-78"/>
              </a:endParaRPr>
            </a:p>
          </p:txBody>
        </p:sp>
        <p:pic>
          <p:nvPicPr>
            <p:cNvPr id="169" name="صورة" descr="صورة">
              <a:extLst>
                <a:ext uri="{FF2B5EF4-FFF2-40B4-BE49-F238E27FC236}">
                  <a16:creationId xmlns="" xmlns:a16="http://schemas.microsoft.com/office/drawing/2014/main" id="{A8360D43-4BAC-45C9-BABA-D4CADD7E79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277250" y="4253248"/>
              <a:ext cx="1039339" cy="10393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71" name="AutoShape 10">
            <a:extLst>
              <a:ext uri="{FF2B5EF4-FFF2-40B4-BE49-F238E27FC236}">
                <a16:creationId xmlns="" xmlns:a16="http://schemas.microsoft.com/office/drawing/2014/main" id="{8731EDD5-A396-4163-9000-25F842DA0B86}"/>
              </a:ext>
            </a:extLst>
          </p:cNvPr>
          <p:cNvSpPr/>
          <p:nvPr/>
        </p:nvSpPr>
        <p:spPr>
          <a:xfrm>
            <a:off x="190462" y="128432"/>
            <a:ext cx="2296533" cy="2681723"/>
          </a:xfrm>
          <a:prstGeom prst="rect">
            <a:avLst/>
          </a:prstGeom>
          <a:solidFill>
            <a:srgbClr val="EAE0F4"/>
          </a:solidFill>
          <a:effectLst>
            <a:softEdge rad="127000"/>
          </a:effectLst>
        </p:spPr>
      </p:sp>
      <p:grpSp>
        <p:nvGrpSpPr>
          <p:cNvPr id="173" name="مجموعة 112">
            <a:extLst>
              <a:ext uri="{FF2B5EF4-FFF2-40B4-BE49-F238E27FC236}">
                <a16:creationId xmlns="" xmlns:a16="http://schemas.microsoft.com/office/drawing/2014/main" id="{B9FE317C-725A-41A2-88B4-053F0D7547C5}"/>
              </a:ext>
            </a:extLst>
          </p:cNvPr>
          <p:cNvGrpSpPr/>
          <p:nvPr/>
        </p:nvGrpSpPr>
        <p:grpSpPr>
          <a:xfrm>
            <a:off x="1165139" y="3291066"/>
            <a:ext cx="1188950" cy="837479"/>
            <a:chOff x="1955406" y="3000360"/>
            <a:chExt cx="1783424" cy="1256217"/>
          </a:xfrm>
        </p:grpSpPr>
        <p:pic>
          <p:nvPicPr>
            <p:cNvPr id="175" name="361C5BE5-4B79-43ED-88B4-94E81122C9E6-L0-001.jpeg" descr="361C5BE5-4B79-43ED-88B4-94E81122C9E6-L0-001.jpeg">
              <a:extLst>
                <a:ext uri="{FF2B5EF4-FFF2-40B4-BE49-F238E27FC236}">
                  <a16:creationId xmlns="" xmlns:a16="http://schemas.microsoft.com/office/drawing/2014/main" id="{5EFE31EF-2CC2-4FA3-9F49-2AD9D9B33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rcRect l="23126" t="9335" r="23434" b="17775"/>
            <a:stretch>
              <a:fillRect/>
            </a:stretch>
          </p:blipFill>
          <p:spPr>
            <a:xfrm rot="735343">
              <a:off x="3054187" y="3253630"/>
              <a:ext cx="684643" cy="10029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5" h="21600" extrusionOk="0">
                  <a:moveTo>
                    <a:pt x="128" y="0"/>
                  </a:moveTo>
                  <a:lnTo>
                    <a:pt x="115" y="378"/>
                  </a:lnTo>
                  <a:cubicBezTo>
                    <a:pt x="108" y="586"/>
                    <a:pt x="112" y="927"/>
                    <a:pt x="121" y="1137"/>
                  </a:cubicBezTo>
                  <a:cubicBezTo>
                    <a:pt x="131" y="1358"/>
                    <a:pt x="103" y="1548"/>
                    <a:pt x="54" y="1589"/>
                  </a:cubicBezTo>
                  <a:cubicBezTo>
                    <a:pt x="-8" y="1639"/>
                    <a:pt x="-10" y="1669"/>
                    <a:pt x="50" y="1695"/>
                  </a:cubicBezTo>
                  <a:cubicBezTo>
                    <a:pt x="111" y="1720"/>
                    <a:pt x="111" y="1748"/>
                    <a:pt x="50" y="1798"/>
                  </a:cubicBezTo>
                  <a:cubicBezTo>
                    <a:pt x="-8" y="1846"/>
                    <a:pt x="-8" y="1879"/>
                    <a:pt x="47" y="1902"/>
                  </a:cubicBezTo>
                  <a:cubicBezTo>
                    <a:pt x="151" y="1946"/>
                    <a:pt x="151" y="2382"/>
                    <a:pt x="47" y="2426"/>
                  </a:cubicBezTo>
                  <a:cubicBezTo>
                    <a:pt x="-8" y="2449"/>
                    <a:pt x="-8" y="2482"/>
                    <a:pt x="50" y="2529"/>
                  </a:cubicBezTo>
                  <a:cubicBezTo>
                    <a:pt x="111" y="2579"/>
                    <a:pt x="111" y="2607"/>
                    <a:pt x="50" y="2633"/>
                  </a:cubicBezTo>
                  <a:cubicBezTo>
                    <a:pt x="-10" y="2659"/>
                    <a:pt x="-9" y="2690"/>
                    <a:pt x="54" y="2742"/>
                  </a:cubicBezTo>
                  <a:cubicBezTo>
                    <a:pt x="151" y="2821"/>
                    <a:pt x="133" y="3380"/>
                    <a:pt x="30" y="3477"/>
                  </a:cubicBezTo>
                  <a:cubicBezTo>
                    <a:pt x="-6" y="3512"/>
                    <a:pt x="1" y="3552"/>
                    <a:pt x="47" y="3572"/>
                  </a:cubicBezTo>
                  <a:cubicBezTo>
                    <a:pt x="153" y="3616"/>
                    <a:pt x="150" y="4103"/>
                    <a:pt x="44" y="4148"/>
                  </a:cubicBezTo>
                  <a:cubicBezTo>
                    <a:pt x="-15" y="4173"/>
                    <a:pt x="-14" y="4201"/>
                    <a:pt x="44" y="4240"/>
                  </a:cubicBezTo>
                  <a:cubicBezTo>
                    <a:pt x="99" y="4278"/>
                    <a:pt x="97" y="4316"/>
                    <a:pt x="44" y="4360"/>
                  </a:cubicBezTo>
                  <a:cubicBezTo>
                    <a:pt x="-10" y="4404"/>
                    <a:pt x="-8" y="4434"/>
                    <a:pt x="47" y="4457"/>
                  </a:cubicBezTo>
                  <a:cubicBezTo>
                    <a:pt x="117" y="4486"/>
                    <a:pt x="135" y="4682"/>
                    <a:pt x="111" y="4828"/>
                  </a:cubicBezTo>
                  <a:cubicBezTo>
                    <a:pt x="164" y="4866"/>
                    <a:pt x="249" y="4902"/>
                    <a:pt x="320" y="4911"/>
                  </a:cubicBezTo>
                  <a:cubicBezTo>
                    <a:pt x="441" y="4927"/>
                    <a:pt x="469" y="4973"/>
                    <a:pt x="466" y="5139"/>
                  </a:cubicBezTo>
                  <a:cubicBezTo>
                    <a:pt x="462" y="5313"/>
                    <a:pt x="432" y="5349"/>
                    <a:pt x="293" y="5363"/>
                  </a:cubicBezTo>
                  <a:cubicBezTo>
                    <a:pt x="159" y="5377"/>
                    <a:pt x="128" y="5415"/>
                    <a:pt x="128" y="5559"/>
                  </a:cubicBezTo>
                  <a:cubicBezTo>
                    <a:pt x="128" y="5733"/>
                    <a:pt x="137" y="5739"/>
                    <a:pt x="428" y="5739"/>
                  </a:cubicBezTo>
                  <a:cubicBezTo>
                    <a:pt x="781" y="5739"/>
                    <a:pt x="901" y="5822"/>
                    <a:pt x="648" y="5891"/>
                  </a:cubicBezTo>
                  <a:cubicBezTo>
                    <a:pt x="551" y="5918"/>
                    <a:pt x="497" y="5942"/>
                    <a:pt x="530" y="5944"/>
                  </a:cubicBezTo>
                  <a:cubicBezTo>
                    <a:pt x="633" y="5950"/>
                    <a:pt x="343" y="6207"/>
                    <a:pt x="233" y="6207"/>
                  </a:cubicBezTo>
                  <a:cubicBezTo>
                    <a:pt x="161" y="6207"/>
                    <a:pt x="128" y="6272"/>
                    <a:pt x="128" y="6408"/>
                  </a:cubicBezTo>
                  <a:cubicBezTo>
                    <a:pt x="128" y="6614"/>
                    <a:pt x="258" y="6700"/>
                    <a:pt x="624" y="6740"/>
                  </a:cubicBezTo>
                  <a:cubicBezTo>
                    <a:pt x="708" y="6749"/>
                    <a:pt x="776" y="6792"/>
                    <a:pt x="776" y="6834"/>
                  </a:cubicBezTo>
                  <a:cubicBezTo>
                    <a:pt x="776" y="6876"/>
                    <a:pt x="708" y="6917"/>
                    <a:pt x="624" y="6926"/>
                  </a:cubicBezTo>
                  <a:cubicBezTo>
                    <a:pt x="266" y="6965"/>
                    <a:pt x="128" y="7054"/>
                    <a:pt x="128" y="7247"/>
                  </a:cubicBezTo>
                  <a:cubicBezTo>
                    <a:pt x="128" y="7437"/>
                    <a:pt x="174" y="7466"/>
                    <a:pt x="685" y="7584"/>
                  </a:cubicBezTo>
                  <a:cubicBezTo>
                    <a:pt x="847" y="7621"/>
                    <a:pt x="788" y="7719"/>
                    <a:pt x="601" y="7724"/>
                  </a:cubicBezTo>
                  <a:cubicBezTo>
                    <a:pt x="509" y="7727"/>
                    <a:pt x="523" y="7741"/>
                    <a:pt x="648" y="7775"/>
                  </a:cubicBezTo>
                  <a:cubicBezTo>
                    <a:pt x="912" y="7847"/>
                    <a:pt x="767" y="7942"/>
                    <a:pt x="425" y="7920"/>
                  </a:cubicBezTo>
                  <a:lnTo>
                    <a:pt x="128" y="7899"/>
                  </a:lnTo>
                  <a:lnTo>
                    <a:pt x="128" y="8098"/>
                  </a:lnTo>
                  <a:cubicBezTo>
                    <a:pt x="128" y="8236"/>
                    <a:pt x="161" y="8294"/>
                    <a:pt x="239" y="8294"/>
                  </a:cubicBezTo>
                  <a:cubicBezTo>
                    <a:pt x="373" y="8294"/>
                    <a:pt x="471" y="8428"/>
                    <a:pt x="469" y="8607"/>
                  </a:cubicBezTo>
                  <a:cubicBezTo>
                    <a:pt x="468" y="8702"/>
                    <a:pt x="421" y="8743"/>
                    <a:pt x="297" y="8755"/>
                  </a:cubicBezTo>
                  <a:cubicBezTo>
                    <a:pt x="159" y="8768"/>
                    <a:pt x="128" y="8804"/>
                    <a:pt x="128" y="8946"/>
                  </a:cubicBezTo>
                  <a:cubicBezTo>
                    <a:pt x="128" y="9088"/>
                    <a:pt x="161" y="9126"/>
                    <a:pt x="300" y="9140"/>
                  </a:cubicBezTo>
                  <a:cubicBezTo>
                    <a:pt x="411" y="9151"/>
                    <a:pt x="462" y="9185"/>
                    <a:pt x="449" y="9241"/>
                  </a:cubicBezTo>
                  <a:cubicBezTo>
                    <a:pt x="437" y="9289"/>
                    <a:pt x="467" y="9344"/>
                    <a:pt x="513" y="9364"/>
                  </a:cubicBezTo>
                  <a:cubicBezTo>
                    <a:pt x="615" y="9407"/>
                    <a:pt x="383" y="9599"/>
                    <a:pt x="229" y="9599"/>
                  </a:cubicBezTo>
                  <a:cubicBezTo>
                    <a:pt x="153" y="9599"/>
                    <a:pt x="121" y="9694"/>
                    <a:pt x="125" y="9797"/>
                  </a:cubicBezTo>
                  <a:cubicBezTo>
                    <a:pt x="125" y="9799"/>
                    <a:pt x="121" y="9800"/>
                    <a:pt x="121" y="9802"/>
                  </a:cubicBezTo>
                  <a:cubicBezTo>
                    <a:pt x="126" y="9906"/>
                    <a:pt x="171" y="10016"/>
                    <a:pt x="250" y="10037"/>
                  </a:cubicBezTo>
                  <a:cubicBezTo>
                    <a:pt x="325" y="10056"/>
                    <a:pt x="353" y="10103"/>
                    <a:pt x="324" y="10154"/>
                  </a:cubicBezTo>
                  <a:cubicBezTo>
                    <a:pt x="298" y="10201"/>
                    <a:pt x="318" y="10270"/>
                    <a:pt x="368" y="10311"/>
                  </a:cubicBezTo>
                  <a:cubicBezTo>
                    <a:pt x="440" y="10371"/>
                    <a:pt x="426" y="10391"/>
                    <a:pt x="293" y="10415"/>
                  </a:cubicBezTo>
                  <a:cubicBezTo>
                    <a:pt x="162" y="10438"/>
                    <a:pt x="128" y="10485"/>
                    <a:pt x="128" y="10636"/>
                  </a:cubicBezTo>
                  <a:cubicBezTo>
                    <a:pt x="128" y="10830"/>
                    <a:pt x="173" y="10858"/>
                    <a:pt x="685" y="10975"/>
                  </a:cubicBezTo>
                  <a:cubicBezTo>
                    <a:pt x="876" y="11019"/>
                    <a:pt x="772" y="11111"/>
                    <a:pt x="523" y="11118"/>
                  </a:cubicBezTo>
                  <a:cubicBezTo>
                    <a:pt x="319" y="11124"/>
                    <a:pt x="320" y="11124"/>
                    <a:pt x="547" y="11157"/>
                  </a:cubicBezTo>
                  <a:cubicBezTo>
                    <a:pt x="866" y="11204"/>
                    <a:pt x="803" y="11290"/>
                    <a:pt x="435" y="11310"/>
                  </a:cubicBezTo>
                  <a:cubicBezTo>
                    <a:pt x="143" y="11325"/>
                    <a:pt x="128" y="11334"/>
                    <a:pt x="128" y="11499"/>
                  </a:cubicBezTo>
                  <a:cubicBezTo>
                    <a:pt x="128" y="11628"/>
                    <a:pt x="166" y="11681"/>
                    <a:pt x="280" y="11702"/>
                  </a:cubicBezTo>
                  <a:cubicBezTo>
                    <a:pt x="382" y="11720"/>
                    <a:pt x="429" y="11767"/>
                    <a:pt x="422" y="11849"/>
                  </a:cubicBezTo>
                  <a:cubicBezTo>
                    <a:pt x="416" y="11916"/>
                    <a:pt x="422" y="12007"/>
                    <a:pt x="439" y="12050"/>
                  </a:cubicBezTo>
                  <a:cubicBezTo>
                    <a:pt x="457" y="12098"/>
                    <a:pt x="407" y="12133"/>
                    <a:pt x="300" y="12144"/>
                  </a:cubicBezTo>
                  <a:cubicBezTo>
                    <a:pt x="161" y="12159"/>
                    <a:pt x="128" y="12196"/>
                    <a:pt x="128" y="12338"/>
                  </a:cubicBezTo>
                  <a:cubicBezTo>
                    <a:pt x="128" y="12480"/>
                    <a:pt x="161" y="12516"/>
                    <a:pt x="300" y="12529"/>
                  </a:cubicBezTo>
                  <a:cubicBezTo>
                    <a:pt x="395" y="12538"/>
                    <a:pt x="469" y="12574"/>
                    <a:pt x="469" y="12608"/>
                  </a:cubicBezTo>
                  <a:cubicBezTo>
                    <a:pt x="469" y="12641"/>
                    <a:pt x="494" y="12684"/>
                    <a:pt x="523" y="12705"/>
                  </a:cubicBezTo>
                  <a:cubicBezTo>
                    <a:pt x="598" y="12756"/>
                    <a:pt x="360" y="12990"/>
                    <a:pt x="233" y="12990"/>
                  </a:cubicBezTo>
                  <a:cubicBezTo>
                    <a:pt x="161" y="12990"/>
                    <a:pt x="128" y="13053"/>
                    <a:pt x="128" y="13189"/>
                  </a:cubicBezTo>
                  <a:cubicBezTo>
                    <a:pt x="128" y="13388"/>
                    <a:pt x="127" y="13389"/>
                    <a:pt x="428" y="13385"/>
                  </a:cubicBezTo>
                  <a:cubicBezTo>
                    <a:pt x="785" y="13379"/>
                    <a:pt x="868" y="13473"/>
                    <a:pt x="543" y="13514"/>
                  </a:cubicBezTo>
                  <a:cubicBezTo>
                    <a:pt x="365" y="13536"/>
                    <a:pt x="323" y="13566"/>
                    <a:pt x="337" y="13659"/>
                  </a:cubicBezTo>
                  <a:cubicBezTo>
                    <a:pt x="348" y="13724"/>
                    <a:pt x="303" y="13788"/>
                    <a:pt x="239" y="13804"/>
                  </a:cubicBezTo>
                  <a:cubicBezTo>
                    <a:pt x="87" y="13844"/>
                    <a:pt x="81" y="14242"/>
                    <a:pt x="233" y="14242"/>
                  </a:cubicBezTo>
                  <a:cubicBezTo>
                    <a:pt x="343" y="14242"/>
                    <a:pt x="633" y="14499"/>
                    <a:pt x="530" y="14505"/>
                  </a:cubicBezTo>
                  <a:cubicBezTo>
                    <a:pt x="497" y="14507"/>
                    <a:pt x="551" y="14532"/>
                    <a:pt x="648" y="14558"/>
                  </a:cubicBezTo>
                  <a:cubicBezTo>
                    <a:pt x="901" y="14628"/>
                    <a:pt x="781" y="14711"/>
                    <a:pt x="428" y="14711"/>
                  </a:cubicBezTo>
                  <a:cubicBezTo>
                    <a:pt x="137" y="14711"/>
                    <a:pt x="128" y="14717"/>
                    <a:pt x="128" y="14890"/>
                  </a:cubicBezTo>
                  <a:cubicBezTo>
                    <a:pt x="128" y="15036"/>
                    <a:pt x="160" y="15072"/>
                    <a:pt x="300" y="15086"/>
                  </a:cubicBezTo>
                  <a:cubicBezTo>
                    <a:pt x="407" y="15097"/>
                    <a:pt x="460" y="15135"/>
                    <a:pt x="442" y="15183"/>
                  </a:cubicBezTo>
                  <a:cubicBezTo>
                    <a:pt x="426" y="15226"/>
                    <a:pt x="415" y="15284"/>
                    <a:pt x="415" y="15312"/>
                  </a:cubicBezTo>
                  <a:cubicBezTo>
                    <a:pt x="415" y="15341"/>
                    <a:pt x="426" y="15399"/>
                    <a:pt x="442" y="15441"/>
                  </a:cubicBezTo>
                  <a:cubicBezTo>
                    <a:pt x="460" y="15489"/>
                    <a:pt x="407" y="15525"/>
                    <a:pt x="300" y="15536"/>
                  </a:cubicBezTo>
                  <a:cubicBezTo>
                    <a:pt x="160" y="15551"/>
                    <a:pt x="128" y="15586"/>
                    <a:pt x="128" y="15732"/>
                  </a:cubicBezTo>
                  <a:cubicBezTo>
                    <a:pt x="128" y="15906"/>
                    <a:pt x="137" y="15912"/>
                    <a:pt x="428" y="15912"/>
                  </a:cubicBezTo>
                  <a:cubicBezTo>
                    <a:pt x="781" y="15912"/>
                    <a:pt x="901" y="15997"/>
                    <a:pt x="648" y="16066"/>
                  </a:cubicBezTo>
                  <a:cubicBezTo>
                    <a:pt x="551" y="16093"/>
                    <a:pt x="497" y="16115"/>
                    <a:pt x="530" y="16117"/>
                  </a:cubicBezTo>
                  <a:cubicBezTo>
                    <a:pt x="676" y="16125"/>
                    <a:pt x="323" y="16380"/>
                    <a:pt x="165" y="16380"/>
                  </a:cubicBezTo>
                  <a:cubicBezTo>
                    <a:pt x="1" y="16380"/>
                    <a:pt x="-4" y="16392"/>
                    <a:pt x="67" y="16585"/>
                  </a:cubicBezTo>
                  <a:cubicBezTo>
                    <a:pt x="118" y="16722"/>
                    <a:pt x="195" y="16799"/>
                    <a:pt x="300" y="16818"/>
                  </a:cubicBezTo>
                  <a:cubicBezTo>
                    <a:pt x="427" y="16841"/>
                    <a:pt x="440" y="16860"/>
                    <a:pt x="368" y="16919"/>
                  </a:cubicBezTo>
                  <a:cubicBezTo>
                    <a:pt x="318" y="16960"/>
                    <a:pt x="298" y="17032"/>
                    <a:pt x="324" y="17078"/>
                  </a:cubicBezTo>
                  <a:cubicBezTo>
                    <a:pt x="353" y="17130"/>
                    <a:pt x="325" y="17174"/>
                    <a:pt x="250" y="17194"/>
                  </a:cubicBezTo>
                  <a:cubicBezTo>
                    <a:pt x="168" y="17215"/>
                    <a:pt x="128" y="17291"/>
                    <a:pt x="128" y="17417"/>
                  </a:cubicBezTo>
                  <a:cubicBezTo>
                    <a:pt x="129" y="17573"/>
                    <a:pt x="166" y="17620"/>
                    <a:pt x="334" y="17673"/>
                  </a:cubicBezTo>
                  <a:cubicBezTo>
                    <a:pt x="447" y="17709"/>
                    <a:pt x="582" y="17738"/>
                    <a:pt x="634" y="17738"/>
                  </a:cubicBezTo>
                  <a:cubicBezTo>
                    <a:pt x="823" y="17738"/>
                    <a:pt x="819" y="17843"/>
                    <a:pt x="628" y="17892"/>
                  </a:cubicBezTo>
                  <a:cubicBezTo>
                    <a:pt x="520" y="17920"/>
                    <a:pt x="441" y="17972"/>
                    <a:pt x="452" y="18008"/>
                  </a:cubicBezTo>
                  <a:cubicBezTo>
                    <a:pt x="463" y="18044"/>
                    <a:pt x="395" y="18081"/>
                    <a:pt x="300" y="18091"/>
                  </a:cubicBezTo>
                  <a:cubicBezTo>
                    <a:pt x="161" y="18105"/>
                    <a:pt x="128" y="18143"/>
                    <a:pt x="128" y="18284"/>
                  </a:cubicBezTo>
                  <a:cubicBezTo>
                    <a:pt x="128" y="18426"/>
                    <a:pt x="161" y="18462"/>
                    <a:pt x="300" y="18476"/>
                  </a:cubicBezTo>
                  <a:cubicBezTo>
                    <a:pt x="446" y="18490"/>
                    <a:pt x="469" y="18525"/>
                    <a:pt x="469" y="18702"/>
                  </a:cubicBezTo>
                  <a:cubicBezTo>
                    <a:pt x="469" y="18878"/>
                    <a:pt x="446" y="18914"/>
                    <a:pt x="300" y="18928"/>
                  </a:cubicBezTo>
                  <a:cubicBezTo>
                    <a:pt x="161" y="18941"/>
                    <a:pt x="128" y="18977"/>
                    <a:pt x="128" y="19119"/>
                  </a:cubicBezTo>
                  <a:cubicBezTo>
                    <a:pt x="128" y="19261"/>
                    <a:pt x="161" y="19297"/>
                    <a:pt x="300" y="19310"/>
                  </a:cubicBezTo>
                  <a:cubicBezTo>
                    <a:pt x="415" y="19322"/>
                    <a:pt x="464" y="19360"/>
                    <a:pt x="449" y="19421"/>
                  </a:cubicBezTo>
                  <a:cubicBezTo>
                    <a:pt x="434" y="19483"/>
                    <a:pt x="475" y="19511"/>
                    <a:pt x="577" y="19511"/>
                  </a:cubicBezTo>
                  <a:cubicBezTo>
                    <a:pt x="781" y="19511"/>
                    <a:pt x="858" y="19607"/>
                    <a:pt x="685" y="19647"/>
                  </a:cubicBezTo>
                  <a:cubicBezTo>
                    <a:pt x="130" y="19774"/>
                    <a:pt x="128" y="19780"/>
                    <a:pt x="128" y="20099"/>
                  </a:cubicBezTo>
                  <a:lnTo>
                    <a:pt x="128" y="20309"/>
                  </a:lnTo>
                  <a:lnTo>
                    <a:pt x="128" y="20399"/>
                  </a:lnTo>
                  <a:lnTo>
                    <a:pt x="1448" y="20399"/>
                  </a:lnTo>
                  <a:cubicBezTo>
                    <a:pt x="2311" y="20399"/>
                    <a:pt x="2797" y="20379"/>
                    <a:pt x="2852" y="20341"/>
                  </a:cubicBezTo>
                  <a:cubicBezTo>
                    <a:pt x="2891" y="20315"/>
                    <a:pt x="2961" y="20363"/>
                    <a:pt x="3031" y="20443"/>
                  </a:cubicBezTo>
                  <a:lnTo>
                    <a:pt x="3058" y="20443"/>
                  </a:lnTo>
                  <a:lnTo>
                    <a:pt x="3193" y="20615"/>
                  </a:lnTo>
                  <a:cubicBezTo>
                    <a:pt x="3230" y="20663"/>
                    <a:pt x="3262" y="20719"/>
                    <a:pt x="3287" y="20772"/>
                  </a:cubicBezTo>
                  <a:cubicBezTo>
                    <a:pt x="3288" y="20772"/>
                    <a:pt x="3287" y="20774"/>
                    <a:pt x="3287" y="20775"/>
                  </a:cubicBezTo>
                  <a:cubicBezTo>
                    <a:pt x="3319" y="20809"/>
                    <a:pt x="3348" y="20861"/>
                    <a:pt x="3368" y="20934"/>
                  </a:cubicBezTo>
                  <a:cubicBezTo>
                    <a:pt x="3395" y="21027"/>
                    <a:pt x="3455" y="21215"/>
                    <a:pt x="3500" y="21353"/>
                  </a:cubicBezTo>
                  <a:lnTo>
                    <a:pt x="3567" y="21563"/>
                  </a:lnTo>
                  <a:cubicBezTo>
                    <a:pt x="3572" y="21571"/>
                    <a:pt x="3581" y="21595"/>
                    <a:pt x="3584" y="21600"/>
                  </a:cubicBezTo>
                  <a:lnTo>
                    <a:pt x="3692" y="21457"/>
                  </a:lnTo>
                  <a:cubicBezTo>
                    <a:pt x="3754" y="21376"/>
                    <a:pt x="3889" y="21199"/>
                    <a:pt x="3993" y="21060"/>
                  </a:cubicBezTo>
                  <a:cubicBezTo>
                    <a:pt x="4020" y="21024"/>
                    <a:pt x="4038" y="21010"/>
                    <a:pt x="4060" y="20984"/>
                  </a:cubicBezTo>
                  <a:cubicBezTo>
                    <a:pt x="4154" y="20819"/>
                    <a:pt x="4235" y="20663"/>
                    <a:pt x="4256" y="20588"/>
                  </a:cubicBezTo>
                  <a:cubicBezTo>
                    <a:pt x="4343" y="20275"/>
                    <a:pt x="4464" y="20162"/>
                    <a:pt x="4529" y="20334"/>
                  </a:cubicBezTo>
                  <a:lnTo>
                    <a:pt x="4529" y="20341"/>
                  </a:lnTo>
                  <a:cubicBezTo>
                    <a:pt x="4731" y="20383"/>
                    <a:pt x="6914" y="20399"/>
                    <a:pt x="13045" y="20399"/>
                  </a:cubicBezTo>
                  <a:lnTo>
                    <a:pt x="21507" y="20399"/>
                  </a:lnTo>
                  <a:lnTo>
                    <a:pt x="21524" y="20281"/>
                  </a:lnTo>
                  <a:cubicBezTo>
                    <a:pt x="21534" y="20217"/>
                    <a:pt x="21540" y="15626"/>
                    <a:pt x="21541" y="10081"/>
                  </a:cubicBezTo>
                  <a:cubicBezTo>
                    <a:pt x="21542" y="5359"/>
                    <a:pt x="21559" y="2369"/>
                    <a:pt x="21585" y="966"/>
                  </a:cubicBezTo>
                  <a:lnTo>
                    <a:pt x="21582" y="0"/>
                  </a:lnTo>
                  <a:lnTo>
                    <a:pt x="10855" y="0"/>
                  </a:lnTo>
                  <a:lnTo>
                    <a:pt x="128" y="0"/>
                  </a:lnTo>
                  <a:close/>
                </a:path>
              </a:pathLst>
            </a:custGeom>
            <a:ln w="12700">
              <a:miter lim="400000"/>
            </a:ln>
          </p:spPr>
        </p:pic>
        <p:pic>
          <p:nvPicPr>
            <p:cNvPr id="177" name="Picture 7">
              <a:extLst>
                <a:ext uri="{FF2B5EF4-FFF2-40B4-BE49-F238E27FC236}">
                  <a16:creationId xmlns="" xmlns:a16="http://schemas.microsoft.com/office/drawing/2014/main" id="{F71E09D3-5212-4792-97FF-002600A1E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55406" y="3000360"/>
              <a:ext cx="1000132" cy="1246676"/>
            </a:xfrm>
            <a:prstGeom prst="rect">
              <a:avLst/>
            </a:prstGeom>
          </p:spPr>
        </p:pic>
      </p:grpSp>
      <p:pic>
        <p:nvPicPr>
          <p:cNvPr id="181" name="6A5F08E6-E073-422B-9BB8-E519893E0B93-L0-001.gif" descr="6A5F08E6-E073-422B-9BB8-E519893E0B93-L0-001.gif">
            <a:extLst>
              <a:ext uri="{FF2B5EF4-FFF2-40B4-BE49-F238E27FC236}">
                <a16:creationId xmlns="" xmlns:a16="http://schemas.microsoft.com/office/drawing/2014/main" id="{2C2FAC6F-F99A-4E90-B7E5-5176420CD2DF}"/>
              </a:ext>
            </a:extLst>
          </p:cNvPr>
          <p:cNvPicPr>
            <a:picLocks/>
          </p:cNvPicPr>
          <p:nvPr/>
        </p:nvPicPr>
        <p:blipFill>
          <a:blip r:embed="rId9" cstate="print"/>
          <a:stretch>
            <a:fillRect/>
          </a:stretch>
        </p:blipFill>
        <p:spPr>
          <a:xfrm rot="895417">
            <a:off x="9564380" y="5070337"/>
            <a:ext cx="767369" cy="7812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Google Shape;61;p13">
            <a:extLst>
              <a:ext uri="{FF2B5EF4-FFF2-40B4-BE49-F238E27FC236}">
                <a16:creationId xmlns="" xmlns:a16="http://schemas.microsoft.com/office/drawing/2014/main" id="{8E117D30-2B09-4612-9FD8-B08DB8BBD2DF}"/>
              </a:ext>
            </a:extLst>
          </p:cNvPr>
          <p:cNvPicPr preferRelativeResize="0"/>
          <p:nvPr/>
        </p:nvPicPr>
        <p:blipFill>
          <a:blip r:embed="rId10" cstate="print">
            <a:alphaModFix/>
          </a:blip>
          <a:stretch>
            <a:fillRect/>
          </a:stretch>
        </p:blipFill>
        <p:spPr>
          <a:xfrm>
            <a:off x="6812645" y="5980782"/>
            <a:ext cx="1197304" cy="933768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AutoShape 8">
            <a:extLst>
              <a:ext uri="{FF2B5EF4-FFF2-40B4-BE49-F238E27FC236}">
                <a16:creationId xmlns="" xmlns:a16="http://schemas.microsoft.com/office/drawing/2014/main" id="{755DB6CD-A30E-46F3-8DBD-5DD2AFDD9578}"/>
              </a:ext>
            </a:extLst>
          </p:cNvPr>
          <p:cNvSpPr/>
          <p:nvPr/>
        </p:nvSpPr>
        <p:spPr>
          <a:xfrm>
            <a:off x="2620104" y="4081371"/>
            <a:ext cx="2302939" cy="2829290"/>
          </a:xfrm>
          <a:prstGeom prst="rect">
            <a:avLst/>
          </a:prstGeom>
          <a:solidFill>
            <a:srgbClr val="EAE0F4"/>
          </a:solidFill>
          <a:effectLst>
            <a:softEdge rad="127000"/>
          </a:effectLst>
        </p:spPr>
      </p:sp>
      <p:grpSp>
        <p:nvGrpSpPr>
          <p:cNvPr id="186" name="مجموعة 155">
            <a:extLst>
              <a:ext uri="{FF2B5EF4-FFF2-40B4-BE49-F238E27FC236}">
                <a16:creationId xmlns="" xmlns:a16="http://schemas.microsoft.com/office/drawing/2014/main" id="{738A138F-CE0B-45C9-8C76-40BB6F9F6D1D}"/>
              </a:ext>
            </a:extLst>
          </p:cNvPr>
          <p:cNvGrpSpPr/>
          <p:nvPr/>
        </p:nvGrpSpPr>
        <p:grpSpPr>
          <a:xfrm>
            <a:off x="2609055" y="4672389"/>
            <a:ext cx="1708320" cy="2088142"/>
            <a:chOff x="3913566" y="6143016"/>
            <a:chExt cx="2562470" cy="3132213"/>
          </a:xfrm>
        </p:grpSpPr>
        <p:grpSp>
          <p:nvGrpSpPr>
            <p:cNvPr id="188" name="Group 7">
              <a:extLst>
                <a:ext uri="{FF2B5EF4-FFF2-40B4-BE49-F238E27FC236}">
                  <a16:creationId xmlns="" xmlns:a16="http://schemas.microsoft.com/office/drawing/2014/main" id="{20792441-A72E-43D1-8DAB-396E34C3E57A}"/>
                </a:ext>
              </a:extLst>
            </p:cNvPr>
            <p:cNvGrpSpPr/>
            <p:nvPr/>
          </p:nvGrpSpPr>
          <p:grpSpPr>
            <a:xfrm>
              <a:off x="4029774" y="6143016"/>
              <a:ext cx="2013298" cy="1833925"/>
              <a:chOff x="437720" y="3823216"/>
              <a:chExt cx="2013298" cy="1833925"/>
            </a:xfrm>
          </p:grpSpPr>
          <p:sp>
            <p:nvSpPr>
              <p:cNvPr id="190" name="Oval 8">
                <a:extLst>
                  <a:ext uri="{FF2B5EF4-FFF2-40B4-BE49-F238E27FC236}">
                    <a16:creationId xmlns="" xmlns:a16="http://schemas.microsoft.com/office/drawing/2014/main" id="{E6CC5EB2-A1F2-4A2D-A4DE-FAB3DF8AC781}"/>
                  </a:ext>
                </a:extLst>
              </p:cNvPr>
              <p:cNvSpPr/>
              <p:nvPr/>
            </p:nvSpPr>
            <p:spPr>
              <a:xfrm>
                <a:off x="437720" y="3823216"/>
                <a:ext cx="1773758" cy="1833925"/>
              </a:xfrm>
              <a:prstGeom prst="ellipse">
                <a:avLst/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91" name="Picture 9">
                <a:extLst>
                  <a:ext uri="{FF2B5EF4-FFF2-40B4-BE49-F238E27FC236}">
                    <a16:creationId xmlns="" xmlns:a16="http://schemas.microsoft.com/office/drawing/2014/main" id="{EE342CFD-3F26-417B-828B-665F6D6192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1517" y="4075241"/>
                <a:ext cx="1729501" cy="1266756"/>
              </a:xfrm>
              <a:prstGeom prst="rect">
                <a:avLst/>
              </a:prstGeom>
            </p:spPr>
          </p:pic>
        </p:grpSp>
        <p:sp>
          <p:nvSpPr>
            <p:cNvPr id="189" name="TextBox 21">
              <a:extLst>
                <a:ext uri="{FF2B5EF4-FFF2-40B4-BE49-F238E27FC236}">
                  <a16:creationId xmlns="" xmlns:a16="http://schemas.microsoft.com/office/drawing/2014/main" id="{E9F76996-A80E-4C40-ADC4-834C01FBBDA5}"/>
                </a:ext>
              </a:extLst>
            </p:cNvPr>
            <p:cNvSpPr txBox="1"/>
            <p:nvPr/>
          </p:nvSpPr>
          <p:spPr>
            <a:xfrm>
              <a:off x="3913566" y="7659402"/>
              <a:ext cx="2562470" cy="1615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1600" dirty="0">
                  <a:solidFill>
                    <a:srgbClr val="7030A0"/>
                  </a:solidFill>
                  <a:latin typeface="Arial" panose="020B0604020202020204" pitchFamily="34" charset="0"/>
                  <a:cs typeface="PT Bold Heading" pitchFamily="2" charset="-78"/>
                </a:rPr>
                <a:t>استمع إلى إجابات </a:t>
              </a:r>
            </a:p>
            <a:p>
              <a:pPr algn="ctr"/>
              <a:r>
                <a:rPr lang="en-US" sz="1600" dirty="0" smtClean="0">
                  <a:solidFill>
                    <a:srgbClr val="7030A0"/>
                  </a:solidFill>
                  <a:latin typeface="Arial" panose="020B0604020202020204" pitchFamily="34" charset="0"/>
                  <a:cs typeface="PT Bold Heading" pitchFamily="2" charset="-78"/>
                </a:rPr>
                <a:t> </a:t>
              </a:r>
              <a:r>
                <a:rPr lang="ar-SA" sz="1600" dirty="0" smtClean="0">
                  <a:solidFill>
                    <a:srgbClr val="7030A0"/>
                  </a:solidFill>
                  <a:latin typeface="Arial" panose="020B0604020202020204" pitchFamily="34" charset="0"/>
                  <a:cs typeface="PT Bold Heading" pitchFamily="2" charset="-78"/>
                </a:rPr>
                <a:t>أصدقائي ولا أقاطعهم</a:t>
              </a:r>
              <a:endParaRPr lang="ar-SA" sz="1600" dirty="0">
                <a:solidFill>
                  <a:srgbClr val="7030A0"/>
                </a:solidFill>
                <a:latin typeface="Arial" panose="020B0604020202020204" pitchFamily="34" charset="0"/>
                <a:cs typeface="PT Bold Heading" pitchFamily="2" charset="-78"/>
              </a:endParaRPr>
            </a:p>
            <a:p>
              <a:pPr algn="ctr"/>
              <a:endParaRPr lang="en-GB" sz="1600" dirty="0">
                <a:solidFill>
                  <a:srgbClr val="7030A0"/>
                </a:solidFill>
                <a:latin typeface="Arial" panose="020B0604020202020204" pitchFamily="34" charset="0"/>
                <a:cs typeface="PT Bold Heading" pitchFamily="2" charset="-78"/>
              </a:endParaRPr>
            </a:p>
          </p:txBody>
        </p:sp>
      </p:grpSp>
      <p:grpSp>
        <p:nvGrpSpPr>
          <p:cNvPr id="195" name="مجموعة 105">
            <a:extLst>
              <a:ext uri="{FF2B5EF4-FFF2-40B4-BE49-F238E27FC236}">
                <a16:creationId xmlns="" xmlns:a16="http://schemas.microsoft.com/office/drawing/2014/main" id="{608C4E42-E368-4F51-93F7-AF7A424C5D43}"/>
              </a:ext>
            </a:extLst>
          </p:cNvPr>
          <p:cNvGrpSpPr/>
          <p:nvPr/>
        </p:nvGrpSpPr>
        <p:grpSpPr>
          <a:xfrm>
            <a:off x="10026887" y="2919147"/>
            <a:ext cx="1867212" cy="1826148"/>
            <a:chOff x="11292927" y="4866634"/>
            <a:chExt cx="2800818" cy="2739222"/>
          </a:xfrm>
        </p:grpSpPr>
        <p:grpSp>
          <p:nvGrpSpPr>
            <p:cNvPr id="202" name="مجموعة 74">
              <a:extLst>
                <a:ext uri="{FF2B5EF4-FFF2-40B4-BE49-F238E27FC236}">
                  <a16:creationId xmlns="" xmlns:a16="http://schemas.microsoft.com/office/drawing/2014/main" id="{A9FE6B5B-3E30-4F52-8CCC-27C81DE3CA2F}"/>
                </a:ext>
              </a:extLst>
            </p:cNvPr>
            <p:cNvGrpSpPr/>
            <p:nvPr/>
          </p:nvGrpSpPr>
          <p:grpSpPr>
            <a:xfrm>
              <a:off x="11292927" y="4866634"/>
              <a:ext cx="2800818" cy="2739222"/>
              <a:chOff x="11037832" y="4866634"/>
              <a:chExt cx="2800818" cy="2739222"/>
            </a:xfrm>
          </p:grpSpPr>
          <p:sp>
            <p:nvSpPr>
              <p:cNvPr id="204" name="TextBox 4">
                <a:extLst>
                  <a:ext uri="{FF2B5EF4-FFF2-40B4-BE49-F238E27FC236}">
                    <a16:creationId xmlns="" xmlns:a16="http://schemas.microsoft.com/office/drawing/2014/main" id="{9636AA46-88B1-4B51-B945-703A078E02ED}"/>
                  </a:ext>
                </a:extLst>
              </p:cNvPr>
              <p:cNvSpPr txBox="1"/>
              <p:nvPr/>
            </p:nvSpPr>
            <p:spPr>
              <a:xfrm>
                <a:off x="11037832" y="6151612"/>
                <a:ext cx="2800818" cy="1454244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 indent="0" algn="ctr">
                  <a:lnSpc>
                    <a:spcPts val="7178"/>
                  </a:lnSpc>
                  <a:spcBef>
                    <a:spcPct val="0"/>
                  </a:spcBef>
                  <a:defRPr sz="7200" u="none">
                    <a:solidFill>
                      <a:srgbClr val="FFFFFF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defRPr>
                </a:lvl1pPr>
              </a:lstStyle>
              <a:p>
                <a:pPr>
                  <a:lnSpc>
                    <a:spcPct val="100000"/>
                  </a:lnSpc>
                </a:pPr>
                <a:r>
                  <a:rPr lang="en-US" sz="2100" b="1" dirty="0">
                    <a:solidFill>
                      <a:srgbClr val="C00000"/>
                    </a:solidFill>
                    <a:cs typeface="PT Bold Heading" pitchFamily="2" charset="-78"/>
                  </a:rPr>
                  <a:t> </a:t>
                </a:r>
                <a:r>
                  <a:rPr lang="ar-SA" sz="2100" b="1" dirty="0">
                    <a:solidFill>
                      <a:srgbClr val="C00000"/>
                    </a:solidFill>
                    <a:cs typeface="PT Bold Heading" pitchFamily="2" charset="-78"/>
                  </a:rPr>
                  <a:t>إغلاق المايك وعدم فتحة إلا </a:t>
                </a:r>
                <a:r>
                  <a:rPr lang="ar-SA" sz="2100" b="1" dirty="0" smtClean="0">
                    <a:solidFill>
                      <a:srgbClr val="C00000"/>
                    </a:solidFill>
                    <a:cs typeface="PT Bold Heading" pitchFamily="2" charset="-78"/>
                  </a:rPr>
                  <a:t>بسماع اسمي</a:t>
                </a:r>
                <a:endParaRPr lang="en-US" sz="2100" b="1" dirty="0">
                  <a:solidFill>
                    <a:srgbClr val="C00000"/>
                  </a:solidFill>
                  <a:cs typeface="PT Bold Heading" pitchFamily="2" charset="-78"/>
                </a:endParaRPr>
              </a:p>
            </p:txBody>
          </p:sp>
          <p:pic>
            <p:nvPicPr>
              <p:cNvPr id="205" name="صورة 204">
                <a:extLst>
                  <a:ext uri="{FF2B5EF4-FFF2-40B4-BE49-F238E27FC236}">
                    <a16:creationId xmlns="" xmlns:a16="http://schemas.microsoft.com/office/drawing/2014/main" id="{435BE5EC-C4D9-4A03-9BD5-155D9A37D3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2660126" y="4866634"/>
                <a:ext cx="1178524" cy="1428759"/>
              </a:xfrm>
              <a:prstGeom prst="rect">
                <a:avLst/>
              </a:prstGeom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</p:spPr>
          </p:pic>
        </p:grpSp>
        <p:pic>
          <p:nvPicPr>
            <p:cNvPr id="203" name="Picture 10">
              <a:extLst>
                <a:ext uri="{FF2B5EF4-FFF2-40B4-BE49-F238E27FC236}">
                  <a16:creationId xmlns="" xmlns:a16="http://schemas.microsoft.com/office/drawing/2014/main" id="{6B4A1792-D507-4906-96D9-EA78117AF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1292927" y="4999484"/>
              <a:ext cx="1357322" cy="1212120"/>
            </a:xfrm>
            <a:prstGeom prst="rect">
              <a:avLst/>
            </a:prstGeom>
          </p:spPr>
        </p:pic>
      </p:grpSp>
      <p:grpSp>
        <p:nvGrpSpPr>
          <p:cNvPr id="206" name="مجموعة 153">
            <a:extLst>
              <a:ext uri="{FF2B5EF4-FFF2-40B4-BE49-F238E27FC236}">
                <a16:creationId xmlns="" xmlns:a16="http://schemas.microsoft.com/office/drawing/2014/main" id="{2C5B5952-F13E-4150-BBEF-9632BA23F585}"/>
              </a:ext>
            </a:extLst>
          </p:cNvPr>
          <p:cNvGrpSpPr/>
          <p:nvPr/>
        </p:nvGrpSpPr>
        <p:grpSpPr>
          <a:xfrm>
            <a:off x="10008893" y="511784"/>
            <a:ext cx="1927560" cy="1775914"/>
            <a:chOff x="14980116" y="665678"/>
            <a:chExt cx="2891339" cy="2663870"/>
          </a:xfrm>
        </p:grpSpPr>
        <p:grpSp>
          <p:nvGrpSpPr>
            <p:cNvPr id="207" name="مجموعة 108">
              <a:extLst>
                <a:ext uri="{FF2B5EF4-FFF2-40B4-BE49-F238E27FC236}">
                  <a16:creationId xmlns="" xmlns:a16="http://schemas.microsoft.com/office/drawing/2014/main" id="{36D9D73C-F434-448F-9EAF-A4B511155B15}"/>
                </a:ext>
              </a:extLst>
            </p:cNvPr>
            <p:cNvGrpSpPr/>
            <p:nvPr/>
          </p:nvGrpSpPr>
          <p:grpSpPr>
            <a:xfrm>
              <a:off x="14980116" y="1645081"/>
              <a:ext cx="2891339" cy="1684467"/>
              <a:chOff x="14590388" y="5104518"/>
              <a:chExt cx="2891339" cy="1684467"/>
            </a:xfrm>
          </p:grpSpPr>
          <p:sp>
            <p:nvSpPr>
              <p:cNvPr id="215" name="TextBox 4">
                <a:extLst>
                  <a:ext uri="{FF2B5EF4-FFF2-40B4-BE49-F238E27FC236}">
                    <a16:creationId xmlns="" xmlns:a16="http://schemas.microsoft.com/office/drawing/2014/main" id="{99B8AB03-3D5B-4683-850F-C6A30AD4B325}"/>
                  </a:ext>
                </a:extLst>
              </p:cNvPr>
              <p:cNvSpPr txBox="1"/>
              <p:nvPr/>
            </p:nvSpPr>
            <p:spPr>
              <a:xfrm>
                <a:off x="14634421" y="5104518"/>
                <a:ext cx="2847306" cy="98488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 indent="0" algn="ctr">
                  <a:lnSpc>
                    <a:spcPts val="7178"/>
                  </a:lnSpc>
                  <a:spcBef>
                    <a:spcPct val="0"/>
                  </a:spcBef>
                  <a:defRPr sz="7200" u="none">
                    <a:solidFill>
                      <a:srgbClr val="FFFFFF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defRPr>
                </a:lvl1pPr>
              </a:lstStyle>
              <a:p>
                <a:pPr>
                  <a:lnSpc>
                    <a:spcPct val="100000"/>
                  </a:lnSpc>
                </a:pPr>
                <a:r>
                  <a:rPr lang="ar-SA" sz="2100" b="1" dirty="0">
                    <a:solidFill>
                      <a:srgbClr val="C00000"/>
                    </a:solidFill>
                    <a:cs typeface="PT Bold Heading" pitchFamily="2" charset="-78"/>
                  </a:rPr>
                  <a:t>الالتزام بوقت</a:t>
                </a:r>
              </a:p>
              <a:p>
                <a:pPr>
                  <a:lnSpc>
                    <a:spcPct val="100000"/>
                  </a:lnSpc>
                </a:pPr>
                <a:r>
                  <a:rPr lang="ar-SA" sz="2100" b="1" dirty="0">
                    <a:solidFill>
                      <a:srgbClr val="C00000"/>
                    </a:solidFill>
                    <a:cs typeface="PT Bold Heading" pitchFamily="2" charset="-78"/>
                  </a:rPr>
                  <a:t> الحصة </a:t>
                </a:r>
                <a:endParaRPr lang="en-US" sz="2100" b="1" dirty="0">
                  <a:solidFill>
                    <a:srgbClr val="C00000"/>
                  </a:solidFill>
                  <a:cs typeface="PT Bold Heading" pitchFamily="2" charset="-78"/>
                </a:endParaRPr>
              </a:p>
            </p:txBody>
          </p:sp>
          <p:grpSp>
            <p:nvGrpSpPr>
              <p:cNvPr id="212" name="مجموعة 63">
                <a:extLst>
                  <a:ext uri="{FF2B5EF4-FFF2-40B4-BE49-F238E27FC236}">
                    <a16:creationId xmlns="" xmlns:a16="http://schemas.microsoft.com/office/drawing/2014/main" id="{F3E2E42F-D23D-46D4-AADA-728740C15215}"/>
                  </a:ext>
                </a:extLst>
              </p:cNvPr>
              <p:cNvGrpSpPr/>
              <p:nvPr/>
            </p:nvGrpSpPr>
            <p:grpSpPr>
              <a:xfrm>
                <a:off x="14590388" y="5696380"/>
                <a:ext cx="2120233" cy="1092605"/>
                <a:chOff x="5579675" y="-855092"/>
                <a:chExt cx="3821182" cy="1727766"/>
              </a:xfrm>
            </p:grpSpPr>
            <p:pic>
              <p:nvPicPr>
                <p:cNvPr id="213" name="صورة" descr="صورة">
                  <a:extLst>
                    <a:ext uri="{FF2B5EF4-FFF2-40B4-BE49-F238E27FC236}">
                      <a16:creationId xmlns="" xmlns:a16="http://schemas.microsoft.com/office/drawing/2014/main" id="{2644701E-E1E6-4EE1-B69C-0612C149EDD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11405" t="13865" r="22325" b="22710"/>
                <a:stretch>
                  <a:fillRect/>
                </a:stretch>
              </p:blipFill>
              <p:spPr>
                <a:xfrm>
                  <a:off x="5579675" y="-855092"/>
                  <a:ext cx="1598905" cy="155335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214" name="8818CC30-1601-4CA4-8043-2BA01160DE20-L0-001.png" descr="8818CC30-1601-4CA4-8043-2BA01160DE20-L0-001.png">
                  <a:extLst>
                    <a:ext uri="{FF2B5EF4-FFF2-40B4-BE49-F238E27FC236}">
                      <a16:creationId xmlns="" xmlns:a16="http://schemas.microsoft.com/office/drawing/2014/main" id="{3B1286D7-448C-4629-87D9-5AC8ABE2C1D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 cstate="print"/>
                <a:stretch>
                  <a:fillRect/>
                </a:stretch>
              </p:blipFill>
              <p:spPr>
                <a:xfrm>
                  <a:off x="8115045" y="-305088"/>
                  <a:ext cx="1285812" cy="117776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pic>
          <p:nvPicPr>
            <p:cNvPr id="210" name="Picture 6">
              <a:extLst>
                <a:ext uri="{FF2B5EF4-FFF2-40B4-BE49-F238E27FC236}">
                  <a16:creationId xmlns="" xmlns:a16="http://schemas.microsoft.com/office/drawing/2014/main" id="{4411838F-2524-4C67-8F18-7DB7B9CFD0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5595882" y="665678"/>
              <a:ext cx="914481" cy="1120237"/>
            </a:xfrm>
            <a:prstGeom prst="rect">
              <a:avLst/>
            </a:prstGeom>
          </p:spPr>
        </p:pic>
      </p:grpSp>
      <p:grpSp>
        <p:nvGrpSpPr>
          <p:cNvPr id="223" name="مجموعة 106">
            <a:extLst>
              <a:ext uri="{FF2B5EF4-FFF2-40B4-BE49-F238E27FC236}">
                <a16:creationId xmlns="" xmlns:a16="http://schemas.microsoft.com/office/drawing/2014/main" id="{94959E5D-1521-42D5-A0D1-733D80A25B2C}"/>
              </a:ext>
            </a:extLst>
          </p:cNvPr>
          <p:cNvGrpSpPr/>
          <p:nvPr/>
        </p:nvGrpSpPr>
        <p:grpSpPr>
          <a:xfrm>
            <a:off x="5334990" y="4474691"/>
            <a:ext cx="1822946" cy="2153088"/>
            <a:chOff x="5022996" y="6215070"/>
            <a:chExt cx="2734418" cy="3229631"/>
          </a:xfrm>
        </p:grpSpPr>
        <p:sp>
          <p:nvSpPr>
            <p:cNvPr id="227" name="TextBox 4">
              <a:extLst>
                <a:ext uri="{FF2B5EF4-FFF2-40B4-BE49-F238E27FC236}">
                  <a16:creationId xmlns="" xmlns:a16="http://schemas.microsoft.com/office/drawing/2014/main" id="{125D5B8F-1F1A-4FED-8085-3B47D4DD61C9}"/>
                </a:ext>
              </a:extLst>
            </p:cNvPr>
            <p:cNvSpPr txBox="1"/>
            <p:nvPr/>
          </p:nvSpPr>
          <p:spPr>
            <a:xfrm>
              <a:off x="5022996" y="6215070"/>
              <a:ext cx="2734418" cy="9694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lvl="0" indent="0" algn="ctr">
                <a:lnSpc>
                  <a:spcPts val="7178"/>
                </a:lnSpc>
                <a:spcBef>
                  <a:spcPct val="0"/>
                </a:spcBef>
                <a:defRPr sz="7200" u="none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ar-SA" sz="2100" b="1" dirty="0" smtClean="0">
                  <a:solidFill>
                    <a:srgbClr val="C00000"/>
                  </a:solidFill>
                  <a:cs typeface="PT Bold Heading" pitchFamily="2" charset="-78"/>
                </a:rPr>
                <a:t>انتظر دورك للمشاركة</a:t>
              </a:r>
              <a:endParaRPr lang="ar-SA" sz="2100" b="1" dirty="0">
                <a:solidFill>
                  <a:srgbClr val="C00000"/>
                </a:solidFill>
                <a:cs typeface="PT Bold Heading" pitchFamily="2" charset="-78"/>
              </a:endParaRPr>
            </a:p>
          </p:txBody>
        </p:sp>
        <p:pic>
          <p:nvPicPr>
            <p:cNvPr id="228" name="Picture 4" descr="Cartoon Schoolgirl Raising Hand Stock Vector (Royalty Free) 477869170">
              <a:extLst>
                <a:ext uri="{FF2B5EF4-FFF2-40B4-BE49-F238E27FC236}">
                  <a16:creationId xmlns="" xmlns:a16="http://schemas.microsoft.com/office/drawing/2014/main" id="{EE579353-2669-4036-84C1-494A60EDF31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61"/>
            <a:stretch/>
          </p:blipFill>
          <p:spPr bwMode="auto">
            <a:xfrm>
              <a:off x="5062179" y="7539676"/>
              <a:ext cx="1883086" cy="1905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31" name="Picture 16" descr="Microphone clipart press conference, Microphone press conference ...">
            <a:extLst>
              <a:ext uri="{FF2B5EF4-FFF2-40B4-BE49-F238E27FC236}">
                <a16:creationId xmlns="" xmlns:a16="http://schemas.microsoft.com/office/drawing/2014/main" id="{54D00429-565F-4CB5-B2C9-D336922FB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256" y="209849"/>
            <a:ext cx="890613" cy="890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6" name="6BC120DD-B291-4A07-9762-4C6F82592F6A-L0-001.gif" descr="6BC120DD-B291-4A07-9762-4C6F82592F6A-L0-001.gif">
            <a:extLst>
              <a:ext uri="{FF2B5EF4-FFF2-40B4-BE49-F238E27FC236}">
                <a16:creationId xmlns="" xmlns:a16="http://schemas.microsoft.com/office/drawing/2014/main" id="{322B3070-6BE1-44C4-B034-3E448D348166}"/>
              </a:ext>
            </a:extLst>
          </p:cNvPr>
          <p:cNvPicPr>
            <a:picLocks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8160077" y="243205"/>
            <a:ext cx="857256" cy="85725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8" name="مجموعة 96">
            <a:extLst>
              <a:ext uri="{FF2B5EF4-FFF2-40B4-BE49-F238E27FC236}">
                <a16:creationId xmlns="" xmlns:a16="http://schemas.microsoft.com/office/drawing/2014/main" id="{984C607D-796C-473A-BF6F-CA6BCE9F9CA6}"/>
              </a:ext>
            </a:extLst>
          </p:cNvPr>
          <p:cNvGrpSpPr/>
          <p:nvPr/>
        </p:nvGrpSpPr>
        <p:grpSpPr>
          <a:xfrm>
            <a:off x="-99483" y="4293095"/>
            <a:ext cx="2780518" cy="2564594"/>
            <a:chOff x="-37991" y="6357946"/>
            <a:chExt cx="4619070" cy="4435446"/>
          </a:xfrm>
        </p:grpSpPr>
        <p:pic>
          <p:nvPicPr>
            <p:cNvPr id="239" name="F450B01F-2357-459C-B1A5-0C3EC74F3359-L0-001.png" descr="F450B01F-2357-459C-B1A5-0C3EC74F3359-L0-001.png">
              <a:extLst>
                <a:ext uri="{FF2B5EF4-FFF2-40B4-BE49-F238E27FC236}">
                  <a16:creationId xmlns="" xmlns:a16="http://schemas.microsoft.com/office/drawing/2014/main" id="{F6DA9089-2354-4C59-B129-ECE4A2F0DA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/>
            <a:srcRect t="26206" r="37365" b="12796"/>
            <a:stretch>
              <a:fillRect/>
            </a:stretch>
          </p:blipFill>
          <p:spPr>
            <a:xfrm>
              <a:off x="428564" y="6357946"/>
              <a:ext cx="4152515" cy="3031476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240" name="مجموعة 28">
              <a:extLst>
                <a:ext uri="{FF2B5EF4-FFF2-40B4-BE49-F238E27FC236}">
                  <a16:creationId xmlns="" xmlns:a16="http://schemas.microsoft.com/office/drawing/2014/main" id="{8DCB4495-BEBB-491E-A61C-A6E7DA5B3DEB}"/>
                </a:ext>
              </a:extLst>
            </p:cNvPr>
            <p:cNvGrpSpPr/>
            <p:nvPr/>
          </p:nvGrpSpPr>
          <p:grpSpPr>
            <a:xfrm rot="378341">
              <a:off x="-37991" y="8695874"/>
              <a:ext cx="2666478" cy="2097518"/>
              <a:chOff x="2605967" y="-167805"/>
              <a:chExt cx="2697924" cy="2872606"/>
            </a:xfrm>
          </p:grpSpPr>
          <p:pic>
            <p:nvPicPr>
              <p:cNvPr id="241" name="Picture 39" descr="A screenshot of a cell phone&#10;&#10;Description automatically generated">
                <a:extLst>
                  <a:ext uri="{FF2B5EF4-FFF2-40B4-BE49-F238E27FC236}">
                    <a16:creationId xmlns="" xmlns:a16="http://schemas.microsoft.com/office/drawing/2014/main" id="{8183D609-FD84-48A1-B77A-0186DB8D3E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="" xmlns:a1611="http://schemas.microsoft.com/office/drawing/2016/11/main" r:id=""/>
                  </a:ext>
                </a:extLst>
              </a:blip>
              <a:stretch>
                <a:fillRect/>
              </a:stretch>
            </p:blipFill>
            <p:spPr>
              <a:xfrm rot="345544">
                <a:off x="3097190" y="85150"/>
                <a:ext cx="2066836" cy="1240533"/>
              </a:xfrm>
              <a:prstGeom prst="rect">
                <a:avLst/>
              </a:prstGeom>
            </p:spPr>
          </p:pic>
          <p:pic>
            <p:nvPicPr>
              <p:cNvPr id="242" name="Picture 40" descr="A screenshot of a cell phone&#10;&#10;Description automatically generated">
                <a:extLst>
                  <a:ext uri="{FF2B5EF4-FFF2-40B4-BE49-F238E27FC236}">
                    <a16:creationId xmlns="" xmlns:a16="http://schemas.microsoft.com/office/drawing/2014/main" id="{8526D83C-09A1-4580-B2C3-8747BF86AAC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="" xmlns:a1611="http://schemas.microsoft.com/office/drawing/2016/11/main" r:id=""/>
                  </a:ext>
                </a:extLst>
              </a:blip>
              <a:srcRect b="41321"/>
              <a:stretch/>
            </p:blipFill>
            <p:spPr>
              <a:xfrm rot="21386365">
                <a:off x="2605967" y="132119"/>
                <a:ext cx="2697924" cy="2572682"/>
              </a:xfrm>
              <a:prstGeom prst="rect">
                <a:avLst/>
              </a:prstGeom>
            </p:spPr>
          </p:pic>
          <p:pic>
            <p:nvPicPr>
              <p:cNvPr id="243" name="Picture 42">
                <a:extLst>
                  <a:ext uri="{FF2B5EF4-FFF2-40B4-BE49-F238E27FC236}">
                    <a16:creationId xmlns="" xmlns:a16="http://schemas.microsoft.com/office/drawing/2014/main" id="{56F1434A-196C-49F6-BE9C-E013EC64964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="" xmlns:a1611="http://schemas.microsoft.com/office/drawing/2016/11/main" r:id=""/>
                  </a:ext>
                </a:extLst>
              </a:blip>
              <a:srcRect l="15484" t="7537" r="79516" b="56654"/>
              <a:stretch/>
            </p:blipFill>
            <p:spPr>
              <a:xfrm rot="19996981" flipH="1">
                <a:off x="4854258" y="-167805"/>
                <a:ext cx="253671" cy="806186"/>
              </a:xfrm>
              <a:prstGeom prst="rect">
                <a:avLst/>
              </a:prstGeom>
            </p:spPr>
          </p:pic>
        </p:grpSp>
      </p:grpSp>
      <p:pic>
        <p:nvPicPr>
          <p:cNvPr id="140" name="Picture 2" descr="A drawing of a cartoon character&#10;&#10;Description automatically generated">
            <a:extLst>
              <a:ext uri="{FF2B5EF4-FFF2-40B4-BE49-F238E27FC236}">
                <a16:creationId xmlns="" xmlns:a16="http://schemas.microsoft.com/office/drawing/2014/main" id="{A307E54C-BB7E-4353-A8CE-271A4B53B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82" y="127361"/>
            <a:ext cx="829337" cy="839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" name="Picture 3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81A1CF82-34C2-4280-B746-3315DD930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94"/>
          <a:stretch>
            <a:fillRect/>
          </a:stretch>
        </p:blipFill>
        <p:spPr bwMode="auto">
          <a:xfrm>
            <a:off x="10410424" y="4704831"/>
            <a:ext cx="821600" cy="890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7" name="TextBox 6">
            <a:extLst>
              <a:ext uri="{FF2B5EF4-FFF2-40B4-BE49-F238E27FC236}">
                <a16:creationId xmlns="" xmlns:a16="http://schemas.microsoft.com/office/drawing/2014/main" id="{5EA02D13-5B5A-415B-93EC-602533BB660B}"/>
              </a:ext>
            </a:extLst>
          </p:cNvPr>
          <p:cNvSpPr txBox="1"/>
          <p:nvPr/>
        </p:nvSpPr>
        <p:spPr>
          <a:xfrm>
            <a:off x="10378821" y="5654016"/>
            <a:ext cx="1661800" cy="461665"/>
          </a:xfrm>
          <a:prstGeom prst="rect">
            <a:avLst/>
          </a:prstGeom>
          <a:noFill/>
        </p:spPr>
        <p:txBody>
          <a:bodyPr wrap="square" lIns="91438" tIns="45719" rIns="91438" bIns="45719">
            <a:spAutoFit/>
          </a:bodyPr>
          <a:lstStyle/>
          <a:p>
            <a:pPr algn="ctr">
              <a:defRPr/>
            </a:pPr>
            <a:r>
              <a:rPr lang="ar-BH" sz="2400" dirty="0">
                <a:solidFill>
                  <a:srgbClr val="C00000"/>
                </a:solidFill>
                <a:cs typeface="PT Bold Heading" panose="02010400000000000000" pitchFamily="2" charset="-78"/>
              </a:rPr>
              <a:t>أِلتِزِم بال</a:t>
            </a:r>
            <a:r>
              <a:rPr lang="ar-SA" sz="2400" dirty="0">
                <a:solidFill>
                  <a:srgbClr val="C00000"/>
                </a:solidFill>
                <a:cs typeface="PT Bold Heading" panose="02010400000000000000" pitchFamily="2" charset="-78"/>
              </a:rPr>
              <a:t>هدوء</a:t>
            </a:r>
            <a:endParaRPr lang="en-US" sz="2400" dirty="0">
              <a:solidFill>
                <a:srgbClr val="C00000"/>
              </a:solidFill>
              <a:cs typeface="PT Bold Heading" panose="02010400000000000000" pitchFamily="2" charset="-78"/>
            </a:endParaRPr>
          </a:p>
        </p:txBody>
      </p:sp>
      <p:sp>
        <p:nvSpPr>
          <p:cNvPr id="248" name="TextBox 7">
            <a:extLst>
              <a:ext uri="{FF2B5EF4-FFF2-40B4-BE49-F238E27FC236}">
                <a16:creationId xmlns="" xmlns:a16="http://schemas.microsoft.com/office/drawing/2014/main" id="{5248666A-C8F1-488A-9DFF-5E1639ED3228}"/>
              </a:ext>
            </a:extLst>
          </p:cNvPr>
          <p:cNvSpPr txBox="1"/>
          <p:nvPr/>
        </p:nvSpPr>
        <p:spPr>
          <a:xfrm>
            <a:off x="630917" y="749221"/>
            <a:ext cx="1353488" cy="830997"/>
          </a:xfrm>
          <a:prstGeom prst="rect">
            <a:avLst/>
          </a:prstGeom>
          <a:noFill/>
        </p:spPr>
        <p:txBody>
          <a:bodyPr wrap="square" lIns="91438" tIns="45719" rIns="91438" bIns="45719">
            <a:spAutoFit/>
          </a:bodyPr>
          <a:lstStyle/>
          <a:p>
            <a:pPr algn="ctr">
              <a:defRPr/>
            </a:pPr>
            <a:r>
              <a:rPr lang="ar-BH" sz="2400" dirty="0">
                <a:solidFill>
                  <a:srgbClr val="C00000"/>
                </a:solidFill>
                <a:cs typeface="PT Bold Heading" panose="02010400000000000000" pitchFamily="2" charset="-78"/>
              </a:rPr>
              <a:t>أَبْتَعِد عَنْ </a:t>
            </a:r>
            <a:r>
              <a:rPr lang="ar-BH" sz="2400" dirty="0" smtClean="0">
                <a:solidFill>
                  <a:srgbClr val="C00000"/>
                </a:solidFill>
                <a:cs typeface="PT Bold Heading" panose="02010400000000000000" pitchFamily="2" charset="-78"/>
              </a:rPr>
              <a:t>الضّجيج</a:t>
            </a:r>
            <a:endParaRPr lang="en-US" sz="2400" dirty="0">
              <a:solidFill>
                <a:srgbClr val="C00000"/>
              </a:solidFill>
              <a:cs typeface="PT Bold Heading" panose="02010400000000000000" pitchFamily="2" charset="-78"/>
            </a:endParaRPr>
          </a:p>
        </p:txBody>
      </p:sp>
      <p:pic>
        <p:nvPicPr>
          <p:cNvPr id="249" name="Picture 11" descr="A close up of a logo&#10;&#10;Description automatically generated">
            <a:extLst>
              <a:ext uri="{FF2B5EF4-FFF2-40B4-BE49-F238E27FC236}">
                <a16:creationId xmlns="" xmlns:a16="http://schemas.microsoft.com/office/drawing/2014/main" id="{DCDA5F77-54BD-4200-BF59-49641DF7D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8" t="8578" r="9906" b="21489"/>
          <a:stretch>
            <a:fillRect/>
          </a:stretch>
        </p:blipFill>
        <p:spPr bwMode="auto">
          <a:xfrm>
            <a:off x="266975" y="2580980"/>
            <a:ext cx="976252" cy="717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0" name="TextBox 12">
            <a:extLst>
              <a:ext uri="{FF2B5EF4-FFF2-40B4-BE49-F238E27FC236}">
                <a16:creationId xmlns="" xmlns:a16="http://schemas.microsoft.com/office/drawing/2014/main" id="{AA550400-69E9-419F-9705-4A0117262CA9}"/>
              </a:ext>
            </a:extLst>
          </p:cNvPr>
          <p:cNvSpPr txBox="1"/>
          <p:nvPr/>
        </p:nvSpPr>
        <p:spPr>
          <a:xfrm>
            <a:off x="1066367" y="2543265"/>
            <a:ext cx="1353488" cy="830997"/>
          </a:xfrm>
          <a:prstGeom prst="rect">
            <a:avLst/>
          </a:prstGeom>
          <a:noFill/>
        </p:spPr>
        <p:txBody>
          <a:bodyPr wrap="square" lIns="91438" tIns="45719" rIns="91438" bIns="45719">
            <a:spAutoFit/>
          </a:bodyPr>
          <a:lstStyle/>
          <a:p>
            <a:pPr algn="ctr">
              <a:defRPr/>
            </a:pPr>
            <a:r>
              <a:rPr lang="ar-BH" sz="2400" dirty="0">
                <a:solidFill>
                  <a:srgbClr val="C00000"/>
                </a:solidFill>
                <a:cs typeface="PT Bold Heading" panose="02010400000000000000" pitchFamily="2" charset="-78"/>
              </a:rPr>
              <a:t>أًدَوِّن مُلاحَظاتي</a:t>
            </a:r>
            <a:endParaRPr lang="en-US" sz="2400" dirty="0">
              <a:solidFill>
                <a:srgbClr val="C00000"/>
              </a:solidFill>
              <a:cs typeface="PT Bold Heading" panose="02010400000000000000" pitchFamily="2" charset="-78"/>
            </a:endParaRPr>
          </a:p>
        </p:txBody>
      </p:sp>
      <p:pic>
        <p:nvPicPr>
          <p:cNvPr id="180" name="Picture 4">
            <a:extLst>
              <a:ext uri="{FF2B5EF4-FFF2-40B4-BE49-F238E27FC236}">
                <a16:creationId xmlns="" xmlns:a16="http://schemas.microsoft.com/office/drawing/2014/main" id="{98244ACE-9320-42DD-9A32-64B60EBEB6A5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17747" y="5798553"/>
            <a:ext cx="1015444" cy="1015444"/>
          </a:xfrm>
          <a:prstGeom prst="rect">
            <a:avLst/>
          </a:prstGeom>
        </p:spPr>
      </p:pic>
      <p:pic>
        <p:nvPicPr>
          <p:cNvPr id="90" name="Picture 10">
            <a:extLst>
              <a:ext uri="{FF2B5EF4-FFF2-40B4-BE49-F238E27FC236}">
                <a16:creationId xmlns="" xmlns:a16="http://schemas.microsoft.com/office/drawing/2014/main" id="{63E3EC61-4F3A-42E1-A94C-9A07A016D89E}"/>
              </a:ext>
            </a:extLst>
          </p:cNvPr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162620" y="3334145"/>
            <a:ext cx="728535" cy="835224"/>
          </a:xfrm>
          <a:prstGeom prst="rect">
            <a:avLst/>
          </a:prstGeom>
        </p:spPr>
      </p:pic>
      <p:sp>
        <p:nvSpPr>
          <p:cNvPr id="91" name="Rectangle 30">
            <a:extLst>
              <a:ext uri="{FF2B5EF4-FFF2-40B4-BE49-F238E27FC236}">
                <a16:creationId xmlns="" xmlns:a16="http://schemas.microsoft.com/office/drawing/2014/main" id="{091900A6-F8C7-40FA-B5EC-9D31A59F447F}"/>
              </a:ext>
            </a:extLst>
          </p:cNvPr>
          <p:cNvSpPr/>
          <p:nvPr/>
        </p:nvSpPr>
        <p:spPr>
          <a:xfrm rot="117261">
            <a:off x="-57743" y="5401650"/>
            <a:ext cx="159851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ar-SA" sz="20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Sultan bold" pitchFamily="2" charset="-78"/>
            </a:endParaRPr>
          </a:p>
          <a:p>
            <a:pPr algn="ctr"/>
            <a:endParaRPr lang="ar-SA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Sultan bold" pitchFamily="2" charset="-78"/>
            </a:endParaRPr>
          </a:p>
          <a:p>
            <a:pPr algn="ctr"/>
            <a:r>
              <a:rPr lang="ar-SA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ultan bold" pitchFamily="2" charset="-78"/>
              </a:rPr>
              <a:t>الرجاء </a:t>
            </a:r>
            <a:r>
              <a:rPr lang="ar-SA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ultan bold" pitchFamily="2" charset="-78"/>
              </a:rPr>
              <a:t>الالتزام بقوانين الحصة</a:t>
            </a:r>
          </a:p>
          <a:p>
            <a:pPr algn="ctr"/>
            <a:r>
              <a:rPr lang="ar-SA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ultan bold" pitchFamily="2" charset="-78"/>
              </a:rPr>
              <a:t> مع فائق الشكر</a:t>
            </a:r>
            <a:endParaRPr lang="en-US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Sultan bold" pitchFamily="2" charset="-78"/>
            </a:endParaRPr>
          </a:p>
        </p:txBody>
      </p:sp>
      <p:pic>
        <p:nvPicPr>
          <p:cNvPr id="4" name="عيني تنظر اذني تسمع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3381363" y="1224812"/>
            <a:ext cx="5429278" cy="3053969"/>
          </a:xfrm>
          <a:prstGeom prst="rect">
            <a:avLst/>
          </a:prstGeom>
        </p:spPr>
      </p:pic>
      <p:pic>
        <p:nvPicPr>
          <p:cNvPr id="93" name="6A5F08E6-E073-422B-9BB8-E519893E0B93-L0-001.gif" descr="6A5F08E6-E073-422B-9BB8-E519893E0B93-L0-001.gif">
            <a:extLst>
              <a:ext uri="{FF2B5EF4-FFF2-40B4-BE49-F238E27FC236}">
                <a16:creationId xmlns="" xmlns:a16="http://schemas.microsoft.com/office/drawing/2014/main" id="{83032A3E-52CC-4758-A7F3-E5B5FE43945F}"/>
              </a:ext>
            </a:extLst>
          </p:cNvPr>
          <p:cNvPicPr>
            <a:picLocks/>
          </p:cNvPicPr>
          <p:nvPr/>
        </p:nvPicPr>
        <p:blipFill>
          <a:blip r:embed="rId30" cstate="print"/>
          <a:stretch>
            <a:fillRect/>
          </a:stretch>
        </p:blipFill>
        <p:spPr>
          <a:xfrm>
            <a:off x="2634082" y="-124251"/>
            <a:ext cx="1486002" cy="177179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6643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232;p38"/>
          <p:cNvPicPr preferRelativeResize="0"/>
          <p:nvPr/>
        </p:nvPicPr>
        <p:blipFill rotWithShape="1">
          <a:blip r:embed="rId2">
            <a:alphaModFix/>
          </a:blip>
          <a:srcRect t="5800" b="2858"/>
          <a:stretch/>
        </p:blipFill>
        <p:spPr>
          <a:xfrm rot="5400000">
            <a:off x="3082790" y="-2216868"/>
            <a:ext cx="6393978" cy="11187955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Oval 95"/>
          <p:cNvSpPr/>
          <p:nvPr/>
        </p:nvSpPr>
        <p:spPr>
          <a:xfrm>
            <a:off x="3689239" y="5579216"/>
            <a:ext cx="1794739" cy="70999"/>
          </a:xfrm>
          <a:prstGeom prst="ellipse">
            <a:avLst/>
          </a:prstGeom>
          <a:gradFill>
            <a:gsLst>
              <a:gs pos="0">
                <a:srgbClr val="000000">
                  <a:alpha val="74000"/>
                </a:srgbClr>
              </a:gs>
              <a:gs pos="100000">
                <a:srgbClr val="000000">
                  <a:alpha val="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2" name="Oval 96"/>
          <p:cNvSpPr/>
          <p:nvPr/>
        </p:nvSpPr>
        <p:spPr>
          <a:xfrm>
            <a:off x="9214092" y="5834167"/>
            <a:ext cx="1794739" cy="70999"/>
          </a:xfrm>
          <a:prstGeom prst="ellipse">
            <a:avLst/>
          </a:prstGeom>
          <a:gradFill>
            <a:gsLst>
              <a:gs pos="0">
                <a:srgbClr val="000000">
                  <a:alpha val="74000"/>
                </a:srgbClr>
              </a:gs>
              <a:gs pos="100000">
                <a:srgbClr val="000000">
                  <a:alpha val="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3" name="Oval 97"/>
          <p:cNvSpPr/>
          <p:nvPr/>
        </p:nvSpPr>
        <p:spPr>
          <a:xfrm>
            <a:off x="5402126" y="5111714"/>
            <a:ext cx="1794739" cy="70999"/>
          </a:xfrm>
          <a:prstGeom prst="ellipse">
            <a:avLst/>
          </a:prstGeom>
          <a:gradFill>
            <a:gsLst>
              <a:gs pos="0">
                <a:srgbClr val="000000">
                  <a:alpha val="74000"/>
                </a:srgbClr>
              </a:gs>
              <a:gs pos="100000">
                <a:srgbClr val="000000">
                  <a:alpha val="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4" name="Oval 98"/>
          <p:cNvSpPr/>
          <p:nvPr/>
        </p:nvSpPr>
        <p:spPr>
          <a:xfrm>
            <a:off x="7485102" y="5690262"/>
            <a:ext cx="1794739" cy="70999"/>
          </a:xfrm>
          <a:prstGeom prst="ellipse">
            <a:avLst/>
          </a:prstGeom>
          <a:gradFill>
            <a:gsLst>
              <a:gs pos="0">
                <a:srgbClr val="000000">
                  <a:alpha val="74000"/>
                </a:srgbClr>
              </a:gs>
              <a:gs pos="100000">
                <a:srgbClr val="000000">
                  <a:alpha val="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4" name="Rectangle: Rounded Corners 23"/>
          <p:cNvSpPr/>
          <p:nvPr/>
        </p:nvSpPr>
        <p:spPr>
          <a:xfrm>
            <a:off x="3815254" y="1213364"/>
            <a:ext cx="6914431" cy="76557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5" name="Rectangle: Rounded Corners 24"/>
          <p:cNvSpPr/>
          <p:nvPr/>
        </p:nvSpPr>
        <p:spPr>
          <a:xfrm>
            <a:off x="3972911" y="1434007"/>
            <a:ext cx="6595873" cy="344231"/>
          </a:xfrm>
          <a:prstGeom prst="roundRect">
            <a:avLst>
              <a:gd name="adj" fmla="val 50000"/>
            </a:avLst>
          </a:prstGeom>
          <a:solidFill>
            <a:srgbClr val="A6A6A6">
              <a:alpha val="6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12" name="مجموعة 11"/>
          <p:cNvGrpSpPr/>
          <p:nvPr/>
        </p:nvGrpSpPr>
        <p:grpSpPr>
          <a:xfrm>
            <a:off x="3420191" y="1227711"/>
            <a:ext cx="2230097" cy="4333560"/>
            <a:chOff x="2924775" y="1183886"/>
            <a:chExt cx="2230097" cy="4333560"/>
          </a:xfrm>
        </p:grpSpPr>
        <p:grpSp>
          <p:nvGrpSpPr>
            <p:cNvPr id="8" name="مجموعة 7"/>
            <p:cNvGrpSpPr/>
            <p:nvPr/>
          </p:nvGrpSpPr>
          <p:grpSpPr>
            <a:xfrm>
              <a:off x="4011923" y="1183886"/>
              <a:ext cx="90917" cy="2304206"/>
              <a:chOff x="4011923" y="1183886"/>
              <a:chExt cx="90917" cy="2304206"/>
            </a:xfrm>
          </p:grpSpPr>
          <p:grpSp>
            <p:nvGrpSpPr>
              <p:cNvPr id="3" name="مجموعة 2"/>
              <p:cNvGrpSpPr/>
              <p:nvPr/>
            </p:nvGrpSpPr>
            <p:grpSpPr>
              <a:xfrm>
                <a:off x="4011923" y="1183886"/>
                <a:ext cx="90917" cy="2304206"/>
                <a:chOff x="4011923" y="1183886"/>
                <a:chExt cx="90917" cy="2304206"/>
              </a:xfrm>
            </p:grpSpPr>
            <p:sp>
              <p:nvSpPr>
                <p:cNvPr id="243" name="Freeform: Shape 73"/>
                <p:cNvSpPr/>
                <p:nvPr/>
              </p:nvSpPr>
              <p:spPr>
                <a:xfrm>
                  <a:off x="4011923" y="3297854"/>
                  <a:ext cx="45722" cy="1902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36" h="21600" extrusionOk="0">
                      <a:moveTo>
                        <a:pt x="20736" y="21600"/>
                      </a:moveTo>
                      <a:cubicBezTo>
                        <a:pt x="10875" y="18216"/>
                        <a:pt x="1015" y="14832"/>
                        <a:pt x="75" y="11232"/>
                      </a:cubicBezTo>
                      <a:cubicBezTo>
                        <a:pt x="-864" y="7632"/>
                        <a:pt x="7118" y="3816"/>
                        <a:pt x="15101" y="0"/>
                      </a:cubicBezTo>
                    </a:path>
                  </a:pathLst>
                </a:custGeom>
                <a:ln w="12700">
                  <a:solidFill>
                    <a:srgbClr val="000000"/>
                  </a:solidFill>
                  <a:miter/>
                </a:ln>
              </p:spPr>
              <p:txBody>
                <a:bodyPr lIns="45719" rIns="45719" anchor="ctr"/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310" name="Straight Connector 47"/>
                <p:cNvSpPr/>
                <p:nvPr/>
              </p:nvSpPr>
              <p:spPr>
                <a:xfrm>
                  <a:off x="4043137" y="1183886"/>
                  <a:ext cx="4869" cy="21185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21600" y="21600"/>
                      </a:lnTo>
                    </a:path>
                  </a:pathLst>
                </a:custGeom>
                <a:ln w="6350">
                  <a:solidFill>
                    <a:srgbClr val="000000"/>
                  </a:solidFill>
                  <a:miter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279" name="Freeform: Shape 74"/>
                <p:cNvSpPr/>
                <p:nvPr/>
              </p:nvSpPr>
              <p:spPr>
                <a:xfrm>
                  <a:off x="4057120" y="3302796"/>
                  <a:ext cx="45720" cy="1824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96" h="19806" extrusionOk="0">
                      <a:moveTo>
                        <a:pt x="0" y="522"/>
                      </a:moveTo>
                      <a:cubicBezTo>
                        <a:pt x="11400" y="-950"/>
                        <a:pt x="14421" y="864"/>
                        <a:pt x="17566" y="3808"/>
                      </a:cubicBezTo>
                      <a:cubicBezTo>
                        <a:pt x="20711" y="6752"/>
                        <a:pt x="21600" y="15721"/>
                        <a:pt x="18869" y="18185"/>
                      </a:cubicBezTo>
                      <a:cubicBezTo>
                        <a:pt x="16137" y="20650"/>
                        <a:pt x="7960" y="19897"/>
                        <a:pt x="1179" y="18596"/>
                      </a:cubicBezTo>
                    </a:path>
                  </a:pathLst>
                </a:custGeom>
                <a:ln w="12700">
                  <a:solidFill>
                    <a:srgbClr val="000000"/>
                  </a:solidFill>
                  <a:miter/>
                </a:ln>
              </p:spPr>
              <p:txBody>
                <a:bodyPr lIns="45719" rIns="45719" anchor="ctr"/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281" name="Freeform: Shape 76"/>
              <p:cNvSpPr/>
              <p:nvPr/>
            </p:nvSpPr>
            <p:spPr>
              <a:xfrm flipV="1">
                <a:off x="4024433" y="3261654"/>
                <a:ext cx="48579" cy="37148"/>
              </a:xfrm>
              <a:prstGeom prst="line">
                <a:avLst/>
              </a:prstGeom>
              <a:ln w="12700">
                <a:solidFill>
                  <a:srgbClr val="000000"/>
                </a:solidFill>
                <a:miter/>
              </a:ln>
            </p:spPr>
            <p:txBody>
              <a:bodyPr lIns="45719" rIns="45719"/>
              <a:lstStyle/>
              <a:p>
                <a:endParaRPr/>
              </a:p>
            </p:txBody>
          </p:sp>
        </p:grpSp>
        <p:grpSp>
          <p:nvGrpSpPr>
            <p:cNvPr id="7" name="مجموعة 6"/>
            <p:cNvGrpSpPr/>
            <p:nvPr/>
          </p:nvGrpSpPr>
          <p:grpSpPr>
            <a:xfrm>
              <a:off x="2924775" y="3308817"/>
              <a:ext cx="2230097" cy="2208629"/>
              <a:chOff x="2924775" y="3295169"/>
              <a:chExt cx="2230097" cy="2208629"/>
            </a:xfrm>
          </p:grpSpPr>
          <p:sp>
            <p:nvSpPr>
              <p:cNvPr id="251" name="Freeform: Shape 18"/>
              <p:cNvSpPr/>
              <p:nvPr/>
            </p:nvSpPr>
            <p:spPr>
              <a:xfrm>
                <a:off x="2946244" y="3295169"/>
                <a:ext cx="2208628" cy="22086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1205"/>
                    </a:moveTo>
                    <a:cubicBezTo>
                      <a:pt x="10218" y="1205"/>
                      <a:pt x="9746" y="1677"/>
                      <a:pt x="9746" y="2259"/>
                    </a:cubicBezTo>
                    <a:cubicBezTo>
                      <a:pt x="9746" y="2841"/>
                      <a:pt x="10218" y="3313"/>
                      <a:pt x="10800" y="3313"/>
                    </a:cubicBezTo>
                    <a:cubicBezTo>
                      <a:pt x="11382" y="3313"/>
                      <a:pt x="11854" y="2841"/>
                      <a:pt x="11854" y="2259"/>
                    </a:cubicBezTo>
                    <a:cubicBezTo>
                      <a:pt x="11854" y="1677"/>
                      <a:pt x="11382" y="1205"/>
                      <a:pt x="10800" y="1205"/>
                    </a:cubicBezTo>
                    <a:close/>
                    <a:moveTo>
                      <a:pt x="10800" y="0"/>
                    </a:move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ubicBezTo>
                      <a:pt x="0" y="4835"/>
                      <a:pt x="4835" y="0"/>
                      <a:pt x="1080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0099CC">
                      <a:alpha val="49804"/>
                    </a:srgbClr>
                  </a:gs>
                  <a:gs pos="100000">
                    <a:srgbClr val="00CCFF">
                      <a:alpha val="69804"/>
                    </a:srgbClr>
                  </a:gs>
                </a:gsLst>
              </a:gradFill>
              <a:ln w="12700">
                <a:solidFill>
                  <a:srgbClr val="00B3E6">
                    <a:alpha val="50000"/>
                  </a:srgbClr>
                </a:solidFill>
                <a:miter/>
              </a:ln>
              <a:effectLst>
                <a:reflection stA="35000" endPos="40000" dir="5400000" sy="-100000" algn="bl" rotWithShape="0"/>
              </a:effectLst>
            </p:spPr>
            <p:txBody>
              <a:bodyPr lIns="45719" rIns="45719" anchor="ctr"/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02" name="TextBox 112"/>
              <p:cNvSpPr txBox="1"/>
              <p:nvPr/>
            </p:nvSpPr>
            <p:spPr>
              <a:xfrm>
                <a:off x="2924775" y="3992408"/>
                <a:ext cx="1919754" cy="120032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9" rIns="45719">
                <a:spAutoFit/>
              </a:bodyPr>
              <a:lstStyle>
                <a:lvl1pPr>
                  <a:defRPr sz="1400" b="1">
                    <a:latin typeface="Century Gothic"/>
                    <a:ea typeface="Century Gothic"/>
                    <a:cs typeface="Century Gothic"/>
                    <a:sym typeface="Century Gothic"/>
                  </a:defRPr>
                </a:lvl1pPr>
              </a:lstStyle>
              <a:p>
                <a:pPr lvl="0" algn="ctr" rtl="1"/>
                <a:r>
                  <a:rPr lang="ar-SA" sz="2400" dirty="0" smtClean="0">
                    <a:solidFill>
                      <a:srgbClr val="0070C0"/>
                    </a:solidFill>
                    <a:cs typeface="PT Bold Heading" pitchFamily="2" charset="-78"/>
                  </a:rPr>
                  <a:t>أرسم حل </a:t>
                </a:r>
                <a:r>
                  <a:rPr lang="ar-SA" sz="2400" dirty="0">
                    <a:solidFill>
                      <a:srgbClr val="0070C0"/>
                    </a:solidFill>
                    <a:cs typeface="PT Bold Heading" pitchFamily="2" charset="-78"/>
                  </a:rPr>
                  <a:t>المسألة</a:t>
                </a:r>
              </a:p>
              <a:p>
                <a:pPr lvl="0" algn="ctr" rtl="1"/>
                <a:r>
                  <a:rPr lang="ar-SA" sz="2400" dirty="0">
                    <a:solidFill>
                      <a:srgbClr val="0070C0"/>
                    </a:solidFill>
                    <a:cs typeface="PT Bold Heading" pitchFamily="2" charset="-78"/>
                  </a:rPr>
                  <a:t>افهم , أُخطط ،  </a:t>
                </a:r>
                <a:endParaRPr lang="ar-SA" sz="2400" dirty="0" smtClean="0">
                  <a:solidFill>
                    <a:srgbClr val="0070C0"/>
                  </a:solidFill>
                  <a:cs typeface="PT Bold Heading" pitchFamily="2" charset="-78"/>
                </a:endParaRPr>
              </a:p>
              <a:p>
                <a:pPr lvl="0" algn="ctr" rtl="1"/>
                <a:r>
                  <a:rPr lang="ar-SA" sz="2400" dirty="0" smtClean="0">
                    <a:solidFill>
                      <a:srgbClr val="0070C0"/>
                    </a:solidFill>
                    <a:cs typeface="PT Bold Heading" pitchFamily="2" charset="-78"/>
                  </a:rPr>
                  <a:t>  </a:t>
                </a:r>
                <a:r>
                  <a:rPr lang="ar-SA" sz="2400" dirty="0">
                    <a:solidFill>
                      <a:srgbClr val="0070C0"/>
                    </a:solidFill>
                    <a:cs typeface="PT Bold Heading" pitchFamily="2" charset="-78"/>
                  </a:rPr>
                  <a:t>اُحل , أتأكد  </a:t>
                </a:r>
                <a:endParaRPr lang="ar-SA" sz="2400" dirty="0">
                  <a:solidFill>
                    <a:srgbClr val="0070C0"/>
                  </a:solidFill>
                </a:endParaRPr>
              </a:p>
            </p:txBody>
          </p:sp>
        </p:grpSp>
        <p:grpSp>
          <p:nvGrpSpPr>
            <p:cNvPr id="261" name="Group 40"/>
            <p:cNvGrpSpPr/>
            <p:nvPr/>
          </p:nvGrpSpPr>
          <p:grpSpPr>
            <a:xfrm>
              <a:off x="3657625" y="1192736"/>
              <a:ext cx="769259" cy="769259"/>
              <a:chOff x="0" y="0"/>
              <a:chExt cx="769257" cy="769257"/>
            </a:xfrm>
          </p:grpSpPr>
          <p:sp>
            <p:nvSpPr>
              <p:cNvPr id="259" name="Oval 29"/>
              <p:cNvSpPr/>
              <p:nvPr/>
            </p:nvSpPr>
            <p:spPr>
              <a:xfrm>
                <a:off x="0" y="0"/>
                <a:ext cx="769258" cy="769258"/>
              </a:xfrm>
              <a:prstGeom prst="ellipse">
                <a:avLst/>
              </a:prstGeom>
              <a:solidFill>
                <a:srgbClr val="F2F2F2"/>
              </a:solidFill>
              <a:ln w="12700" cap="flat">
                <a:noFill/>
                <a:miter lim="400000"/>
              </a:ln>
              <a:effectLst>
                <a:outerShdw blurRad="50800" dist="38100" dir="8100000" rotWithShape="0">
                  <a:srgbClr val="000000">
                    <a:alpha val="4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60" name="Oval 30"/>
              <p:cNvSpPr/>
              <p:nvPr/>
            </p:nvSpPr>
            <p:spPr>
              <a:xfrm>
                <a:off x="175308" y="174823"/>
                <a:ext cx="418640" cy="418640"/>
              </a:xfrm>
              <a:prstGeom prst="ellipse">
                <a:avLst/>
              </a:prstGeom>
              <a:gradFill flip="none" rotWithShape="1">
                <a:gsLst>
                  <a:gs pos="0">
                    <a:srgbClr val="0099CC"/>
                  </a:gs>
                  <a:gs pos="100000">
                    <a:srgbClr val="00CCFF"/>
                  </a:gs>
                </a:gsLst>
                <a:lin ang="0" scaled="0"/>
              </a:gradFill>
              <a:ln w="12700" cap="flat">
                <a:solidFill>
                  <a:srgbClr val="00B3E6">
                    <a:alpha val="50000"/>
                  </a:srgbClr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</p:grpSp>
      <p:grpSp>
        <p:nvGrpSpPr>
          <p:cNvPr id="18" name="مجموعة 17"/>
          <p:cNvGrpSpPr/>
          <p:nvPr/>
        </p:nvGrpSpPr>
        <p:grpSpPr>
          <a:xfrm>
            <a:off x="7259703" y="1233643"/>
            <a:ext cx="2208629" cy="4458151"/>
            <a:chOff x="8985373" y="1213365"/>
            <a:chExt cx="2208629" cy="4458151"/>
          </a:xfrm>
        </p:grpSpPr>
        <p:grpSp>
          <p:nvGrpSpPr>
            <p:cNvPr id="16" name="مجموعة 15"/>
            <p:cNvGrpSpPr/>
            <p:nvPr/>
          </p:nvGrpSpPr>
          <p:grpSpPr>
            <a:xfrm>
              <a:off x="10053734" y="3441836"/>
              <a:ext cx="77268" cy="190238"/>
              <a:chOff x="9562615" y="2936726"/>
              <a:chExt cx="77268" cy="190238"/>
            </a:xfrm>
          </p:grpSpPr>
          <p:sp>
            <p:nvSpPr>
              <p:cNvPr id="246" name="Freeform: Shape 90"/>
              <p:cNvSpPr/>
              <p:nvPr/>
            </p:nvSpPr>
            <p:spPr>
              <a:xfrm>
                <a:off x="9562615" y="2936726"/>
                <a:ext cx="45721" cy="1902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36" h="21600" extrusionOk="0">
                    <a:moveTo>
                      <a:pt x="20736" y="21600"/>
                    </a:moveTo>
                    <a:cubicBezTo>
                      <a:pt x="10875" y="18216"/>
                      <a:pt x="1015" y="14832"/>
                      <a:pt x="75" y="11232"/>
                    </a:cubicBezTo>
                    <a:cubicBezTo>
                      <a:pt x="-864" y="7632"/>
                      <a:pt x="7118" y="3816"/>
                      <a:pt x="15101" y="0"/>
                    </a:cubicBezTo>
                  </a:path>
                </a:pathLst>
              </a:custGeom>
              <a:ln w="12700">
                <a:solidFill>
                  <a:srgbClr val="000000"/>
                </a:solidFill>
                <a:miter/>
              </a:ln>
            </p:spPr>
            <p:txBody>
              <a:bodyPr lIns="45719" rIns="45719" anchor="ctr"/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88" name="Freeform: Shape 91"/>
              <p:cNvSpPr/>
              <p:nvPr/>
            </p:nvSpPr>
            <p:spPr>
              <a:xfrm>
                <a:off x="9594163" y="2941667"/>
                <a:ext cx="45720" cy="1824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96" h="19806" extrusionOk="0">
                    <a:moveTo>
                      <a:pt x="0" y="522"/>
                    </a:moveTo>
                    <a:cubicBezTo>
                      <a:pt x="11400" y="-950"/>
                      <a:pt x="14421" y="864"/>
                      <a:pt x="17566" y="3808"/>
                    </a:cubicBezTo>
                    <a:cubicBezTo>
                      <a:pt x="20711" y="6752"/>
                      <a:pt x="21600" y="15721"/>
                      <a:pt x="18869" y="18185"/>
                    </a:cubicBezTo>
                    <a:cubicBezTo>
                      <a:pt x="16137" y="20650"/>
                      <a:pt x="7960" y="19897"/>
                      <a:pt x="1179" y="18596"/>
                    </a:cubicBezTo>
                  </a:path>
                </a:pathLst>
              </a:custGeom>
              <a:ln w="12700">
                <a:solidFill>
                  <a:srgbClr val="000000"/>
                </a:solidFill>
                <a:miter/>
              </a:ln>
            </p:spPr>
            <p:txBody>
              <a:bodyPr lIns="45719" rIns="45719" anchor="ctr"/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9" name="مجموعة 8"/>
            <p:cNvGrpSpPr/>
            <p:nvPr/>
          </p:nvGrpSpPr>
          <p:grpSpPr>
            <a:xfrm>
              <a:off x="8985373" y="1213365"/>
              <a:ext cx="2208629" cy="4458151"/>
              <a:chOff x="8496627" y="1213365"/>
              <a:chExt cx="2208629" cy="4458151"/>
            </a:xfrm>
          </p:grpSpPr>
          <p:sp>
            <p:nvSpPr>
              <p:cNvPr id="313" name="Straight Connector 58"/>
              <p:cNvSpPr/>
              <p:nvPr/>
            </p:nvSpPr>
            <p:spPr>
              <a:xfrm>
                <a:off x="9601173" y="1218163"/>
                <a:ext cx="471" cy="22520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0" y="21600"/>
                    </a:lnTo>
                  </a:path>
                </a:pathLst>
              </a:custGeom>
              <a:ln w="6350">
                <a:solidFill>
                  <a:srgbClr val="000000"/>
                </a:solidFill>
                <a:miter/>
              </a:ln>
            </p:spPr>
            <p:txBody>
              <a:bodyPr/>
              <a:lstStyle/>
              <a:p>
                <a:endParaRPr/>
              </a:p>
            </p:txBody>
          </p:sp>
          <p:grpSp>
            <p:nvGrpSpPr>
              <p:cNvPr id="4" name="مجموعة 3"/>
              <p:cNvGrpSpPr/>
              <p:nvPr/>
            </p:nvGrpSpPr>
            <p:grpSpPr>
              <a:xfrm>
                <a:off x="8496627" y="3462887"/>
                <a:ext cx="2208629" cy="2208629"/>
                <a:chOff x="8496627" y="3462887"/>
                <a:chExt cx="2208629" cy="2208629"/>
              </a:xfrm>
            </p:grpSpPr>
            <p:sp>
              <p:nvSpPr>
                <p:cNvPr id="253" name="Freeform: Shape 22"/>
                <p:cNvSpPr/>
                <p:nvPr/>
              </p:nvSpPr>
              <p:spPr>
                <a:xfrm>
                  <a:off x="8496627" y="3462887"/>
                  <a:ext cx="2208629" cy="22086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00" y="1215"/>
                      </a:moveTo>
                      <a:cubicBezTo>
                        <a:pt x="10218" y="1215"/>
                        <a:pt x="9746" y="1687"/>
                        <a:pt x="9746" y="2269"/>
                      </a:cubicBezTo>
                      <a:cubicBezTo>
                        <a:pt x="9746" y="2851"/>
                        <a:pt x="10218" y="3323"/>
                        <a:pt x="10800" y="3323"/>
                      </a:cubicBezTo>
                      <a:cubicBezTo>
                        <a:pt x="11382" y="3323"/>
                        <a:pt x="11854" y="2851"/>
                        <a:pt x="11854" y="2269"/>
                      </a:cubicBezTo>
                      <a:cubicBezTo>
                        <a:pt x="11854" y="1687"/>
                        <a:pt x="11382" y="1215"/>
                        <a:pt x="10800" y="1215"/>
                      </a:cubicBezTo>
                      <a:close/>
                      <a:moveTo>
                        <a:pt x="10800" y="0"/>
                      </a:moveTo>
                      <a:cubicBezTo>
                        <a:pt x="16765" y="0"/>
                        <a:pt x="21600" y="4835"/>
                        <a:pt x="21600" y="10800"/>
                      </a:cubicBezTo>
                      <a:cubicBezTo>
                        <a:pt x="21600" y="16765"/>
                        <a:pt x="16765" y="21600"/>
                        <a:pt x="10800" y="21600"/>
                      </a:cubicBezTo>
                      <a:cubicBezTo>
                        <a:pt x="4835" y="21600"/>
                        <a:pt x="0" y="16765"/>
                        <a:pt x="0" y="10800"/>
                      </a:cubicBezTo>
                      <a:cubicBezTo>
                        <a:pt x="0" y="4835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0066">
                        <a:alpha val="49804"/>
                      </a:srgbClr>
                    </a:gs>
                    <a:gs pos="100000">
                      <a:srgbClr val="FF3399">
                        <a:alpha val="69804"/>
                      </a:srgbClr>
                    </a:gs>
                  </a:gsLst>
                </a:gradFill>
                <a:ln w="12700">
                  <a:solidFill>
                    <a:srgbClr val="FF1A80">
                      <a:alpha val="50000"/>
                    </a:srgbClr>
                  </a:solidFill>
                  <a:miter/>
                </a:ln>
                <a:effectLst>
                  <a:reflection stA="35000" endPos="40000" dir="5400000" sy="-100000" algn="bl" rotWithShape="0"/>
                </a:effectLst>
              </p:spPr>
              <p:txBody>
                <a:bodyPr lIns="45719" rIns="45719" anchor="ctr"/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308" name="TextBox 118"/>
                <p:cNvSpPr txBox="1"/>
                <p:nvPr/>
              </p:nvSpPr>
              <p:spPr>
                <a:xfrm>
                  <a:off x="8769842" y="4073967"/>
                  <a:ext cx="1477255" cy="1200329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rIns="45719">
                  <a:spAutoFit/>
                </a:bodyPr>
                <a:lstStyle>
                  <a:lvl1pPr>
                    <a:defRPr sz="1400" b="1">
                      <a:latin typeface="Century Gothic"/>
                      <a:ea typeface="Century Gothic"/>
                      <a:cs typeface="Century Gothic"/>
                      <a:sym typeface="Century Gothic"/>
                    </a:defRPr>
                  </a:lvl1pPr>
                </a:lstStyle>
                <a:p>
                  <a:pPr algn="ctr"/>
                  <a:r>
                    <a:rPr lang="ar-SA" sz="2400" dirty="0" smtClean="0">
                      <a:solidFill>
                        <a:srgbClr val="CC0066"/>
                      </a:solidFill>
                      <a:cs typeface="PT Bold Heading" pitchFamily="2" charset="-78"/>
                    </a:rPr>
                    <a:t>أقرُ الأعداد</a:t>
                  </a:r>
                </a:p>
                <a:p>
                  <a:pPr algn="ctr"/>
                  <a:r>
                    <a:rPr lang="ar-SA" sz="2400" dirty="0" smtClean="0">
                      <a:solidFill>
                        <a:srgbClr val="CC0066"/>
                      </a:solidFill>
                      <a:cs typeface="PT Bold Heading" pitchFamily="2" charset="-78"/>
                    </a:rPr>
                    <a:t> 1 , 2 , 3 واكتُبها</a:t>
                  </a:r>
                  <a:endParaRPr sz="2400" dirty="0">
                    <a:solidFill>
                      <a:srgbClr val="CC0066"/>
                    </a:solidFill>
                    <a:cs typeface="PT Bold Heading" pitchFamily="2" charset="-78"/>
                  </a:endParaRPr>
                </a:p>
              </p:txBody>
            </p:sp>
          </p:grpSp>
          <p:grpSp>
            <p:nvGrpSpPr>
              <p:cNvPr id="270" name="Group 37"/>
              <p:cNvGrpSpPr/>
              <p:nvPr/>
            </p:nvGrpSpPr>
            <p:grpSpPr>
              <a:xfrm>
                <a:off x="9217094" y="1213365"/>
                <a:ext cx="769259" cy="769258"/>
                <a:chOff x="0" y="0"/>
                <a:chExt cx="769257" cy="769257"/>
              </a:xfrm>
            </p:grpSpPr>
            <p:sp>
              <p:nvSpPr>
                <p:cNvPr id="268" name="Oval 35"/>
                <p:cNvSpPr/>
                <p:nvPr/>
              </p:nvSpPr>
              <p:spPr>
                <a:xfrm>
                  <a:off x="0" y="0"/>
                  <a:ext cx="769258" cy="769258"/>
                </a:xfrm>
                <a:prstGeom prst="ellipse">
                  <a:avLst/>
                </a:prstGeom>
                <a:solidFill>
                  <a:srgbClr val="F2F2F2"/>
                </a:solidFill>
                <a:ln w="12700" cap="flat">
                  <a:noFill/>
                  <a:miter lim="400000"/>
                </a:ln>
                <a:effectLst>
                  <a:outerShdw blurRad="50800" dist="38100" dir="8100000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69" name="Oval 36"/>
                <p:cNvSpPr/>
                <p:nvPr/>
              </p:nvSpPr>
              <p:spPr>
                <a:xfrm>
                  <a:off x="175308" y="174823"/>
                  <a:ext cx="418640" cy="41864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66"/>
                    </a:gs>
                    <a:gs pos="100000">
                      <a:srgbClr val="FF3399"/>
                    </a:gs>
                  </a:gsLst>
                  <a:lin ang="0" scaled="0"/>
                </a:gradFill>
                <a:ln w="12700" cap="flat">
                  <a:solidFill>
                    <a:srgbClr val="FF1A80">
                      <a:alpha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14" name="مجموعة 13"/>
          <p:cNvGrpSpPr/>
          <p:nvPr/>
        </p:nvGrpSpPr>
        <p:grpSpPr>
          <a:xfrm>
            <a:off x="486907" y="2344173"/>
            <a:ext cx="3486004" cy="1281550"/>
            <a:chOff x="10316" y="1247512"/>
            <a:chExt cx="2774270" cy="2080885"/>
          </a:xfrm>
        </p:grpSpPr>
        <p:grpSp>
          <p:nvGrpSpPr>
            <p:cNvPr id="13" name="مجموعة 12"/>
            <p:cNvGrpSpPr/>
            <p:nvPr/>
          </p:nvGrpSpPr>
          <p:grpSpPr>
            <a:xfrm rot="505758">
              <a:off x="16996" y="1247512"/>
              <a:ext cx="2767590" cy="1988791"/>
              <a:chOff x="1230" y="1436704"/>
              <a:chExt cx="2767590" cy="1988791"/>
            </a:xfrm>
          </p:grpSpPr>
          <p:sp>
            <p:nvSpPr>
              <p:cNvPr id="69" name="Google Shape;309;p35"/>
              <p:cNvSpPr/>
              <p:nvPr/>
            </p:nvSpPr>
            <p:spPr>
              <a:xfrm>
                <a:off x="1230" y="1436704"/>
                <a:ext cx="2767590" cy="1988791"/>
              </a:xfrm>
              <a:prstGeom prst="cloudCallout">
                <a:avLst>
                  <a:gd name="adj1" fmla="val -30343"/>
                  <a:gd name="adj2" fmla="val 127963"/>
                </a:avLst>
              </a:prstGeom>
              <a:gradFill>
                <a:gsLst>
                  <a:gs pos="0">
                    <a:srgbClr val="FFFFFF"/>
                  </a:gs>
                  <a:gs pos="66000">
                    <a:schemeClr val="accent3">
                      <a:tint val="37000"/>
                      <a:satMod val="300000"/>
                    </a:schemeClr>
                  </a:gs>
                  <a:gs pos="100000">
                    <a:schemeClr val="accent3">
                      <a:tint val="15000"/>
                      <a:satMod val="350000"/>
                    </a:schemeClr>
                  </a:gs>
                </a:gsLst>
              </a:gradFill>
              <a:ln>
                <a:solidFill>
                  <a:schemeClr val="accent3">
                    <a:shade val="95000"/>
                    <a:satMod val="105000"/>
                    <a:alpha val="62000"/>
                  </a:schemeClr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/>
              </a:p>
            </p:txBody>
          </p:sp>
          <p:sp>
            <p:nvSpPr>
              <p:cNvPr id="2" name="مربع نص 1"/>
              <p:cNvSpPr txBox="1"/>
              <p:nvPr/>
            </p:nvSpPr>
            <p:spPr>
              <a:xfrm rot="21094242">
                <a:off x="463025" y="1742812"/>
                <a:ext cx="1897771" cy="1549206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800" dirty="0" smtClean="0">
                    <a:solidFill>
                      <a:srgbClr val="D60093"/>
                    </a:solidFill>
                    <a:cs typeface="PT Bold Heading" pitchFamily="2" charset="-78"/>
                  </a:rPr>
                  <a:t>سنتعلم في هذا الفصل</a:t>
                </a:r>
                <a:endParaRPr lang="ar-SA" sz="2800" dirty="0">
                  <a:solidFill>
                    <a:srgbClr val="D60093"/>
                  </a:solidFill>
                  <a:cs typeface="PT Bold Heading" pitchFamily="2" charset="-78"/>
                </a:endParaRPr>
              </a:p>
            </p:txBody>
          </p:sp>
        </p:grpSp>
        <p:sp>
          <p:nvSpPr>
            <p:cNvPr id="71" name="Google Shape;310;p35">
              <a:extLst>
                <a:ext uri="{FF2B5EF4-FFF2-40B4-BE49-F238E27FC236}">
                  <a16:creationId xmlns:a16="http://schemas.microsoft.com/office/drawing/2014/main" xmlns="" id="{2CBA3388-856F-48AA-A146-4C92882B5407}"/>
                </a:ext>
              </a:extLst>
            </p:cNvPr>
            <p:cNvSpPr/>
            <p:nvPr/>
          </p:nvSpPr>
          <p:spPr>
            <a:xfrm>
              <a:off x="10316" y="1947308"/>
              <a:ext cx="542570" cy="1381089"/>
            </a:xfrm>
            <a:custGeom>
              <a:avLst/>
              <a:gdLst/>
              <a:ahLst/>
              <a:cxnLst/>
              <a:rect l="l" t="t" r="r" b="b"/>
              <a:pathLst>
                <a:path w="15817" h="18981" extrusionOk="0">
                  <a:moveTo>
                    <a:pt x="11364" y="1"/>
                  </a:moveTo>
                  <a:lnTo>
                    <a:pt x="11242" y="25"/>
                  </a:lnTo>
                  <a:lnTo>
                    <a:pt x="11169" y="74"/>
                  </a:lnTo>
                  <a:lnTo>
                    <a:pt x="11096" y="171"/>
                  </a:lnTo>
                  <a:lnTo>
                    <a:pt x="10780" y="731"/>
                  </a:lnTo>
                  <a:lnTo>
                    <a:pt x="10634" y="999"/>
                  </a:lnTo>
                  <a:lnTo>
                    <a:pt x="10537" y="1315"/>
                  </a:lnTo>
                  <a:lnTo>
                    <a:pt x="10512" y="1388"/>
                  </a:lnTo>
                  <a:lnTo>
                    <a:pt x="10537" y="1461"/>
                  </a:lnTo>
                  <a:lnTo>
                    <a:pt x="10585" y="1534"/>
                  </a:lnTo>
                  <a:lnTo>
                    <a:pt x="10634" y="1583"/>
                  </a:lnTo>
                  <a:lnTo>
                    <a:pt x="10707" y="1607"/>
                  </a:lnTo>
                  <a:lnTo>
                    <a:pt x="10804" y="1631"/>
                  </a:lnTo>
                  <a:lnTo>
                    <a:pt x="10877" y="1607"/>
                  </a:lnTo>
                  <a:lnTo>
                    <a:pt x="10950" y="1558"/>
                  </a:lnTo>
                  <a:lnTo>
                    <a:pt x="11145" y="1315"/>
                  </a:lnTo>
                  <a:lnTo>
                    <a:pt x="11291" y="1047"/>
                  </a:lnTo>
                  <a:lnTo>
                    <a:pt x="11510" y="731"/>
                  </a:lnTo>
                  <a:lnTo>
                    <a:pt x="11583" y="682"/>
                  </a:lnTo>
                  <a:lnTo>
                    <a:pt x="11656" y="609"/>
                  </a:lnTo>
                  <a:lnTo>
                    <a:pt x="11705" y="463"/>
                  </a:lnTo>
                  <a:lnTo>
                    <a:pt x="11729" y="342"/>
                  </a:lnTo>
                  <a:lnTo>
                    <a:pt x="11705" y="220"/>
                  </a:lnTo>
                  <a:lnTo>
                    <a:pt x="11656" y="123"/>
                  </a:lnTo>
                  <a:lnTo>
                    <a:pt x="11583" y="50"/>
                  </a:lnTo>
                  <a:lnTo>
                    <a:pt x="11486" y="25"/>
                  </a:lnTo>
                  <a:lnTo>
                    <a:pt x="11461" y="1"/>
                  </a:lnTo>
                  <a:close/>
                  <a:moveTo>
                    <a:pt x="3821" y="171"/>
                  </a:moveTo>
                  <a:lnTo>
                    <a:pt x="3748" y="196"/>
                  </a:lnTo>
                  <a:lnTo>
                    <a:pt x="3699" y="244"/>
                  </a:lnTo>
                  <a:lnTo>
                    <a:pt x="3651" y="317"/>
                  </a:lnTo>
                  <a:lnTo>
                    <a:pt x="3651" y="390"/>
                  </a:lnTo>
                  <a:lnTo>
                    <a:pt x="3651" y="463"/>
                  </a:lnTo>
                  <a:lnTo>
                    <a:pt x="3699" y="634"/>
                  </a:lnTo>
                  <a:lnTo>
                    <a:pt x="3772" y="804"/>
                  </a:lnTo>
                  <a:lnTo>
                    <a:pt x="3943" y="1120"/>
                  </a:lnTo>
                  <a:lnTo>
                    <a:pt x="4113" y="1461"/>
                  </a:lnTo>
                  <a:lnTo>
                    <a:pt x="4259" y="1802"/>
                  </a:lnTo>
                  <a:lnTo>
                    <a:pt x="4332" y="1923"/>
                  </a:lnTo>
                  <a:lnTo>
                    <a:pt x="4429" y="1996"/>
                  </a:lnTo>
                  <a:lnTo>
                    <a:pt x="4527" y="2021"/>
                  </a:lnTo>
                  <a:lnTo>
                    <a:pt x="4624" y="1996"/>
                  </a:lnTo>
                  <a:lnTo>
                    <a:pt x="4721" y="1972"/>
                  </a:lnTo>
                  <a:lnTo>
                    <a:pt x="4794" y="1899"/>
                  </a:lnTo>
                  <a:lnTo>
                    <a:pt x="4843" y="1777"/>
                  </a:lnTo>
                  <a:lnTo>
                    <a:pt x="4843" y="1656"/>
                  </a:lnTo>
                  <a:lnTo>
                    <a:pt x="4794" y="1461"/>
                  </a:lnTo>
                  <a:lnTo>
                    <a:pt x="4697" y="1266"/>
                  </a:lnTo>
                  <a:lnTo>
                    <a:pt x="4502" y="901"/>
                  </a:lnTo>
                  <a:lnTo>
                    <a:pt x="4283" y="536"/>
                  </a:lnTo>
                  <a:lnTo>
                    <a:pt x="4162" y="390"/>
                  </a:lnTo>
                  <a:lnTo>
                    <a:pt x="4040" y="244"/>
                  </a:lnTo>
                  <a:lnTo>
                    <a:pt x="3967" y="196"/>
                  </a:lnTo>
                  <a:lnTo>
                    <a:pt x="3894" y="171"/>
                  </a:lnTo>
                  <a:close/>
                  <a:moveTo>
                    <a:pt x="15452" y="4405"/>
                  </a:moveTo>
                  <a:lnTo>
                    <a:pt x="15379" y="4429"/>
                  </a:lnTo>
                  <a:lnTo>
                    <a:pt x="15306" y="4454"/>
                  </a:lnTo>
                  <a:lnTo>
                    <a:pt x="15135" y="4551"/>
                  </a:lnTo>
                  <a:lnTo>
                    <a:pt x="14941" y="4600"/>
                  </a:lnTo>
                  <a:lnTo>
                    <a:pt x="14551" y="4697"/>
                  </a:lnTo>
                  <a:lnTo>
                    <a:pt x="14357" y="4746"/>
                  </a:lnTo>
                  <a:lnTo>
                    <a:pt x="14162" y="4819"/>
                  </a:lnTo>
                  <a:lnTo>
                    <a:pt x="14016" y="4916"/>
                  </a:lnTo>
                  <a:lnTo>
                    <a:pt x="13870" y="5062"/>
                  </a:lnTo>
                  <a:lnTo>
                    <a:pt x="13822" y="5135"/>
                  </a:lnTo>
                  <a:lnTo>
                    <a:pt x="13822" y="5232"/>
                  </a:lnTo>
                  <a:lnTo>
                    <a:pt x="13846" y="5330"/>
                  </a:lnTo>
                  <a:lnTo>
                    <a:pt x="13895" y="5354"/>
                  </a:lnTo>
                  <a:lnTo>
                    <a:pt x="13943" y="5354"/>
                  </a:lnTo>
                  <a:lnTo>
                    <a:pt x="14138" y="5378"/>
                  </a:lnTo>
                  <a:lnTo>
                    <a:pt x="14357" y="5378"/>
                  </a:lnTo>
                  <a:lnTo>
                    <a:pt x="14600" y="5354"/>
                  </a:lnTo>
                  <a:lnTo>
                    <a:pt x="14819" y="5330"/>
                  </a:lnTo>
                  <a:lnTo>
                    <a:pt x="15038" y="5257"/>
                  </a:lnTo>
                  <a:lnTo>
                    <a:pt x="15257" y="5208"/>
                  </a:lnTo>
                  <a:lnTo>
                    <a:pt x="15452" y="5111"/>
                  </a:lnTo>
                  <a:lnTo>
                    <a:pt x="15646" y="5038"/>
                  </a:lnTo>
                  <a:lnTo>
                    <a:pt x="15719" y="4989"/>
                  </a:lnTo>
                  <a:lnTo>
                    <a:pt x="15768" y="4940"/>
                  </a:lnTo>
                  <a:lnTo>
                    <a:pt x="15817" y="4819"/>
                  </a:lnTo>
                  <a:lnTo>
                    <a:pt x="15792" y="4697"/>
                  </a:lnTo>
                  <a:lnTo>
                    <a:pt x="15768" y="4575"/>
                  </a:lnTo>
                  <a:lnTo>
                    <a:pt x="15671" y="4478"/>
                  </a:lnTo>
                  <a:lnTo>
                    <a:pt x="15573" y="4429"/>
                  </a:lnTo>
                  <a:lnTo>
                    <a:pt x="15452" y="4405"/>
                  </a:lnTo>
                  <a:close/>
                  <a:moveTo>
                    <a:pt x="317" y="4697"/>
                  </a:moveTo>
                  <a:lnTo>
                    <a:pt x="220" y="4721"/>
                  </a:lnTo>
                  <a:lnTo>
                    <a:pt x="122" y="4746"/>
                  </a:lnTo>
                  <a:lnTo>
                    <a:pt x="25" y="4794"/>
                  </a:lnTo>
                  <a:lnTo>
                    <a:pt x="1" y="4867"/>
                  </a:lnTo>
                  <a:lnTo>
                    <a:pt x="1" y="4965"/>
                  </a:lnTo>
                  <a:lnTo>
                    <a:pt x="49" y="5038"/>
                  </a:lnTo>
                  <a:lnTo>
                    <a:pt x="195" y="5184"/>
                  </a:lnTo>
                  <a:lnTo>
                    <a:pt x="390" y="5305"/>
                  </a:lnTo>
                  <a:lnTo>
                    <a:pt x="779" y="5524"/>
                  </a:lnTo>
                  <a:lnTo>
                    <a:pt x="1169" y="5743"/>
                  </a:lnTo>
                  <a:lnTo>
                    <a:pt x="1388" y="5841"/>
                  </a:lnTo>
                  <a:lnTo>
                    <a:pt x="1582" y="5938"/>
                  </a:lnTo>
                  <a:lnTo>
                    <a:pt x="1655" y="5962"/>
                  </a:lnTo>
                  <a:lnTo>
                    <a:pt x="1801" y="5962"/>
                  </a:lnTo>
                  <a:lnTo>
                    <a:pt x="1850" y="5938"/>
                  </a:lnTo>
                  <a:lnTo>
                    <a:pt x="1923" y="5841"/>
                  </a:lnTo>
                  <a:lnTo>
                    <a:pt x="1972" y="5743"/>
                  </a:lnTo>
                  <a:lnTo>
                    <a:pt x="1996" y="5622"/>
                  </a:lnTo>
                  <a:lnTo>
                    <a:pt x="1972" y="5476"/>
                  </a:lnTo>
                  <a:lnTo>
                    <a:pt x="1899" y="5378"/>
                  </a:lnTo>
                  <a:lnTo>
                    <a:pt x="1826" y="5330"/>
                  </a:lnTo>
                  <a:lnTo>
                    <a:pt x="1777" y="5305"/>
                  </a:lnTo>
                  <a:lnTo>
                    <a:pt x="1582" y="5208"/>
                  </a:lnTo>
                  <a:lnTo>
                    <a:pt x="1388" y="5111"/>
                  </a:lnTo>
                  <a:lnTo>
                    <a:pt x="974" y="4892"/>
                  </a:lnTo>
                  <a:lnTo>
                    <a:pt x="755" y="4794"/>
                  </a:lnTo>
                  <a:lnTo>
                    <a:pt x="536" y="4721"/>
                  </a:lnTo>
                  <a:lnTo>
                    <a:pt x="317" y="4697"/>
                  </a:lnTo>
                  <a:close/>
                  <a:moveTo>
                    <a:pt x="8809" y="6936"/>
                  </a:moveTo>
                  <a:lnTo>
                    <a:pt x="8736" y="6984"/>
                  </a:lnTo>
                  <a:lnTo>
                    <a:pt x="8663" y="7057"/>
                  </a:lnTo>
                  <a:lnTo>
                    <a:pt x="8566" y="7252"/>
                  </a:lnTo>
                  <a:lnTo>
                    <a:pt x="8468" y="7495"/>
                  </a:lnTo>
                  <a:lnTo>
                    <a:pt x="8420" y="7739"/>
                  </a:lnTo>
                  <a:lnTo>
                    <a:pt x="8395" y="7958"/>
                  </a:lnTo>
                  <a:lnTo>
                    <a:pt x="8395" y="8128"/>
                  </a:lnTo>
                  <a:lnTo>
                    <a:pt x="8322" y="8177"/>
                  </a:lnTo>
                  <a:lnTo>
                    <a:pt x="8201" y="8225"/>
                  </a:lnTo>
                  <a:lnTo>
                    <a:pt x="8079" y="8250"/>
                  </a:lnTo>
                  <a:lnTo>
                    <a:pt x="7982" y="8225"/>
                  </a:lnTo>
                  <a:lnTo>
                    <a:pt x="7909" y="8201"/>
                  </a:lnTo>
                  <a:lnTo>
                    <a:pt x="7982" y="8079"/>
                  </a:lnTo>
                  <a:lnTo>
                    <a:pt x="8055" y="7933"/>
                  </a:lnTo>
                  <a:lnTo>
                    <a:pt x="8103" y="7812"/>
                  </a:lnTo>
                  <a:lnTo>
                    <a:pt x="8103" y="7666"/>
                  </a:lnTo>
                  <a:lnTo>
                    <a:pt x="8103" y="7520"/>
                  </a:lnTo>
                  <a:lnTo>
                    <a:pt x="8055" y="7398"/>
                  </a:lnTo>
                  <a:lnTo>
                    <a:pt x="7957" y="7252"/>
                  </a:lnTo>
                  <a:lnTo>
                    <a:pt x="7836" y="7130"/>
                  </a:lnTo>
                  <a:lnTo>
                    <a:pt x="7763" y="7082"/>
                  </a:lnTo>
                  <a:lnTo>
                    <a:pt x="7617" y="7082"/>
                  </a:lnTo>
                  <a:lnTo>
                    <a:pt x="7544" y="7130"/>
                  </a:lnTo>
                  <a:lnTo>
                    <a:pt x="7446" y="7252"/>
                  </a:lnTo>
                  <a:lnTo>
                    <a:pt x="7373" y="7374"/>
                  </a:lnTo>
                  <a:lnTo>
                    <a:pt x="7325" y="7495"/>
                  </a:lnTo>
                  <a:lnTo>
                    <a:pt x="7300" y="7641"/>
                  </a:lnTo>
                  <a:lnTo>
                    <a:pt x="7300" y="7787"/>
                  </a:lnTo>
                  <a:lnTo>
                    <a:pt x="7300" y="7909"/>
                  </a:lnTo>
                  <a:lnTo>
                    <a:pt x="7325" y="8055"/>
                  </a:lnTo>
                  <a:lnTo>
                    <a:pt x="7373" y="8177"/>
                  </a:lnTo>
                  <a:lnTo>
                    <a:pt x="7179" y="8298"/>
                  </a:lnTo>
                  <a:lnTo>
                    <a:pt x="7081" y="8323"/>
                  </a:lnTo>
                  <a:lnTo>
                    <a:pt x="6984" y="8347"/>
                  </a:lnTo>
                  <a:lnTo>
                    <a:pt x="6911" y="8371"/>
                  </a:lnTo>
                  <a:lnTo>
                    <a:pt x="6814" y="8347"/>
                  </a:lnTo>
                  <a:lnTo>
                    <a:pt x="6692" y="8298"/>
                  </a:lnTo>
                  <a:lnTo>
                    <a:pt x="6570" y="8201"/>
                  </a:lnTo>
                  <a:lnTo>
                    <a:pt x="6497" y="8055"/>
                  </a:lnTo>
                  <a:lnTo>
                    <a:pt x="6449" y="7909"/>
                  </a:lnTo>
                  <a:lnTo>
                    <a:pt x="6449" y="7739"/>
                  </a:lnTo>
                  <a:lnTo>
                    <a:pt x="6497" y="7544"/>
                  </a:lnTo>
                  <a:lnTo>
                    <a:pt x="6497" y="7520"/>
                  </a:lnTo>
                  <a:lnTo>
                    <a:pt x="6473" y="7520"/>
                  </a:lnTo>
                  <a:lnTo>
                    <a:pt x="6449" y="7495"/>
                  </a:lnTo>
                  <a:lnTo>
                    <a:pt x="6424" y="7520"/>
                  </a:lnTo>
                  <a:lnTo>
                    <a:pt x="6327" y="7617"/>
                  </a:lnTo>
                  <a:lnTo>
                    <a:pt x="6254" y="7739"/>
                  </a:lnTo>
                  <a:lnTo>
                    <a:pt x="6230" y="7836"/>
                  </a:lnTo>
                  <a:lnTo>
                    <a:pt x="6206" y="7958"/>
                  </a:lnTo>
                  <a:lnTo>
                    <a:pt x="6206" y="8055"/>
                  </a:lnTo>
                  <a:lnTo>
                    <a:pt x="6206" y="8177"/>
                  </a:lnTo>
                  <a:lnTo>
                    <a:pt x="6254" y="8274"/>
                  </a:lnTo>
                  <a:lnTo>
                    <a:pt x="6303" y="8371"/>
                  </a:lnTo>
                  <a:lnTo>
                    <a:pt x="6376" y="8469"/>
                  </a:lnTo>
                  <a:lnTo>
                    <a:pt x="6449" y="8542"/>
                  </a:lnTo>
                  <a:lnTo>
                    <a:pt x="6546" y="8615"/>
                  </a:lnTo>
                  <a:lnTo>
                    <a:pt x="6643" y="8663"/>
                  </a:lnTo>
                  <a:lnTo>
                    <a:pt x="6765" y="8712"/>
                  </a:lnTo>
                  <a:lnTo>
                    <a:pt x="6862" y="8736"/>
                  </a:lnTo>
                  <a:lnTo>
                    <a:pt x="7008" y="8736"/>
                  </a:lnTo>
                  <a:lnTo>
                    <a:pt x="7130" y="8712"/>
                  </a:lnTo>
                  <a:lnTo>
                    <a:pt x="7349" y="8615"/>
                  </a:lnTo>
                  <a:lnTo>
                    <a:pt x="7592" y="8493"/>
                  </a:lnTo>
                  <a:lnTo>
                    <a:pt x="7690" y="8566"/>
                  </a:lnTo>
                  <a:lnTo>
                    <a:pt x="7836" y="8639"/>
                  </a:lnTo>
                  <a:lnTo>
                    <a:pt x="7982" y="8663"/>
                  </a:lnTo>
                  <a:lnTo>
                    <a:pt x="8128" y="8688"/>
                  </a:lnTo>
                  <a:lnTo>
                    <a:pt x="8225" y="8688"/>
                  </a:lnTo>
                  <a:lnTo>
                    <a:pt x="8347" y="8663"/>
                  </a:lnTo>
                  <a:lnTo>
                    <a:pt x="8566" y="8566"/>
                  </a:lnTo>
                  <a:lnTo>
                    <a:pt x="8639" y="8663"/>
                  </a:lnTo>
                  <a:lnTo>
                    <a:pt x="8736" y="8736"/>
                  </a:lnTo>
                  <a:lnTo>
                    <a:pt x="8833" y="8809"/>
                  </a:lnTo>
                  <a:lnTo>
                    <a:pt x="8931" y="8858"/>
                  </a:lnTo>
                  <a:lnTo>
                    <a:pt x="9174" y="8907"/>
                  </a:lnTo>
                  <a:lnTo>
                    <a:pt x="9417" y="8931"/>
                  </a:lnTo>
                  <a:lnTo>
                    <a:pt x="9661" y="8882"/>
                  </a:lnTo>
                  <a:lnTo>
                    <a:pt x="9880" y="8809"/>
                  </a:lnTo>
                  <a:lnTo>
                    <a:pt x="9977" y="8736"/>
                  </a:lnTo>
                  <a:lnTo>
                    <a:pt x="10074" y="8663"/>
                  </a:lnTo>
                  <a:lnTo>
                    <a:pt x="10172" y="8566"/>
                  </a:lnTo>
                  <a:lnTo>
                    <a:pt x="10269" y="8469"/>
                  </a:lnTo>
                  <a:lnTo>
                    <a:pt x="10293" y="8396"/>
                  </a:lnTo>
                  <a:lnTo>
                    <a:pt x="10293" y="8347"/>
                  </a:lnTo>
                  <a:lnTo>
                    <a:pt x="10269" y="8298"/>
                  </a:lnTo>
                  <a:lnTo>
                    <a:pt x="10245" y="8250"/>
                  </a:lnTo>
                  <a:lnTo>
                    <a:pt x="10172" y="8225"/>
                  </a:lnTo>
                  <a:lnTo>
                    <a:pt x="10123" y="8201"/>
                  </a:lnTo>
                  <a:lnTo>
                    <a:pt x="10001" y="8201"/>
                  </a:lnTo>
                  <a:lnTo>
                    <a:pt x="9782" y="8323"/>
                  </a:lnTo>
                  <a:lnTo>
                    <a:pt x="9563" y="8420"/>
                  </a:lnTo>
                  <a:lnTo>
                    <a:pt x="9442" y="8444"/>
                  </a:lnTo>
                  <a:lnTo>
                    <a:pt x="9344" y="8469"/>
                  </a:lnTo>
                  <a:lnTo>
                    <a:pt x="9223" y="8469"/>
                  </a:lnTo>
                  <a:lnTo>
                    <a:pt x="9101" y="8420"/>
                  </a:lnTo>
                  <a:lnTo>
                    <a:pt x="9004" y="8347"/>
                  </a:lnTo>
                  <a:lnTo>
                    <a:pt x="8931" y="8274"/>
                  </a:lnTo>
                  <a:lnTo>
                    <a:pt x="9052" y="8128"/>
                  </a:lnTo>
                  <a:lnTo>
                    <a:pt x="9150" y="7982"/>
                  </a:lnTo>
                  <a:lnTo>
                    <a:pt x="9247" y="7836"/>
                  </a:lnTo>
                  <a:lnTo>
                    <a:pt x="9296" y="7666"/>
                  </a:lnTo>
                  <a:lnTo>
                    <a:pt x="9320" y="7495"/>
                  </a:lnTo>
                  <a:lnTo>
                    <a:pt x="9296" y="7349"/>
                  </a:lnTo>
                  <a:lnTo>
                    <a:pt x="9247" y="7203"/>
                  </a:lnTo>
                  <a:lnTo>
                    <a:pt x="9150" y="7057"/>
                  </a:lnTo>
                  <a:lnTo>
                    <a:pt x="9052" y="6984"/>
                  </a:lnTo>
                  <a:lnTo>
                    <a:pt x="8955" y="6936"/>
                  </a:lnTo>
                  <a:close/>
                  <a:moveTo>
                    <a:pt x="1947" y="9710"/>
                  </a:moveTo>
                  <a:lnTo>
                    <a:pt x="1801" y="9758"/>
                  </a:lnTo>
                  <a:lnTo>
                    <a:pt x="1582" y="9856"/>
                  </a:lnTo>
                  <a:lnTo>
                    <a:pt x="1363" y="10002"/>
                  </a:lnTo>
                  <a:lnTo>
                    <a:pt x="925" y="10294"/>
                  </a:lnTo>
                  <a:lnTo>
                    <a:pt x="706" y="10415"/>
                  </a:lnTo>
                  <a:lnTo>
                    <a:pt x="585" y="10513"/>
                  </a:lnTo>
                  <a:lnTo>
                    <a:pt x="463" y="10610"/>
                  </a:lnTo>
                  <a:lnTo>
                    <a:pt x="366" y="10707"/>
                  </a:lnTo>
                  <a:lnTo>
                    <a:pt x="317" y="10829"/>
                  </a:lnTo>
                  <a:lnTo>
                    <a:pt x="317" y="10878"/>
                  </a:lnTo>
                  <a:lnTo>
                    <a:pt x="341" y="10926"/>
                  </a:lnTo>
                  <a:lnTo>
                    <a:pt x="366" y="10999"/>
                  </a:lnTo>
                  <a:lnTo>
                    <a:pt x="439" y="11048"/>
                  </a:lnTo>
                  <a:lnTo>
                    <a:pt x="536" y="11097"/>
                  </a:lnTo>
                  <a:lnTo>
                    <a:pt x="633" y="11097"/>
                  </a:lnTo>
                  <a:lnTo>
                    <a:pt x="755" y="11072"/>
                  </a:lnTo>
                  <a:lnTo>
                    <a:pt x="877" y="11048"/>
                  </a:lnTo>
                  <a:lnTo>
                    <a:pt x="1120" y="10926"/>
                  </a:lnTo>
                  <a:lnTo>
                    <a:pt x="1315" y="10829"/>
                  </a:lnTo>
                  <a:lnTo>
                    <a:pt x="1728" y="10610"/>
                  </a:lnTo>
                  <a:lnTo>
                    <a:pt x="1947" y="10488"/>
                  </a:lnTo>
                  <a:lnTo>
                    <a:pt x="2142" y="10342"/>
                  </a:lnTo>
                  <a:lnTo>
                    <a:pt x="2264" y="10245"/>
                  </a:lnTo>
                  <a:lnTo>
                    <a:pt x="2312" y="10123"/>
                  </a:lnTo>
                  <a:lnTo>
                    <a:pt x="2312" y="10002"/>
                  </a:lnTo>
                  <a:lnTo>
                    <a:pt x="2264" y="9880"/>
                  </a:lnTo>
                  <a:lnTo>
                    <a:pt x="2191" y="9783"/>
                  </a:lnTo>
                  <a:lnTo>
                    <a:pt x="2069" y="9734"/>
                  </a:lnTo>
                  <a:lnTo>
                    <a:pt x="1947" y="9710"/>
                  </a:lnTo>
                  <a:close/>
                  <a:moveTo>
                    <a:pt x="14065" y="10026"/>
                  </a:moveTo>
                  <a:lnTo>
                    <a:pt x="13895" y="10050"/>
                  </a:lnTo>
                  <a:lnTo>
                    <a:pt x="13846" y="10075"/>
                  </a:lnTo>
                  <a:lnTo>
                    <a:pt x="13797" y="10123"/>
                  </a:lnTo>
                  <a:lnTo>
                    <a:pt x="13773" y="10172"/>
                  </a:lnTo>
                  <a:lnTo>
                    <a:pt x="13749" y="10221"/>
                  </a:lnTo>
                  <a:lnTo>
                    <a:pt x="13773" y="10318"/>
                  </a:lnTo>
                  <a:lnTo>
                    <a:pt x="13797" y="10367"/>
                  </a:lnTo>
                  <a:lnTo>
                    <a:pt x="13846" y="10415"/>
                  </a:lnTo>
                  <a:lnTo>
                    <a:pt x="14138" y="10586"/>
                  </a:lnTo>
                  <a:lnTo>
                    <a:pt x="14454" y="10756"/>
                  </a:lnTo>
                  <a:lnTo>
                    <a:pt x="14624" y="10878"/>
                  </a:lnTo>
                  <a:lnTo>
                    <a:pt x="14819" y="10975"/>
                  </a:lnTo>
                  <a:lnTo>
                    <a:pt x="15014" y="11048"/>
                  </a:lnTo>
                  <a:lnTo>
                    <a:pt x="15208" y="11097"/>
                  </a:lnTo>
                  <a:lnTo>
                    <a:pt x="15379" y="11097"/>
                  </a:lnTo>
                  <a:lnTo>
                    <a:pt x="15427" y="11072"/>
                  </a:lnTo>
                  <a:lnTo>
                    <a:pt x="15500" y="11024"/>
                  </a:lnTo>
                  <a:lnTo>
                    <a:pt x="15573" y="10951"/>
                  </a:lnTo>
                  <a:lnTo>
                    <a:pt x="15598" y="10829"/>
                  </a:lnTo>
                  <a:lnTo>
                    <a:pt x="15598" y="10707"/>
                  </a:lnTo>
                  <a:lnTo>
                    <a:pt x="15549" y="10586"/>
                  </a:lnTo>
                  <a:lnTo>
                    <a:pt x="15500" y="10537"/>
                  </a:lnTo>
                  <a:lnTo>
                    <a:pt x="15452" y="10513"/>
                  </a:lnTo>
                  <a:lnTo>
                    <a:pt x="15379" y="10464"/>
                  </a:lnTo>
                  <a:lnTo>
                    <a:pt x="15306" y="10464"/>
                  </a:lnTo>
                  <a:lnTo>
                    <a:pt x="15135" y="10415"/>
                  </a:lnTo>
                  <a:lnTo>
                    <a:pt x="14965" y="10367"/>
                  </a:lnTo>
                  <a:lnTo>
                    <a:pt x="14600" y="10196"/>
                  </a:lnTo>
                  <a:lnTo>
                    <a:pt x="14430" y="10099"/>
                  </a:lnTo>
                  <a:lnTo>
                    <a:pt x="14260" y="10050"/>
                  </a:lnTo>
                  <a:lnTo>
                    <a:pt x="14065" y="10026"/>
                  </a:lnTo>
                  <a:close/>
                  <a:moveTo>
                    <a:pt x="8468" y="2605"/>
                  </a:moveTo>
                  <a:lnTo>
                    <a:pt x="8760" y="2629"/>
                  </a:lnTo>
                  <a:lnTo>
                    <a:pt x="9052" y="2678"/>
                  </a:lnTo>
                  <a:lnTo>
                    <a:pt x="9344" y="2726"/>
                  </a:lnTo>
                  <a:lnTo>
                    <a:pt x="9125" y="2799"/>
                  </a:lnTo>
                  <a:lnTo>
                    <a:pt x="9101" y="2824"/>
                  </a:lnTo>
                  <a:lnTo>
                    <a:pt x="9101" y="2848"/>
                  </a:lnTo>
                  <a:lnTo>
                    <a:pt x="9101" y="2872"/>
                  </a:lnTo>
                  <a:lnTo>
                    <a:pt x="9125" y="2897"/>
                  </a:lnTo>
                  <a:lnTo>
                    <a:pt x="9223" y="2945"/>
                  </a:lnTo>
                  <a:lnTo>
                    <a:pt x="9320" y="2970"/>
                  </a:lnTo>
                  <a:lnTo>
                    <a:pt x="9442" y="2945"/>
                  </a:lnTo>
                  <a:lnTo>
                    <a:pt x="9563" y="2921"/>
                  </a:lnTo>
                  <a:lnTo>
                    <a:pt x="9855" y="2872"/>
                  </a:lnTo>
                  <a:lnTo>
                    <a:pt x="10269" y="3043"/>
                  </a:lnTo>
                  <a:lnTo>
                    <a:pt x="10074" y="3067"/>
                  </a:lnTo>
                  <a:lnTo>
                    <a:pt x="9855" y="3116"/>
                  </a:lnTo>
                  <a:lnTo>
                    <a:pt x="9685" y="3189"/>
                  </a:lnTo>
                  <a:lnTo>
                    <a:pt x="9515" y="3262"/>
                  </a:lnTo>
                  <a:lnTo>
                    <a:pt x="9515" y="3286"/>
                  </a:lnTo>
                  <a:lnTo>
                    <a:pt x="9490" y="3310"/>
                  </a:lnTo>
                  <a:lnTo>
                    <a:pt x="9515" y="3335"/>
                  </a:lnTo>
                  <a:lnTo>
                    <a:pt x="9539" y="3359"/>
                  </a:lnTo>
                  <a:lnTo>
                    <a:pt x="9953" y="3335"/>
                  </a:lnTo>
                  <a:lnTo>
                    <a:pt x="10342" y="3310"/>
                  </a:lnTo>
                  <a:lnTo>
                    <a:pt x="10780" y="3310"/>
                  </a:lnTo>
                  <a:lnTo>
                    <a:pt x="11048" y="3505"/>
                  </a:lnTo>
                  <a:lnTo>
                    <a:pt x="10756" y="3578"/>
                  </a:lnTo>
                  <a:lnTo>
                    <a:pt x="10464" y="3675"/>
                  </a:lnTo>
                  <a:lnTo>
                    <a:pt x="10245" y="3797"/>
                  </a:lnTo>
                  <a:lnTo>
                    <a:pt x="10099" y="3918"/>
                  </a:lnTo>
                  <a:lnTo>
                    <a:pt x="10074" y="3943"/>
                  </a:lnTo>
                  <a:lnTo>
                    <a:pt x="10099" y="3943"/>
                  </a:lnTo>
                  <a:lnTo>
                    <a:pt x="10391" y="3918"/>
                  </a:lnTo>
                  <a:lnTo>
                    <a:pt x="10683" y="3870"/>
                  </a:lnTo>
                  <a:lnTo>
                    <a:pt x="10975" y="3821"/>
                  </a:lnTo>
                  <a:lnTo>
                    <a:pt x="11291" y="3773"/>
                  </a:lnTo>
                  <a:lnTo>
                    <a:pt x="11364" y="3773"/>
                  </a:lnTo>
                  <a:lnTo>
                    <a:pt x="11583" y="3967"/>
                  </a:lnTo>
                  <a:lnTo>
                    <a:pt x="11778" y="4186"/>
                  </a:lnTo>
                  <a:lnTo>
                    <a:pt x="11388" y="4210"/>
                  </a:lnTo>
                  <a:lnTo>
                    <a:pt x="10829" y="4259"/>
                  </a:lnTo>
                  <a:lnTo>
                    <a:pt x="10561" y="4283"/>
                  </a:lnTo>
                  <a:lnTo>
                    <a:pt x="10318" y="4381"/>
                  </a:lnTo>
                  <a:lnTo>
                    <a:pt x="10293" y="4405"/>
                  </a:lnTo>
                  <a:lnTo>
                    <a:pt x="10293" y="4429"/>
                  </a:lnTo>
                  <a:lnTo>
                    <a:pt x="10318" y="4454"/>
                  </a:lnTo>
                  <a:lnTo>
                    <a:pt x="10585" y="4527"/>
                  </a:lnTo>
                  <a:lnTo>
                    <a:pt x="11705" y="4527"/>
                  </a:lnTo>
                  <a:lnTo>
                    <a:pt x="11997" y="4502"/>
                  </a:lnTo>
                  <a:lnTo>
                    <a:pt x="12216" y="4867"/>
                  </a:lnTo>
                  <a:lnTo>
                    <a:pt x="11851" y="4867"/>
                  </a:lnTo>
                  <a:lnTo>
                    <a:pt x="11267" y="4892"/>
                  </a:lnTo>
                  <a:lnTo>
                    <a:pt x="10658" y="4940"/>
                  </a:lnTo>
                  <a:lnTo>
                    <a:pt x="10634" y="4940"/>
                  </a:lnTo>
                  <a:lnTo>
                    <a:pt x="10634" y="4965"/>
                  </a:lnTo>
                  <a:lnTo>
                    <a:pt x="10634" y="4989"/>
                  </a:lnTo>
                  <a:lnTo>
                    <a:pt x="10658" y="5013"/>
                  </a:lnTo>
                  <a:lnTo>
                    <a:pt x="10902" y="5086"/>
                  </a:lnTo>
                  <a:lnTo>
                    <a:pt x="11169" y="5111"/>
                  </a:lnTo>
                  <a:lnTo>
                    <a:pt x="12021" y="5111"/>
                  </a:lnTo>
                  <a:lnTo>
                    <a:pt x="12362" y="5135"/>
                  </a:lnTo>
                  <a:lnTo>
                    <a:pt x="12556" y="5622"/>
                  </a:lnTo>
                  <a:lnTo>
                    <a:pt x="11461" y="5622"/>
                  </a:lnTo>
                  <a:lnTo>
                    <a:pt x="11291" y="5646"/>
                  </a:lnTo>
                  <a:lnTo>
                    <a:pt x="11145" y="5695"/>
                  </a:lnTo>
                  <a:lnTo>
                    <a:pt x="10999" y="5768"/>
                  </a:lnTo>
                  <a:lnTo>
                    <a:pt x="10975" y="5792"/>
                  </a:lnTo>
                  <a:lnTo>
                    <a:pt x="10999" y="5841"/>
                  </a:lnTo>
                  <a:lnTo>
                    <a:pt x="11267" y="5889"/>
                  </a:lnTo>
                  <a:lnTo>
                    <a:pt x="11534" y="5889"/>
                  </a:lnTo>
                  <a:lnTo>
                    <a:pt x="12070" y="5914"/>
                  </a:lnTo>
                  <a:lnTo>
                    <a:pt x="12654" y="5938"/>
                  </a:lnTo>
                  <a:lnTo>
                    <a:pt x="12702" y="6060"/>
                  </a:lnTo>
                  <a:lnTo>
                    <a:pt x="12727" y="6181"/>
                  </a:lnTo>
                  <a:lnTo>
                    <a:pt x="12386" y="6181"/>
                  </a:lnTo>
                  <a:lnTo>
                    <a:pt x="11729" y="6254"/>
                  </a:lnTo>
                  <a:lnTo>
                    <a:pt x="11413" y="6279"/>
                  </a:lnTo>
                  <a:lnTo>
                    <a:pt x="11121" y="6352"/>
                  </a:lnTo>
                  <a:lnTo>
                    <a:pt x="11096" y="6352"/>
                  </a:lnTo>
                  <a:lnTo>
                    <a:pt x="11096" y="6376"/>
                  </a:lnTo>
                  <a:lnTo>
                    <a:pt x="11096" y="6400"/>
                  </a:lnTo>
                  <a:lnTo>
                    <a:pt x="11121" y="6425"/>
                  </a:lnTo>
                  <a:lnTo>
                    <a:pt x="11388" y="6473"/>
                  </a:lnTo>
                  <a:lnTo>
                    <a:pt x="11656" y="6498"/>
                  </a:lnTo>
                  <a:lnTo>
                    <a:pt x="12508" y="6498"/>
                  </a:lnTo>
                  <a:lnTo>
                    <a:pt x="12824" y="6522"/>
                  </a:lnTo>
                  <a:lnTo>
                    <a:pt x="12873" y="6838"/>
                  </a:lnTo>
                  <a:lnTo>
                    <a:pt x="12556" y="6838"/>
                  </a:lnTo>
                  <a:lnTo>
                    <a:pt x="12240" y="6863"/>
                  </a:lnTo>
                  <a:lnTo>
                    <a:pt x="11753" y="6887"/>
                  </a:lnTo>
                  <a:lnTo>
                    <a:pt x="11510" y="6911"/>
                  </a:lnTo>
                  <a:lnTo>
                    <a:pt x="11267" y="6936"/>
                  </a:lnTo>
                  <a:lnTo>
                    <a:pt x="11242" y="6936"/>
                  </a:lnTo>
                  <a:lnTo>
                    <a:pt x="11242" y="6960"/>
                  </a:lnTo>
                  <a:lnTo>
                    <a:pt x="11242" y="7009"/>
                  </a:lnTo>
                  <a:lnTo>
                    <a:pt x="11267" y="7009"/>
                  </a:lnTo>
                  <a:lnTo>
                    <a:pt x="11461" y="7082"/>
                  </a:lnTo>
                  <a:lnTo>
                    <a:pt x="11680" y="7130"/>
                  </a:lnTo>
                  <a:lnTo>
                    <a:pt x="12727" y="7130"/>
                  </a:lnTo>
                  <a:lnTo>
                    <a:pt x="12921" y="7106"/>
                  </a:lnTo>
                  <a:lnTo>
                    <a:pt x="12994" y="7593"/>
                  </a:lnTo>
                  <a:lnTo>
                    <a:pt x="12994" y="7593"/>
                  </a:lnTo>
                  <a:lnTo>
                    <a:pt x="12848" y="7568"/>
                  </a:lnTo>
                  <a:lnTo>
                    <a:pt x="12702" y="7568"/>
                  </a:lnTo>
                  <a:lnTo>
                    <a:pt x="12435" y="7593"/>
                  </a:lnTo>
                  <a:lnTo>
                    <a:pt x="11997" y="7593"/>
                  </a:lnTo>
                  <a:lnTo>
                    <a:pt x="11778" y="7617"/>
                  </a:lnTo>
                  <a:lnTo>
                    <a:pt x="11559" y="7690"/>
                  </a:lnTo>
                  <a:lnTo>
                    <a:pt x="11534" y="7690"/>
                  </a:lnTo>
                  <a:lnTo>
                    <a:pt x="11534" y="7739"/>
                  </a:lnTo>
                  <a:lnTo>
                    <a:pt x="11534" y="7763"/>
                  </a:lnTo>
                  <a:lnTo>
                    <a:pt x="11559" y="7787"/>
                  </a:lnTo>
                  <a:lnTo>
                    <a:pt x="11778" y="7836"/>
                  </a:lnTo>
                  <a:lnTo>
                    <a:pt x="11997" y="7860"/>
                  </a:lnTo>
                  <a:lnTo>
                    <a:pt x="12435" y="7860"/>
                  </a:lnTo>
                  <a:lnTo>
                    <a:pt x="12702" y="7885"/>
                  </a:lnTo>
                  <a:lnTo>
                    <a:pt x="12848" y="7885"/>
                  </a:lnTo>
                  <a:lnTo>
                    <a:pt x="12994" y="7860"/>
                  </a:lnTo>
                  <a:lnTo>
                    <a:pt x="12994" y="7909"/>
                  </a:lnTo>
                  <a:lnTo>
                    <a:pt x="12994" y="8250"/>
                  </a:lnTo>
                  <a:lnTo>
                    <a:pt x="12873" y="8201"/>
                  </a:lnTo>
                  <a:lnTo>
                    <a:pt x="12775" y="8201"/>
                  </a:lnTo>
                  <a:lnTo>
                    <a:pt x="12532" y="8177"/>
                  </a:lnTo>
                  <a:lnTo>
                    <a:pt x="12094" y="8177"/>
                  </a:lnTo>
                  <a:lnTo>
                    <a:pt x="11875" y="8201"/>
                  </a:lnTo>
                  <a:lnTo>
                    <a:pt x="11656" y="8250"/>
                  </a:lnTo>
                  <a:lnTo>
                    <a:pt x="11656" y="8274"/>
                  </a:lnTo>
                  <a:lnTo>
                    <a:pt x="11632" y="8298"/>
                  </a:lnTo>
                  <a:lnTo>
                    <a:pt x="11656" y="8298"/>
                  </a:lnTo>
                  <a:lnTo>
                    <a:pt x="11656" y="8323"/>
                  </a:lnTo>
                  <a:lnTo>
                    <a:pt x="12045" y="8396"/>
                  </a:lnTo>
                  <a:lnTo>
                    <a:pt x="12410" y="8444"/>
                  </a:lnTo>
                  <a:lnTo>
                    <a:pt x="12702" y="8469"/>
                  </a:lnTo>
                  <a:lnTo>
                    <a:pt x="12824" y="8493"/>
                  </a:lnTo>
                  <a:lnTo>
                    <a:pt x="12970" y="8469"/>
                  </a:lnTo>
                  <a:lnTo>
                    <a:pt x="12873" y="8858"/>
                  </a:lnTo>
                  <a:lnTo>
                    <a:pt x="12654" y="8809"/>
                  </a:lnTo>
                  <a:lnTo>
                    <a:pt x="12483" y="8785"/>
                  </a:lnTo>
                  <a:lnTo>
                    <a:pt x="12264" y="8736"/>
                  </a:lnTo>
                  <a:lnTo>
                    <a:pt x="11826" y="8736"/>
                  </a:lnTo>
                  <a:lnTo>
                    <a:pt x="11607" y="8809"/>
                  </a:lnTo>
                  <a:lnTo>
                    <a:pt x="11583" y="8834"/>
                  </a:lnTo>
                  <a:lnTo>
                    <a:pt x="11583" y="8858"/>
                  </a:lnTo>
                  <a:lnTo>
                    <a:pt x="11583" y="8882"/>
                  </a:lnTo>
                  <a:lnTo>
                    <a:pt x="11851" y="8882"/>
                  </a:lnTo>
                  <a:lnTo>
                    <a:pt x="12094" y="8931"/>
                  </a:lnTo>
                  <a:lnTo>
                    <a:pt x="12556" y="9053"/>
                  </a:lnTo>
                  <a:lnTo>
                    <a:pt x="12775" y="9126"/>
                  </a:lnTo>
                  <a:lnTo>
                    <a:pt x="12654" y="9345"/>
                  </a:lnTo>
                  <a:lnTo>
                    <a:pt x="12508" y="9296"/>
                  </a:lnTo>
                  <a:lnTo>
                    <a:pt x="12313" y="9272"/>
                  </a:lnTo>
                  <a:lnTo>
                    <a:pt x="12143" y="9223"/>
                  </a:lnTo>
                  <a:lnTo>
                    <a:pt x="11972" y="9199"/>
                  </a:lnTo>
                  <a:lnTo>
                    <a:pt x="11607" y="9199"/>
                  </a:lnTo>
                  <a:lnTo>
                    <a:pt x="11583" y="9223"/>
                  </a:lnTo>
                  <a:lnTo>
                    <a:pt x="11583" y="9247"/>
                  </a:lnTo>
                  <a:lnTo>
                    <a:pt x="11583" y="9272"/>
                  </a:lnTo>
                  <a:lnTo>
                    <a:pt x="11924" y="9418"/>
                  </a:lnTo>
                  <a:lnTo>
                    <a:pt x="12240" y="9564"/>
                  </a:lnTo>
                  <a:lnTo>
                    <a:pt x="12532" y="9637"/>
                  </a:lnTo>
                  <a:lnTo>
                    <a:pt x="12337" y="9929"/>
                  </a:lnTo>
                  <a:lnTo>
                    <a:pt x="12337" y="9977"/>
                  </a:lnTo>
                  <a:lnTo>
                    <a:pt x="12167" y="9904"/>
                  </a:lnTo>
                  <a:lnTo>
                    <a:pt x="11997" y="9880"/>
                  </a:lnTo>
                  <a:lnTo>
                    <a:pt x="11802" y="9831"/>
                  </a:lnTo>
                  <a:lnTo>
                    <a:pt x="11242" y="9831"/>
                  </a:lnTo>
                  <a:lnTo>
                    <a:pt x="11218" y="9856"/>
                  </a:lnTo>
                  <a:lnTo>
                    <a:pt x="11218" y="9880"/>
                  </a:lnTo>
                  <a:lnTo>
                    <a:pt x="11242" y="9880"/>
                  </a:lnTo>
                  <a:lnTo>
                    <a:pt x="11534" y="10002"/>
                  </a:lnTo>
                  <a:lnTo>
                    <a:pt x="11851" y="10123"/>
                  </a:lnTo>
                  <a:lnTo>
                    <a:pt x="12167" y="10245"/>
                  </a:lnTo>
                  <a:lnTo>
                    <a:pt x="11972" y="10513"/>
                  </a:lnTo>
                  <a:lnTo>
                    <a:pt x="11826" y="10488"/>
                  </a:lnTo>
                  <a:lnTo>
                    <a:pt x="11413" y="10391"/>
                  </a:lnTo>
                  <a:lnTo>
                    <a:pt x="11023" y="10342"/>
                  </a:lnTo>
                  <a:lnTo>
                    <a:pt x="10975" y="10342"/>
                  </a:lnTo>
                  <a:lnTo>
                    <a:pt x="10975" y="10367"/>
                  </a:lnTo>
                  <a:lnTo>
                    <a:pt x="10975" y="10391"/>
                  </a:lnTo>
                  <a:lnTo>
                    <a:pt x="10999" y="10440"/>
                  </a:lnTo>
                  <a:lnTo>
                    <a:pt x="11145" y="10537"/>
                  </a:lnTo>
                  <a:lnTo>
                    <a:pt x="11315" y="10610"/>
                  </a:lnTo>
                  <a:lnTo>
                    <a:pt x="11632" y="10732"/>
                  </a:lnTo>
                  <a:lnTo>
                    <a:pt x="11802" y="10780"/>
                  </a:lnTo>
                  <a:lnTo>
                    <a:pt x="11656" y="10999"/>
                  </a:lnTo>
                  <a:lnTo>
                    <a:pt x="11510" y="10951"/>
                  </a:lnTo>
                  <a:lnTo>
                    <a:pt x="11364" y="10926"/>
                  </a:lnTo>
                  <a:lnTo>
                    <a:pt x="11072" y="10853"/>
                  </a:lnTo>
                  <a:lnTo>
                    <a:pt x="10950" y="10853"/>
                  </a:lnTo>
                  <a:lnTo>
                    <a:pt x="10804" y="10902"/>
                  </a:lnTo>
                  <a:lnTo>
                    <a:pt x="10780" y="10926"/>
                  </a:lnTo>
                  <a:lnTo>
                    <a:pt x="10756" y="10951"/>
                  </a:lnTo>
                  <a:lnTo>
                    <a:pt x="10756" y="10999"/>
                  </a:lnTo>
                  <a:lnTo>
                    <a:pt x="10780" y="11048"/>
                  </a:lnTo>
                  <a:lnTo>
                    <a:pt x="10902" y="11121"/>
                  </a:lnTo>
                  <a:lnTo>
                    <a:pt x="11023" y="11170"/>
                  </a:lnTo>
                  <a:lnTo>
                    <a:pt x="11267" y="11243"/>
                  </a:lnTo>
                  <a:lnTo>
                    <a:pt x="11461" y="11291"/>
                  </a:lnTo>
                  <a:lnTo>
                    <a:pt x="11242" y="11583"/>
                  </a:lnTo>
                  <a:lnTo>
                    <a:pt x="11072" y="11535"/>
                  </a:lnTo>
                  <a:lnTo>
                    <a:pt x="10877" y="11535"/>
                  </a:lnTo>
                  <a:lnTo>
                    <a:pt x="10683" y="11583"/>
                  </a:lnTo>
                  <a:lnTo>
                    <a:pt x="10658" y="11608"/>
                  </a:lnTo>
                  <a:lnTo>
                    <a:pt x="10683" y="11632"/>
                  </a:lnTo>
                  <a:lnTo>
                    <a:pt x="10829" y="11681"/>
                  </a:lnTo>
                  <a:lnTo>
                    <a:pt x="10975" y="11729"/>
                  </a:lnTo>
                  <a:lnTo>
                    <a:pt x="11096" y="11778"/>
                  </a:lnTo>
                  <a:lnTo>
                    <a:pt x="10877" y="12143"/>
                  </a:lnTo>
                  <a:lnTo>
                    <a:pt x="10829" y="12118"/>
                  </a:lnTo>
                  <a:lnTo>
                    <a:pt x="10658" y="12045"/>
                  </a:lnTo>
                  <a:lnTo>
                    <a:pt x="10561" y="11997"/>
                  </a:lnTo>
                  <a:lnTo>
                    <a:pt x="10464" y="11972"/>
                  </a:lnTo>
                  <a:lnTo>
                    <a:pt x="10439" y="11997"/>
                  </a:lnTo>
                  <a:lnTo>
                    <a:pt x="10439" y="12045"/>
                  </a:lnTo>
                  <a:lnTo>
                    <a:pt x="10488" y="12118"/>
                  </a:lnTo>
                  <a:lnTo>
                    <a:pt x="10585" y="12191"/>
                  </a:lnTo>
                  <a:lnTo>
                    <a:pt x="10756" y="12313"/>
                  </a:lnTo>
                  <a:lnTo>
                    <a:pt x="10561" y="12654"/>
                  </a:lnTo>
                  <a:lnTo>
                    <a:pt x="10415" y="12629"/>
                  </a:lnTo>
                  <a:lnTo>
                    <a:pt x="10172" y="12629"/>
                  </a:lnTo>
                  <a:lnTo>
                    <a:pt x="10026" y="12654"/>
                  </a:lnTo>
                  <a:lnTo>
                    <a:pt x="10026" y="12678"/>
                  </a:lnTo>
                  <a:lnTo>
                    <a:pt x="10026" y="12702"/>
                  </a:lnTo>
                  <a:lnTo>
                    <a:pt x="10245" y="12800"/>
                  </a:lnTo>
                  <a:lnTo>
                    <a:pt x="10439" y="12897"/>
                  </a:lnTo>
                  <a:lnTo>
                    <a:pt x="10196" y="13384"/>
                  </a:lnTo>
                  <a:lnTo>
                    <a:pt x="9880" y="13384"/>
                  </a:lnTo>
                  <a:lnTo>
                    <a:pt x="9904" y="13432"/>
                  </a:lnTo>
                  <a:lnTo>
                    <a:pt x="10147" y="13505"/>
                  </a:lnTo>
                  <a:lnTo>
                    <a:pt x="10074" y="13700"/>
                  </a:lnTo>
                  <a:lnTo>
                    <a:pt x="10026" y="13895"/>
                  </a:lnTo>
                  <a:lnTo>
                    <a:pt x="9953" y="14284"/>
                  </a:lnTo>
                  <a:lnTo>
                    <a:pt x="9880" y="14673"/>
                  </a:lnTo>
                  <a:lnTo>
                    <a:pt x="9807" y="15087"/>
                  </a:lnTo>
                  <a:lnTo>
                    <a:pt x="9101" y="15111"/>
                  </a:lnTo>
                  <a:lnTo>
                    <a:pt x="9247" y="14673"/>
                  </a:lnTo>
                  <a:lnTo>
                    <a:pt x="9344" y="14235"/>
                  </a:lnTo>
                  <a:lnTo>
                    <a:pt x="9539" y="13359"/>
                  </a:lnTo>
                  <a:lnTo>
                    <a:pt x="9734" y="12459"/>
                  </a:lnTo>
                  <a:lnTo>
                    <a:pt x="9855" y="12021"/>
                  </a:lnTo>
                  <a:lnTo>
                    <a:pt x="9977" y="11583"/>
                  </a:lnTo>
                  <a:lnTo>
                    <a:pt x="10269" y="10659"/>
                  </a:lnTo>
                  <a:lnTo>
                    <a:pt x="10537" y="9734"/>
                  </a:lnTo>
                  <a:lnTo>
                    <a:pt x="10658" y="9320"/>
                  </a:lnTo>
                  <a:lnTo>
                    <a:pt x="10756" y="8858"/>
                  </a:lnTo>
                  <a:lnTo>
                    <a:pt x="10780" y="8639"/>
                  </a:lnTo>
                  <a:lnTo>
                    <a:pt x="10780" y="8396"/>
                  </a:lnTo>
                  <a:lnTo>
                    <a:pt x="10756" y="8177"/>
                  </a:lnTo>
                  <a:lnTo>
                    <a:pt x="10707" y="7958"/>
                  </a:lnTo>
                  <a:lnTo>
                    <a:pt x="10683" y="7933"/>
                  </a:lnTo>
                  <a:lnTo>
                    <a:pt x="10634" y="7933"/>
                  </a:lnTo>
                  <a:lnTo>
                    <a:pt x="10610" y="7958"/>
                  </a:lnTo>
                  <a:lnTo>
                    <a:pt x="10537" y="8177"/>
                  </a:lnTo>
                  <a:lnTo>
                    <a:pt x="10464" y="8420"/>
                  </a:lnTo>
                  <a:lnTo>
                    <a:pt x="10366" y="8882"/>
                  </a:lnTo>
                  <a:lnTo>
                    <a:pt x="10293" y="9369"/>
                  </a:lnTo>
                  <a:lnTo>
                    <a:pt x="10172" y="9831"/>
                  </a:lnTo>
                  <a:lnTo>
                    <a:pt x="9904" y="10756"/>
                  </a:lnTo>
                  <a:lnTo>
                    <a:pt x="9588" y="11656"/>
                  </a:lnTo>
                  <a:lnTo>
                    <a:pt x="9466" y="12094"/>
                  </a:lnTo>
                  <a:lnTo>
                    <a:pt x="9369" y="12532"/>
                  </a:lnTo>
                  <a:lnTo>
                    <a:pt x="9174" y="13384"/>
                  </a:lnTo>
                  <a:lnTo>
                    <a:pt x="8979" y="14260"/>
                  </a:lnTo>
                  <a:lnTo>
                    <a:pt x="8858" y="14698"/>
                  </a:lnTo>
                  <a:lnTo>
                    <a:pt x="8736" y="15111"/>
                  </a:lnTo>
                  <a:lnTo>
                    <a:pt x="8128" y="15136"/>
                  </a:lnTo>
                  <a:lnTo>
                    <a:pt x="7519" y="15087"/>
                  </a:lnTo>
                  <a:lnTo>
                    <a:pt x="7179" y="15063"/>
                  </a:lnTo>
                  <a:lnTo>
                    <a:pt x="7154" y="15038"/>
                  </a:lnTo>
                  <a:lnTo>
                    <a:pt x="7081" y="14698"/>
                  </a:lnTo>
                  <a:lnTo>
                    <a:pt x="7033" y="14357"/>
                  </a:lnTo>
                  <a:lnTo>
                    <a:pt x="6935" y="13651"/>
                  </a:lnTo>
                  <a:lnTo>
                    <a:pt x="6765" y="12605"/>
                  </a:lnTo>
                  <a:lnTo>
                    <a:pt x="6570" y="11583"/>
                  </a:lnTo>
                  <a:lnTo>
                    <a:pt x="6230" y="9880"/>
                  </a:lnTo>
                  <a:lnTo>
                    <a:pt x="6060" y="9028"/>
                  </a:lnTo>
                  <a:lnTo>
                    <a:pt x="5841" y="8177"/>
                  </a:lnTo>
                  <a:lnTo>
                    <a:pt x="5816" y="8152"/>
                  </a:lnTo>
                  <a:lnTo>
                    <a:pt x="5768" y="8128"/>
                  </a:lnTo>
                  <a:lnTo>
                    <a:pt x="5743" y="8128"/>
                  </a:lnTo>
                  <a:lnTo>
                    <a:pt x="5695" y="8152"/>
                  </a:lnTo>
                  <a:lnTo>
                    <a:pt x="5646" y="8298"/>
                  </a:lnTo>
                  <a:lnTo>
                    <a:pt x="5646" y="8420"/>
                  </a:lnTo>
                  <a:lnTo>
                    <a:pt x="5646" y="8542"/>
                  </a:lnTo>
                  <a:lnTo>
                    <a:pt x="5646" y="8663"/>
                  </a:lnTo>
                  <a:lnTo>
                    <a:pt x="5719" y="8931"/>
                  </a:lnTo>
                  <a:lnTo>
                    <a:pt x="5768" y="9199"/>
                  </a:lnTo>
                  <a:lnTo>
                    <a:pt x="5865" y="9734"/>
                  </a:lnTo>
                  <a:lnTo>
                    <a:pt x="5962" y="10245"/>
                  </a:lnTo>
                  <a:lnTo>
                    <a:pt x="6035" y="10780"/>
                  </a:lnTo>
                  <a:lnTo>
                    <a:pt x="6133" y="11316"/>
                  </a:lnTo>
                  <a:lnTo>
                    <a:pt x="6327" y="12337"/>
                  </a:lnTo>
                  <a:lnTo>
                    <a:pt x="6522" y="13384"/>
                  </a:lnTo>
                  <a:lnTo>
                    <a:pt x="6570" y="13773"/>
                  </a:lnTo>
                  <a:lnTo>
                    <a:pt x="6619" y="14211"/>
                  </a:lnTo>
                  <a:lnTo>
                    <a:pt x="6668" y="14625"/>
                  </a:lnTo>
                  <a:lnTo>
                    <a:pt x="6716" y="14819"/>
                  </a:lnTo>
                  <a:lnTo>
                    <a:pt x="6765" y="15014"/>
                  </a:lnTo>
                  <a:lnTo>
                    <a:pt x="6497" y="15038"/>
                  </a:lnTo>
                  <a:lnTo>
                    <a:pt x="6473" y="14625"/>
                  </a:lnTo>
                  <a:lnTo>
                    <a:pt x="6400" y="14235"/>
                  </a:lnTo>
                  <a:lnTo>
                    <a:pt x="6279" y="13846"/>
                  </a:lnTo>
                  <a:lnTo>
                    <a:pt x="6133" y="13481"/>
                  </a:lnTo>
                  <a:lnTo>
                    <a:pt x="5938" y="13116"/>
                  </a:lnTo>
                  <a:lnTo>
                    <a:pt x="5743" y="12775"/>
                  </a:lnTo>
                  <a:lnTo>
                    <a:pt x="5281" y="12070"/>
                  </a:lnTo>
                  <a:lnTo>
                    <a:pt x="4746" y="11267"/>
                  </a:lnTo>
                  <a:lnTo>
                    <a:pt x="4210" y="10415"/>
                  </a:lnTo>
                  <a:lnTo>
                    <a:pt x="3967" y="9977"/>
                  </a:lnTo>
                  <a:lnTo>
                    <a:pt x="3724" y="9539"/>
                  </a:lnTo>
                  <a:lnTo>
                    <a:pt x="3529" y="9077"/>
                  </a:lnTo>
                  <a:lnTo>
                    <a:pt x="3359" y="8615"/>
                  </a:lnTo>
                  <a:lnTo>
                    <a:pt x="3286" y="8396"/>
                  </a:lnTo>
                  <a:lnTo>
                    <a:pt x="3261" y="8152"/>
                  </a:lnTo>
                  <a:lnTo>
                    <a:pt x="3237" y="7909"/>
                  </a:lnTo>
                  <a:lnTo>
                    <a:pt x="3237" y="7666"/>
                  </a:lnTo>
                  <a:lnTo>
                    <a:pt x="3261" y="7155"/>
                  </a:lnTo>
                  <a:lnTo>
                    <a:pt x="3310" y="6668"/>
                  </a:lnTo>
                  <a:lnTo>
                    <a:pt x="3334" y="6376"/>
                  </a:lnTo>
                  <a:lnTo>
                    <a:pt x="3407" y="6108"/>
                  </a:lnTo>
                  <a:lnTo>
                    <a:pt x="3480" y="5841"/>
                  </a:lnTo>
                  <a:lnTo>
                    <a:pt x="3578" y="5597"/>
                  </a:lnTo>
                  <a:lnTo>
                    <a:pt x="3699" y="5354"/>
                  </a:lnTo>
                  <a:lnTo>
                    <a:pt x="3845" y="5111"/>
                  </a:lnTo>
                  <a:lnTo>
                    <a:pt x="4016" y="4892"/>
                  </a:lnTo>
                  <a:lnTo>
                    <a:pt x="4186" y="4673"/>
                  </a:lnTo>
                  <a:lnTo>
                    <a:pt x="4648" y="4162"/>
                  </a:lnTo>
                  <a:lnTo>
                    <a:pt x="5062" y="3748"/>
                  </a:lnTo>
                  <a:lnTo>
                    <a:pt x="5403" y="3432"/>
                  </a:lnTo>
                  <a:lnTo>
                    <a:pt x="5743" y="3189"/>
                  </a:lnTo>
                  <a:lnTo>
                    <a:pt x="6060" y="3018"/>
                  </a:lnTo>
                  <a:lnTo>
                    <a:pt x="6352" y="2872"/>
                  </a:lnTo>
                  <a:lnTo>
                    <a:pt x="6668" y="2775"/>
                  </a:lnTo>
                  <a:lnTo>
                    <a:pt x="6984" y="2702"/>
                  </a:lnTo>
                  <a:lnTo>
                    <a:pt x="7276" y="2653"/>
                  </a:lnTo>
                  <a:lnTo>
                    <a:pt x="7568" y="2629"/>
                  </a:lnTo>
                  <a:lnTo>
                    <a:pt x="7860" y="2605"/>
                  </a:lnTo>
                  <a:close/>
                  <a:moveTo>
                    <a:pt x="6716" y="15525"/>
                  </a:moveTo>
                  <a:lnTo>
                    <a:pt x="6619" y="15720"/>
                  </a:lnTo>
                  <a:lnTo>
                    <a:pt x="6352" y="16158"/>
                  </a:lnTo>
                  <a:lnTo>
                    <a:pt x="6279" y="16109"/>
                  </a:lnTo>
                  <a:lnTo>
                    <a:pt x="6230" y="16060"/>
                  </a:lnTo>
                  <a:lnTo>
                    <a:pt x="6206" y="15963"/>
                  </a:lnTo>
                  <a:lnTo>
                    <a:pt x="6206" y="15866"/>
                  </a:lnTo>
                  <a:lnTo>
                    <a:pt x="6206" y="15768"/>
                  </a:lnTo>
                  <a:lnTo>
                    <a:pt x="6230" y="15695"/>
                  </a:lnTo>
                  <a:lnTo>
                    <a:pt x="6279" y="15598"/>
                  </a:lnTo>
                  <a:lnTo>
                    <a:pt x="6327" y="15549"/>
                  </a:lnTo>
                  <a:lnTo>
                    <a:pt x="6595" y="15525"/>
                  </a:lnTo>
                  <a:close/>
                  <a:moveTo>
                    <a:pt x="6887" y="15525"/>
                  </a:moveTo>
                  <a:lnTo>
                    <a:pt x="7276" y="15549"/>
                  </a:lnTo>
                  <a:lnTo>
                    <a:pt x="7641" y="15598"/>
                  </a:lnTo>
                  <a:lnTo>
                    <a:pt x="8225" y="15647"/>
                  </a:lnTo>
                  <a:lnTo>
                    <a:pt x="8809" y="15671"/>
                  </a:lnTo>
                  <a:lnTo>
                    <a:pt x="8541" y="15963"/>
                  </a:lnTo>
                  <a:lnTo>
                    <a:pt x="8298" y="16255"/>
                  </a:lnTo>
                  <a:lnTo>
                    <a:pt x="7909" y="16231"/>
                  </a:lnTo>
                  <a:lnTo>
                    <a:pt x="8249" y="15744"/>
                  </a:lnTo>
                  <a:lnTo>
                    <a:pt x="8249" y="15720"/>
                  </a:lnTo>
                  <a:lnTo>
                    <a:pt x="8225" y="15695"/>
                  </a:lnTo>
                  <a:lnTo>
                    <a:pt x="8201" y="15671"/>
                  </a:lnTo>
                  <a:lnTo>
                    <a:pt x="8176" y="15695"/>
                  </a:lnTo>
                  <a:lnTo>
                    <a:pt x="7690" y="16231"/>
                  </a:lnTo>
                  <a:lnTo>
                    <a:pt x="7179" y="16182"/>
                  </a:lnTo>
                  <a:lnTo>
                    <a:pt x="7325" y="15939"/>
                  </a:lnTo>
                  <a:lnTo>
                    <a:pt x="7471" y="15671"/>
                  </a:lnTo>
                  <a:lnTo>
                    <a:pt x="7471" y="15647"/>
                  </a:lnTo>
                  <a:lnTo>
                    <a:pt x="7446" y="15622"/>
                  </a:lnTo>
                  <a:lnTo>
                    <a:pt x="7422" y="15647"/>
                  </a:lnTo>
                  <a:lnTo>
                    <a:pt x="7203" y="15890"/>
                  </a:lnTo>
                  <a:lnTo>
                    <a:pt x="6935" y="16182"/>
                  </a:lnTo>
                  <a:lnTo>
                    <a:pt x="6741" y="16206"/>
                  </a:lnTo>
                  <a:lnTo>
                    <a:pt x="6570" y="16255"/>
                  </a:lnTo>
                  <a:lnTo>
                    <a:pt x="6668" y="16060"/>
                  </a:lnTo>
                  <a:lnTo>
                    <a:pt x="6814" y="15817"/>
                  </a:lnTo>
                  <a:lnTo>
                    <a:pt x="6862" y="15671"/>
                  </a:lnTo>
                  <a:lnTo>
                    <a:pt x="6887" y="15525"/>
                  </a:lnTo>
                  <a:close/>
                  <a:moveTo>
                    <a:pt x="9661" y="15622"/>
                  </a:moveTo>
                  <a:lnTo>
                    <a:pt x="9734" y="15671"/>
                  </a:lnTo>
                  <a:lnTo>
                    <a:pt x="9807" y="15695"/>
                  </a:lnTo>
                  <a:lnTo>
                    <a:pt x="9953" y="15695"/>
                  </a:lnTo>
                  <a:lnTo>
                    <a:pt x="9782" y="15793"/>
                  </a:lnTo>
                  <a:lnTo>
                    <a:pt x="9661" y="15939"/>
                  </a:lnTo>
                  <a:lnTo>
                    <a:pt x="9539" y="16085"/>
                  </a:lnTo>
                  <a:lnTo>
                    <a:pt x="9417" y="16279"/>
                  </a:lnTo>
                  <a:lnTo>
                    <a:pt x="9271" y="16279"/>
                  </a:lnTo>
                  <a:lnTo>
                    <a:pt x="9612" y="15817"/>
                  </a:lnTo>
                  <a:lnTo>
                    <a:pt x="9612" y="15793"/>
                  </a:lnTo>
                  <a:lnTo>
                    <a:pt x="9612" y="15768"/>
                  </a:lnTo>
                  <a:lnTo>
                    <a:pt x="9563" y="15768"/>
                  </a:lnTo>
                  <a:lnTo>
                    <a:pt x="9320" y="16012"/>
                  </a:lnTo>
                  <a:lnTo>
                    <a:pt x="9077" y="16255"/>
                  </a:lnTo>
                  <a:lnTo>
                    <a:pt x="8517" y="16255"/>
                  </a:lnTo>
                  <a:lnTo>
                    <a:pt x="8882" y="15720"/>
                  </a:lnTo>
                  <a:lnTo>
                    <a:pt x="8906" y="15695"/>
                  </a:lnTo>
                  <a:lnTo>
                    <a:pt x="8882" y="15671"/>
                  </a:lnTo>
                  <a:lnTo>
                    <a:pt x="9271" y="15671"/>
                  </a:lnTo>
                  <a:lnTo>
                    <a:pt x="9661" y="15622"/>
                  </a:lnTo>
                  <a:close/>
                  <a:moveTo>
                    <a:pt x="10074" y="15768"/>
                  </a:moveTo>
                  <a:lnTo>
                    <a:pt x="10074" y="15841"/>
                  </a:lnTo>
                  <a:lnTo>
                    <a:pt x="10099" y="15939"/>
                  </a:lnTo>
                  <a:lnTo>
                    <a:pt x="10074" y="16060"/>
                  </a:lnTo>
                  <a:lnTo>
                    <a:pt x="10050" y="16182"/>
                  </a:lnTo>
                  <a:lnTo>
                    <a:pt x="9977" y="16304"/>
                  </a:lnTo>
                  <a:lnTo>
                    <a:pt x="9758" y="16279"/>
                  </a:lnTo>
                  <a:lnTo>
                    <a:pt x="9880" y="16012"/>
                  </a:lnTo>
                  <a:lnTo>
                    <a:pt x="9977" y="15890"/>
                  </a:lnTo>
                  <a:lnTo>
                    <a:pt x="10074" y="15768"/>
                  </a:lnTo>
                  <a:close/>
                  <a:moveTo>
                    <a:pt x="6522" y="16571"/>
                  </a:moveTo>
                  <a:lnTo>
                    <a:pt x="6595" y="16620"/>
                  </a:lnTo>
                  <a:lnTo>
                    <a:pt x="6424" y="16888"/>
                  </a:lnTo>
                  <a:lnTo>
                    <a:pt x="6376" y="17034"/>
                  </a:lnTo>
                  <a:lnTo>
                    <a:pt x="6327" y="17180"/>
                  </a:lnTo>
                  <a:lnTo>
                    <a:pt x="6254" y="17082"/>
                  </a:lnTo>
                  <a:lnTo>
                    <a:pt x="6230" y="16985"/>
                  </a:lnTo>
                  <a:lnTo>
                    <a:pt x="6206" y="16912"/>
                  </a:lnTo>
                  <a:lnTo>
                    <a:pt x="6230" y="16815"/>
                  </a:lnTo>
                  <a:lnTo>
                    <a:pt x="6254" y="16839"/>
                  </a:lnTo>
                  <a:lnTo>
                    <a:pt x="6303" y="16839"/>
                  </a:lnTo>
                  <a:lnTo>
                    <a:pt x="6352" y="16815"/>
                  </a:lnTo>
                  <a:lnTo>
                    <a:pt x="6376" y="16766"/>
                  </a:lnTo>
                  <a:lnTo>
                    <a:pt x="6424" y="16596"/>
                  </a:lnTo>
                  <a:lnTo>
                    <a:pt x="6449" y="16596"/>
                  </a:lnTo>
                  <a:lnTo>
                    <a:pt x="6522" y="16571"/>
                  </a:lnTo>
                  <a:close/>
                  <a:moveTo>
                    <a:pt x="7884" y="16693"/>
                  </a:moveTo>
                  <a:lnTo>
                    <a:pt x="7957" y="16717"/>
                  </a:lnTo>
                  <a:lnTo>
                    <a:pt x="7787" y="16985"/>
                  </a:lnTo>
                  <a:lnTo>
                    <a:pt x="7617" y="17253"/>
                  </a:lnTo>
                  <a:lnTo>
                    <a:pt x="7592" y="17326"/>
                  </a:lnTo>
                  <a:lnTo>
                    <a:pt x="7300" y="17326"/>
                  </a:lnTo>
                  <a:lnTo>
                    <a:pt x="7398" y="17107"/>
                  </a:lnTo>
                  <a:lnTo>
                    <a:pt x="7519" y="16888"/>
                  </a:lnTo>
                  <a:lnTo>
                    <a:pt x="7617" y="16717"/>
                  </a:lnTo>
                  <a:lnTo>
                    <a:pt x="7884" y="16693"/>
                  </a:lnTo>
                  <a:close/>
                  <a:moveTo>
                    <a:pt x="8225" y="16717"/>
                  </a:moveTo>
                  <a:lnTo>
                    <a:pt x="8736" y="16742"/>
                  </a:lnTo>
                  <a:lnTo>
                    <a:pt x="8541" y="17034"/>
                  </a:lnTo>
                  <a:lnTo>
                    <a:pt x="8371" y="17326"/>
                  </a:lnTo>
                  <a:lnTo>
                    <a:pt x="7909" y="17326"/>
                  </a:lnTo>
                  <a:lnTo>
                    <a:pt x="7933" y="17277"/>
                  </a:lnTo>
                  <a:lnTo>
                    <a:pt x="8225" y="16717"/>
                  </a:lnTo>
                  <a:close/>
                  <a:moveTo>
                    <a:pt x="9223" y="16742"/>
                  </a:moveTo>
                  <a:lnTo>
                    <a:pt x="8979" y="17350"/>
                  </a:lnTo>
                  <a:lnTo>
                    <a:pt x="8663" y="17350"/>
                  </a:lnTo>
                  <a:lnTo>
                    <a:pt x="8979" y="16742"/>
                  </a:lnTo>
                  <a:close/>
                  <a:moveTo>
                    <a:pt x="9928" y="16742"/>
                  </a:moveTo>
                  <a:lnTo>
                    <a:pt x="9661" y="17253"/>
                  </a:lnTo>
                  <a:lnTo>
                    <a:pt x="9612" y="17350"/>
                  </a:lnTo>
                  <a:lnTo>
                    <a:pt x="9320" y="17350"/>
                  </a:lnTo>
                  <a:lnTo>
                    <a:pt x="9563" y="16742"/>
                  </a:lnTo>
                  <a:close/>
                  <a:moveTo>
                    <a:pt x="10147" y="16839"/>
                  </a:moveTo>
                  <a:lnTo>
                    <a:pt x="10220" y="16961"/>
                  </a:lnTo>
                  <a:lnTo>
                    <a:pt x="10245" y="17107"/>
                  </a:lnTo>
                  <a:lnTo>
                    <a:pt x="10220" y="17228"/>
                  </a:lnTo>
                  <a:lnTo>
                    <a:pt x="10147" y="17350"/>
                  </a:lnTo>
                  <a:lnTo>
                    <a:pt x="9928" y="17350"/>
                  </a:lnTo>
                  <a:lnTo>
                    <a:pt x="9953" y="17277"/>
                  </a:lnTo>
                  <a:lnTo>
                    <a:pt x="10050" y="17082"/>
                  </a:lnTo>
                  <a:lnTo>
                    <a:pt x="10147" y="16839"/>
                  </a:lnTo>
                  <a:close/>
                  <a:moveTo>
                    <a:pt x="6862" y="16693"/>
                  </a:moveTo>
                  <a:lnTo>
                    <a:pt x="7081" y="16717"/>
                  </a:lnTo>
                  <a:lnTo>
                    <a:pt x="7300" y="16717"/>
                  </a:lnTo>
                  <a:lnTo>
                    <a:pt x="7106" y="17009"/>
                  </a:lnTo>
                  <a:lnTo>
                    <a:pt x="6935" y="17326"/>
                  </a:lnTo>
                  <a:lnTo>
                    <a:pt x="6741" y="17350"/>
                  </a:lnTo>
                  <a:lnTo>
                    <a:pt x="6570" y="17399"/>
                  </a:lnTo>
                  <a:lnTo>
                    <a:pt x="6619" y="17204"/>
                  </a:lnTo>
                  <a:lnTo>
                    <a:pt x="6692" y="17034"/>
                  </a:lnTo>
                  <a:lnTo>
                    <a:pt x="6862" y="16693"/>
                  </a:lnTo>
                  <a:close/>
                  <a:moveTo>
                    <a:pt x="6473" y="17618"/>
                  </a:moveTo>
                  <a:lnTo>
                    <a:pt x="6643" y="17691"/>
                  </a:lnTo>
                  <a:lnTo>
                    <a:pt x="6814" y="17715"/>
                  </a:lnTo>
                  <a:lnTo>
                    <a:pt x="6789" y="17910"/>
                  </a:lnTo>
                  <a:lnTo>
                    <a:pt x="6765" y="18080"/>
                  </a:lnTo>
                  <a:lnTo>
                    <a:pt x="6643" y="17983"/>
                  </a:lnTo>
                  <a:lnTo>
                    <a:pt x="6546" y="17861"/>
                  </a:lnTo>
                  <a:lnTo>
                    <a:pt x="6352" y="17642"/>
                  </a:lnTo>
                  <a:lnTo>
                    <a:pt x="6376" y="17618"/>
                  </a:lnTo>
                  <a:lnTo>
                    <a:pt x="6424" y="17642"/>
                  </a:lnTo>
                  <a:lnTo>
                    <a:pt x="6473" y="17618"/>
                  </a:lnTo>
                  <a:close/>
                  <a:moveTo>
                    <a:pt x="7398" y="17739"/>
                  </a:moveTo>
                  <a:lnTo>
                    <a:pt x="7300" y="18031"/>
                  </a:lnTo>
                  <a:lnTo>
                    <a:pt x="7252" y="18177"/>
                  </a:lnTo>
                  <a:lnTo>
                    <a:pt x="7252" y="18299"/>
                  </a:lnTo>
                  <a:lnTo>
                    <a:pt x="7008" y="18202"/>
                  </a:lnTo>
                  <a:lnTo>
                    <a:pt x="7154" y="17739"/>
                  </a:lnTo>
                  <a:close/>
                  <a:moveTo>
                    <a:pt x="8833" y="17715"/>
                  </a:moveTo>
                  <a:lnTo>
                    <a:pt x="8785" y="17837"/>
                  </a:lnTo>
                  <a:lnTo>
                    <a:pt x="8736" y="17983"/>
                  </a:lnTo>
                  <a:lnTo>
                    <a:pt x="8712" y="18104"/>
                  </a:lnTo>
                  <a:lnTo>
                    <a:pt x="8736" y="18153"/>
                  </a:lnTo>
                  <a:lnTo>
                    <a:pt x="8736" y="18202"/>
                  </a:lnTo>
                  <a:lnTo>
                    <a:pt x="8809" y="18250"/>
                  </a:lnTo>
                  <a:lnTo>
                    <a:pt x="8882" y="18250"/>
                  </a:lnTo>
                  <a:lnTo>
                    <a:pt x="8931" y="18226"/>
                  </a:lnTo>
                  <a:lnTo>
                    <a:pt x="9004" y="18153"/>
                  </a:lnTo>
                  <a:lnTo>
                    <a:pt x="9125" y="17958"/>
                  </a:lnTo>
                  <a:lnTo>
                    <a:pt x="9198" y="17739"/>
                  </a:lnTo>
                  <a:lnTo>
                    <a:pt x="9393" y="17739"/>
                  </a:lnTo>
                  <a:lnTo>
                    <a:pt x="9369" y="17861"/>
                  </a:lnTo>
                  <a:lnTo>
                    <a:pt x="9369" y="18007"/>
                  </a:lnTo>
                  <a:lnTo>
                    <a:pt x="9125" y="18153"/>
                  </a:lnTo>
                  <a:lnTo>
                    <a:pt x="8833" y="18275"/>
                  </a:lnTo>
                  <a:lnTo>
                    <a:pt x="8566" y="18372"/>
                  </a:lnTo>
                  <a:lnTo>
                    <a:pt x="8249" y="18421"/>
                  </a:lnTo>
                  <a:lnTo>
                    <a:pt x="8274" y="18275"/>
                  </a:lnTo>
                  <a:lnTo>
                    <a:pt x="8371" y="17983"/>
                  </a:lnTo>
                  <a:lnTo>
                    <a:pt x="8468" y="17715"/>
                  </a:lnTo>
                  <a:close/>
                  <a:moveTo>
                    <a:pt x="8176" y="17715"/>
                  </a:moveTo>
                  <a:lnTo>
                    <a:pt x="8030" y="18056"/>
                  </a:lnTo>
                  <a:lnTo>
                    <a:pt x="7957" y="18250"/>
                  </a:lnTo>
                  <a:lnTo>
                    <a:pt x="7933" y="18445"/>
                  </a:lnTo>
                  <a:lnTo>
                    <a:pt x="7738" y="18421"/>
                  </a:lnTo>
                  <a:lnTo>
                    <a:pt x="7568" y="18396"/>
                  </a:lnTo>
                  <a:lnTo>
                    <a:pt x="7568" y="18226"/>
                  </a:lnTo>
                  <a:lnTo>
                    <a:pt x="7641" y="17983"/>
                  </a:lnTo>
                  <a:lnTo>
                    <a:pt x="7738" y="17715"/>
                  </a:lnTo>
                  <a:close/>
                  <a:moveTo>
                    <a:pt x="8128" y="2094"/>
                  </a:moveTo>
                  <a:lnTo>
                    <a:pt x="7714" y="2142"/>
                  </a:lnTo>
                  <a:lnTo>
                    <a:pt x="7325" y="2191"/>
                  </a:lnTo>
                  <a:lnTo>
                    <a:pt x="6935" y="2264"/>
                  </a:lnTo>
                  <a:lnTo>
                    <a:pt x="6546" y="2386"/>
                  </a:lnTo>
                  <a:lnTo>
                    <a:pt x="6181" y="2507"/>
                  </a:lnTo>
                  <a:lnTo>
                    <a:pt x="5841" y="2653"/>
                  </a:lnTo>
                  <a:lnTo>
                    <a:pt x="5500" y="2824"/>
                  </a:lnTo>
                  <a:lnTo>
                    <a:pt x="5184" y="3018"/>
                  </a:lnTo>
                  <a:lnTo>
                    <a:pt x="4892" y="3237"/>
                  </a:lnTo>
                  <a:lnTo>
                    <a:pt x="4551" y="3554"/>
                  </a:lnTo>
                  <a:lnTo>
                    <a:pt x="4210" y="3918"/>
                  </a:lnTo>
                  <a:lnTo>
                    <a:pt x="3918" y="4332"/>
                  </a:lnTo>
                  <a:lnTo>
                    <a:pt x="3626" y="4746"/>
                  </a:lnTo>
                  <a:lnTo>
                    <a:pt x="3383" y="5159"/>
                  </a:lnTo>
                  <a:lnTo>
                    <a:pt x="3164" y="5549"/>
                  </a:lnTo>
                  <a:lnTo>
                    <a:pt x="3018" y="5889"/>
                  </a:lnTo>
                  <a:lnTo>
                    <a:pt x="2921" y="6157"/>
                  </a:lnTo>
                  <a:lnTo>
                    <a:pt x="2823" y="6595"/>
                  </a:lnTo>
                  <a:lnTo>
                    <a:pt x="2775" y="7057"/>
                  </a:lnTo>
                  <a:lnTo>
                    <a:pt x="2750" y="7495"/>
                  </a:lnTo>
                  <a:lnTo>
                    <a:pt x="2775" y="7958"/>
                  </a:lnTo>
                  <a:lnTo>
                    <a:pt x="2823" y="8396"/>
                  </a:lnTo>
                  <a:lnTo>
                    <a:pt x="2921" y="8834"/>
                  </a:lnTo>
                  <a:lnTo>
                    <a:pt x="3067" y="9272"/>
                  </a:lnTo>
                  <a:lnTo>
                    <a:pt x="3237" y="9685"/>
                  </a:lnTo>
                  <a:lnTo>
                    <a:pt x="3602" y="10367"/>
                  </a:lnTo>
                  <a:lnTo>
                    <a:pt x="3991" y="11024"/>
                  </a:lnTo>
                  <a:lnTo>
                    <a:pt x="4843" y="12337"/>
                  </a:lnTo>
                  <a:lnTo>
                    <a:pt x="5281" y="13019"/>
                  </a:lnTo>
                  <a:lnTo>
                    <a:pt x="5476" y="13384"/>
                  </a:lnTo>
                  <a:lnTo>
                    <a:pt x="5646" y="13724"/>
                  </a:lnTo>
                  <a:lnTo>
                    <a:pt x="5792" y="14089"/>
                  </a:lnTo>
                  <a:lnTo>
                    <a:pt x="5914" y="14454"/>
                  </a:lnTo>
                  <a:lnTo>
                    <a:pt x="5987" y="14844"/>
                  </a:lnTo>
                  <a:lnTo>
                    <a:pt x="5987" y="15282"/>
                  </a:lnTo>
                  <a:lnTo>
                    <a:pt x="5962" y="15379"/>
                  </a:lnTo>
                  <a:lnTo>
                    <a:pt x="5962" y="15428"/>
                  </a:lnTo>
                  <a:lnTo>
                    <a:pt x="5889" y="15525"/>
                  </a:lnTo>
                  <a:lnTo>
                    <a:pt x="5841" y="15647"/>
                  </a:lnTo>
                  <a:lnTo>
                    <a:pt x="5816" y="15768"/>
                  </a:lnTo>
                  <a:lnTo>
                    <a:pt x="5792" y="15914"/>
                  </a:lnTo>
                  <a:lnTo>
                    <a:pt x="5816" y="16036"/>
                  </a:lnTo>
                  <a:lnTo>
                    <a:pt x="5841" y="16158"/>
                  </a:lnTo>
                  <a:lnTo>
                    <a:pt x="5889" y="16279"/>
                  </a:lnTo>
                  <a:lnTo>
                    <a:pt x="5962" y="16377"/>
                  </a:lnTo>
                  <a:lnTo>
                    <a:pt x="5865" y="16474"/>
                  </a:lnTo>
                  <a:lnTo>
                    <a:pt x="5792" y="16620"/>
                  </a:lnTo>
                  <a:lnTo>
                    <a:pt x="5768" y="16766"/>
                  </a:lnTo>
                  <a:lnTo>
                    <a:pt x="5768" y="16912"/>
                  </a:lnTo>
                  <a:lnTo>
                    <a:pt x="5768" y="17058"/>
                  </a:lnTo>
                  <a:lnTo>
                    <a:pt x="5816" y="17204"/>
                  </a:lnTo>
                  <a:lnTo>
                    <a:pt x="5889" y="17350"/>
                  </a:lnTo>
                  <a:lnTo>
                    <a:pt x="5987" y="17472"/>
                  </a:lnTo>
                  <a:lnTo>
                    <a:pt x="5962" y="17496"/>
                  </a:lnTo>
                  <a:lnTo>
                    <a:pt x="5914" y="17618"/>
                  </a:lnTo>
                  <a:lnTo>
                    <a:pt x="5914" y="17715"/>
                  </a:lnTo>
                  <a:lnTo>
                    <a:pt x="5938" y="17837"/>
                  </a:lnTo>
                  <a:lnTo>
                    <a:pt x="5987" y="17934"/>
                  </a:lnTo>
                  <a:lnTo>
                    <a:pt x="6133" y="18129"/>
                  </a:lnTo>
                  <a:lnTo>
                    <a:pt x="6303" y="18299"/>
                  </a:lnTo>
                  <a:lnTo>
                    <a:pt x="6424" y="18421"/>
                  </a:lnTo>
                  <a:lnTo>
                    <a:pt x="6570" y="18518"/>
                  </a:lnTo>
                  <a:lnTo>
                    <a:pt x="6862" y="18688"/>
                  </a:lnTo>
                  <a:lnTo>
                    <a:pt x="7179" y="18810"/>
                  </a:lnTo>
                  <a:lnTo>
                    <a:pt x="7495" y="18859"/>
                  </a:lnTo>
                  <a:lnTo>
                    <a:pt x="7738" y="18883"/>
                  </a:lnTo>
                  <a:lnTo>
                    <a:pt x="7982" y="18883"/>
                  </a:lnTo>
                  <a:lnTo>
                    <a:pt x="8030" y="18956"/>
                  </a:lnTo>
                  <a:lnTo>
                    <a:pt x="8079" y="18980"/>
                  </a:lnTo>
                  <a:lnTo>
                    <a:pt x="8128" y="18980"/>
                  </a:lnTo>
                  <a:lnTo>
                    <a:pt x="8176" y="18956"/>
                  </a:lnTo>
                  <a:lnTo>
                    <a:pt x="8201" y="18907"/>
                  </a:lnTo>
                  <a:lnTo>
                    <a:pt x="8201" y="18883"/>
                  </a:lnTo>
                  <a:lnTo>
                    <a:pt x="8493" y="18834"/>
                  </a:lnTo>
                  <a:lnTo>
                    <a:pt x="8785" y="18761"/>
                  </a:lnTo>
                  <a:lnTo>
                    <a:pt x="9052" y="18664"/>
                  </a:lnTo>
                  <a:lnTo>
                    <a:pt x="9320" y="18542"/>
                  </a:lnTo>
                  <a:lnTo>
                    <a:pt x="9563" y="18396"/>
                  </a:lnTo>
                  <a:lnTo>
                    <a:pt x="9807" y="18226"/>
                  </a:lnTo>
                  <a:lnTo>
                    <a:pt x="10050" y="18056"/>
                  </a:lnTo>
                  <a:lnTo>
                    <a:pt x="10269" y="17837"/>
                  </a:lnTo>
                  <a:lnTo>
                    <a:pt x="10318" y="17764"/>
                  </a:lnTo>
                  <a:lnTo>
                    <a:pt x="10342" y="17691"/>
                  </a:lnTo>
                  <a:lnTo>
                    <a:pt x="10464" y="17593"/>
                  </a:lnTo>
                  <a:lnTo>
                    <a:pt x="10537" y="17447"/>
                  </a:lnTo>
                  <a:lnTo>
                    <a:pt x="10585" y="17301"/>
                  </a:lnTo>
                  <a:lnTo>
                    <a:pt x="10634" y="17107"/>
                  </a:lnTo>
                  <a:lnTo>
                    <a:pt x="10634" y="16936"/>
                  </a:lnTo>
                  <a:lnTo>
                    <a:pt x="10585" y="16742"/>
                  </a:lnTo>
                  <a:lnTo>
                    <a:pt x="10512" y="16596"/>
                  </a:lnTo>
                  <a:lnTo>
                    <a:pt x="10391" y="16474"/>
                  </a:lnTo>
                  <a:lnTo>
                    <a:pt x="10488" y="16255"/>
                  </a:lnTo>
                  <a:lnTo>
                    <a:pt x="10537" y="16036"/>
                  </a:lnTo>
                  <a:lnTo>
                    <a:pt x="10537" y="15817"/>
                  </a:lnTo>
                  <a:lnTo>
                    <a:pt x="10488" y="15574"/>
                  </a:lnTo>
                  <a:lnTo>
                    <a:pt x="10415" y="15476"/>
                  </a:lnTo>
                  <a:lnTo>
                    <a:pt x="10342" y="15379"/>
                  </a:lnTo>
                  <a:lnTo>
                    <a:pt x="10342" y="15306"/>
                  </a:lnTo>
                  <a:lnTo>
                    <a:pt x="10415" y="14965"/>
                  </a:lnTo>
                  <a:lnTo>
                    <a:pt x="10464" y="14625"/>
                  </a:lnTo>
                  <a:lnTo>
                    <a:pt x="10512" y="14284"/>
                  </a:lnTo>
                  <a:lnTo>
                    <a:pt x="10585" y="13943"/>
                  </a:lnTo>
                  <a:lnTo>
                    <a:pt x="10658" y="13700"/>
                  </a:lnTo>
                  <a:lnTo>
                    <a:pt x="10756" y="13457"/>
                  </a:lnTo>
                  <a:lnTo>
                    <a:pt x="10999" y="12994"/>
                  </a:lnTo>
                  <a:lnTo>
                    <a:pt x="11023" y="12970"/>
                  </a:lnTo>
                  <a:lnTo>
                    <a:pt x="11023" y="12946"/>
                  </a:lnTo>
                  <a:lnTo>
                    <a:pt x="11340" y="12459"/>
                  </a:lnTo>
                  <a:lnTo>
                    <a:pt x="11632" y="11972"/>
                  </a:lnTo>
                  <a:lnTo>
                    <a:pt x="12191" y="11194"/>
                  </a:lnTo>
                  <a:lnTo>
                    <a:pt x="12483" y="10780"/>
                  </a:lnTo>
                  <a:lnTo>
                    <a:pt x="12751" y="10367"/>
                  </a:lnTo>
                  <a:lnTo>
                    <a:pt x="12994" y="9953"/>
                  </a:lnTo>
                  <a:lnTo>
                    <a:pt x="13213" y="9515"/>
                  </a:lnTo>
                  <a:lnTo>
                    <a:pt x="13384" y="9053"/>
                  </a:lnTo>
                  <a:lnTo>
                    <a:pt x="13457" y="8809"/>
                  </a:lnTo>
                  <a:lnTo>
                    <a:pt x="13505" y="8590"/>
                  </a:lnTo>
                  <a:lnTo>
                    <a:pt x="13554" y="8152"/>
                  </a:lnTo>
                  <a:lnTo>
                    <a:pt x="13554" y="7714"/>
                  </a:lnTo>
                  <a:lnTo>
                    <a:pt x="13505" y="7276"/>
                  </a:lnTo>
                  <a:lnTo>
                    <a:pt x="13432" y="6838"/>
                  </a:lnTo>
                  <a:lnTo>
                    <a:pt x="13335" y="6400"/>
                  </a:lnTo>
                  <a:lnTo>
                    <a:pt x="13213" y="5962"/>
                  </a:lnTo>
                  <a:lnTo>
                    <a:pt x="12946" y="5135"/>
                  </a:lnTo>
                  <a:lnTo>
                    <a:pt x="12800" y="4770"/>
                  </a:lnTo>
                  <a:lnTo>
                    <a:pt x="12605" y="4429"/>
                  </a:lnTo>
                  <a:lnTo>
                    <a:pt x="12386" y="4113"/>
                  </a:lnTo>
                  <a:lnTo>
                    <a:pt x="12143" y="3797"/>
                  </a:lnTo>
                  <a:lnTo>
                    <a:pt x="12143" y="3773"/>
                  </a:lnTo>
                  <a:lnTo>
                    <a:pt x="12094" y="3675"/>
                  </a:lnTo>
                  <a:lnTo>
                    <a:pt x="12021" y="3602"/>
                  </a:lnTo>
                  <a:lnTo>
                    <a:pt x="11948" y="3554"/>
                  </a:lnTo>
                  <a:lnTo>
                    <a:pt x="11851" y="3505"/>
                  </a:lnTo>
                  <a:lnTo>
                    <a:pt x="11607" y="3286"/>
                  </a:lnTo>
                  <a:lnTo>
                    <a:pt x="11340" y="3091"/>
                  </a:lnTo>
                  <a:lnTo>
                    <a:pt x="11072" y="2897"/>
                  </a:lnTo>
                  <a:lnTo>
                    <a:pt x="10804" y="2726"/>
                  </a:lnTo>
                  <a:lnTo>
                    <a:pt x="10464" y="2556"/>
                  </a:lnTo>
                  <a:lnTo>
                    <a:pt x="10099" y="2386"/>
                  </a:lnTo>
                  <a:lnTo>
                    <a:pt x="9709" y="2264"/>
                  </a:lnTo>
                  <a:lnTo>
                    <a:pt x="9320" y="2191"/>
                  </a:lnTo>
                  <a:lnTo>
                    <a:pt x="8931" y="2142"/>
                  </a:lnTo>
                  <a:lnTo>
                    <a:pt x="8517" y="2094"/>
                  </a:lnTo>
                  <a:close/>
                </a:path>
              </a:pathLst>
            </a:custGeom>
            <a:gradFill>
              <a:gsLst>
                <a:gs pos="0">
                  <a:schemeClr val="accent4">
                    <a:satMod val="103000"/>
                    <a:lumMod val="102000"/>
                    <a:tint val="94000"/>
                    <a:alpha val="57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</a:gradFill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</p:grpSp>
      <p:grpSp>
        <p:nvGrpSpPr>
          <p:cNvPr id="24" name="مجموعة 23"/>
          <p:cNvGrpSpPr/>
          <p:nvPr/>
        </p:nvGrpSpPr>
        <p:grpSpPr>
          <a:xfrm>
            <a:off x="8971022" y="1223681"/>
            <a:ext cx="2234020" cy="4657642"/>
            <a:chOff x="6363101" y="1308480"/>
            <a:chExt cx="2234020" cy="4657642"/>
          </a:xfrm>
        </p:grpSpPr>
        <p:grpSp>
          <p:nvGrpSpPr>
            <p:cNvPr id="11" name="مجموعة 10"/>
            <p:cNvGrpSpPr/>
            <p:nvPr/>
          </p:nvGrpSpPr>
          <p:grpSpPr>
            <a:xfrm>
              <a:off x="6363101" y="1308480"/>
              <a:ext cx="2234020" cy="4657642"/>
              <a:chOff x="4864289" y="1326696"/>
              <a:chExt cx="2234020" cy="4657642"/>
            </a:xfrm>
          </p:grpSpPr>
          <p:sp>
            <p:nvSpPr>
              <p:cNvPr id="311" name="Straight Connector 52"/>
              <p:cNvSpPr/>
              <p:nvPr/>
            </p:nvSpPr>
            <p:spPr>
              <a:xfrm>
                <a:off x="5969948" y="1534443"/>
                <a:ext cx="45719" cy="22237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0" y="21600"/>
                    </a:lnTo>
                  </a:path>
                </a:pathLst>
              </a:custGeom>
              <a:ln w="6350">
                <a:solidFill>
                  <a:srgbClr val="000000"/>
                </a:solidFill>
                <a:miter/>
              </a:ln>
            </p:spPr>
            <p:txBody>
              <a:bodyPr/>
              <a:lstStyle/>
              <a:p>
                <a:endParaRPr/>
              </a:p>
            </p:txBody>
          </p:sp>
          <p:grpSp>
            <p:nvGrpSpPr>
              <p:cNvPr id="6" name="مجموعة 5"/>
              <p:cNvGrpSpPr/>
              <p:nvPr/>
            </p:nvGrpSpPr>
            <p:grpSpPr>
              <a:xfrm>
                <a:off x="4864289" y="3728554"/>
                <a:ext cx="2234020" cy="2255784"/>
                <a:chOff x="4864289" y="3728554"/>
                <a:chExt cx="2234020" cy="2255784"/>
              </a:xfrm>
            </p:grpSpPr>
            <p:sp>
              <p:nvSpPr>
                <p:cNvPr id="252" name="Freeform: Shape 19"/>
                <p:cNvSpPr/>
                <p:nvPr/>
              </p:nvSpPr>
              <p:spPr>
                <a:xfrm>
                  <a:off x="4864289" y="3728554"/>
                  <a:ext cx="2208629" cy="22086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00" y="1404"/>
                      </a:moveTo>
                      <a:cubicBezTo>
                        <a:pt x="10218" y="1404"/>
                        <a:pt x="9746" y="1876"/>
                        <a:pt x="9746" y="2458"/>
                      </a:cubicBezTo>
                      <a:cubicBezTo>
                        <a:pt x="9746" y="3041"/>
                        <a:pt x="10218" y="3513"/>
                        <a:pt x="10800" y="3513"/>
                      </a:cubicBezTo>
                      <a:cubicBezTo>
                        <a:pt x="11382" y="3513"/>
                        <a:pt x="11854" y="3041"/>
                        <a:pt x="11854" y="2458"/>
                      </a:cubicBezTo>
                      <a:cubicBezTo>
                        <a:pt x="11854" y="1876"/>
                        <a:pt x="11382" y="1404"/>
                        <a:pt x="10800" y="1404"/>
                      </a:cubicBezTo>
                      <a:close/>
                      <a:moveTo>
                        <a:pt x="10800" y="0"/>
                      </a:moveTo>
                      <a:cubicBezTo>
                        <a:pt x="16765" y="0"/>
                        <a:pt x="21600" y="4835"/>
                        <a:pt x="21600" y="10800"/>
                      </a:cubicBezTo>
                      <a:cubicBezTo>
                        <a:pt x="21600" y="16765"/>
                        <a:pt x="16765" y="21600"/>
                        <a:pt x="10800" y="21600"/>
                      </a:cubicBezTo>
                      <a:cubicBezTo>
                        <a:pt x="4835" y="21600"/>
                        <a:pt x="0" y="16765"/>
                        <a:pt x="0" y="10800"/>
                      </a:cubicBezTo>
                      <a:cubicBezTo>
                        <a:pt x="0" y="4835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A51F">
                        <a:alpha val="50000"/>
                      </a:srgbClr>
                    </a:gs>
                    <a:gs pos="100000">
                      <a:srgbClr val="FFCC00">
                        <a:alpha val="70000"/>
                      </a:srgbClr>
                    </a:gs>
                  </a:gsLst>
                </a:gradFill>
                <a:ln w="12700">
                  <a:solidFill>
                    <a:srgbClr val="FFB300">
                      <a:alpha val="50000"/>
                    </a:srgbClr>
                  </a:solidFill>
                  <a:miter/>
                </a:ln>
                <a:effectLst>
                  <a:reflection stA="35000" endPos="40000" dir="5400000" sy="-100000" algn="bl" rotWithShape="0"/>
                </a:effectLst>
              </p:spPr>
              <p:txBody>
                <a:bodyPr lIns="45719" rIns="45719" anchor="ctr"/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304" name="TextBox 114"/>
                <p:cNvSpPr txBox="1"/>
                <p:nvPr/>
              </p:nvSpPr>
              <p:spPr>
                <a:xfrm>
                  <a:off x="4983403" y="4199234"/>
                  <a:ext cx="2114906" cy="1785104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rIns="45719">
                  <a:spAutoFit/>
                </a:bodyPr>
                <a:lstStyle>
                  <a:lvl1pPr>
                    <a:defRPr sz="1400" b="1">
                      <a:latin typeface="Century Gothic"/>
                      <a:ea typeface="Century Gothic"/>
                      <a:cs typeface="Century Gothic"/>
                      <a:sym typeface="Century Gothic"/>
                    </a:defRPr>
                  </a:lvl1pPr>
                </a:lstStyle>
                <a:p>
                  <a:pPr algn="ctr"/>
                  <a:r>
                    <a:rPr lang="ar-SA" sz="1800" dirty="0" smtClean="0">
                      <a:solidFill>
                        <a:schemeClr val="accent4">
                          <a:lumMod val="50000"/>
                        </a:schemeClr>
                      </a:solidFill>
                      <a:cs typeface="PT Bold Heading" pitchFamily="2" charset="-78"/>
                    </a:rPr>
                    <a:t>أُعد الأعداد 1, 2, 3 وأسميهما وأميزهما </a:t>
                  </a:r>
                </a:p>
                <a:p>
                  <a:pPr algn="ctr"/>
                  <a:r>
                    <a:rPr lang="ar-SA" sz="1800" dirty="0" smtClean="0">
                      <a:solidFill>
                        <a:schemeClr val="accent4">
                          <a:lumMod val="50000"/>
                        </a:schemeClr>
                      </a:solidFill>
                      <a:cs typeface="PT Bold Heading" pitchFamily="2" charset="-78"/>
                    </a:rPr>
                    <a:t>باستعمال أشياء ملموسة وسوم توضيحية</a:t>
                  </a:r>
                </a:p>
                <a:p>
                  <a:pPr algn="ctr"/>
                  <a:endParaRPr sz="2000" dirty="0">
                    <a:solidFill>
                      <a:schemeClr val="accent4">
                        <a:lumMod val="50000"/>
                      </a:schemeClr>
                    </a:solidFill>
                  </a:endParaRPr>
                </a:p>
              </p:txBody>
            </p:sp>
          </p:grpSp>
          <p:grpSp>
            <p:nvGrpSpPr>
              <p:cNvPr id="264" name="Group 39"/>
              <p:cNvGrpSpPr/>
              <p:nvPr/>
            </p:nvGrpSpPr>
            <p:grpSpPr>
              <a:xfrm>
                <a:off x="5588567" y="1326696"/>
                <a:ext cx="769260" cy="769260"/>
                <a:chOff x="0" y="189192"/>
                <a:chExt cx="769258" cy="769258"/>
              </a:xfrm>
            </p:grpSpPr>
            <p:sp>
              <p:nvSpPr>
                <p:cNvPr id="262" name="Oval 31"/>
                <p:cNvSpPr/>
                <p:nvPr/>
              </p:nvSpPr>
              <p:spPr>
                <a:xfrm>
                  <a:off x="0" y="189192"/>
                  <a:ext cx="769258" cy="769258"/>
                </a:xfrm>
                <a:prstGeom prst="ellipse">
                  <a:avLst/>
                </a:prstGeom>
                <a:solidFill>
                  <a:srgbClr val="F2F2F2"/>
                </a:solidFill>
                <a:ln w="12700" cap="flat">
                  <a:noFill/>
                  <a:miter lim="400000"/>
                </a:ln>
                <a:effectLst>
                  <a:outerShdw blurRad="50800" dist="38100" dir="8100000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63" name="Oval 32"/>
                <p:cNvSpPr/>
                <p:nvPr/>
              </p:nvSpPr>
              <p:spPr>
                <a:xfrm>
                  <a:off x="175308" y="364015"/>
                  <a:ext cx="418640" cy="41864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A51F"/>
                    </a:gs>
                    <a:gs pos="100000">
                      <a:srgbClr val="FFCC00"/>
                    </a:gs>
                  </a:gsLst>
                  <a:lin ang="0" scaled="0"/>
                </a:gradFill>
                <a:ln w="12700" cap="flat">
                  <a:solidFill>
                    <a:srgbClr val="FFB300">
                      <a:alpha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</p:grpSp>
        <p:grpSp>
          <p:nvGrpSpPr>
            <p:cNvPr id="98" name="مجموعة 97"/>
            <p:cNvGrpSpPr/>
            <p:nvPr/>
          </p:nvGrpSpPr>
          <p:grpSpPr>
            <a:xfrm>
              <a:off x="7433373" y="3644894"/>
              <a:ext cx="77268" cy="190238"/>
              <a:chOff x="9562615" y="2936726"/>
              <a:chExt cx="77268" cy="190238"/>
            </a:xfrm>
          </p:grpSpPr>
          <p:sp>
            <p:nvSpPr>
              <p:cNvPr id="99" name="Freeform: Shape 90"/>
              <p:cNvSpPr/>
              <p:nvPr/>
            </p:nvSpPr>
            <p:spPr>
              <a:xfrm>
                <a:off x="9562615" y="2936726"/>
                <a:ext cx="45721" cy="1902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36" h="21600" extrusionOk="0">
                    <a:moveTo>
                      <a:pt x="20736" y="21600"/>
                    </a:moveTo>
                    <a:cubicBezTo>
                      <a:pt x="10875" y="18216"/>
                      <a:pt x="1015" y="14832"/>
                      <a:pt x="75" y="11232"/>
                    </a:cubicBezTo>
                    <a:cubicBezTo>
                      <a:pt x="-864" y="7632"/>
                      <a:pt x="7118" y="3816"/>
                      <a:pt x="15101" y="0"/>
                    </a:cubicBezTo>
                  </a:path>
                </a:pathLst>
              </a:custGeom>
              <a:ln w="12700">
                <a:solidFill>
                  <a:srgbClr val="000000"/>
                </a:solidFill>
                <a:miter/>
              </a:ln>
            </p:spPr>
            <p:txBody>
              <a:bodyPr lIns="45719" rIns="45719" anchor="ctr"/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00" name="Freeform: Shape 91"/>
              <p:cNvSpPr/>
              <p:nvPr/>
            </p:nvSpPr>
            <p:spPr>
              <a:xfrm>
                <a:off x="9594163" y="2941667"/>
                <a:ext cx="45720" cy="1824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96" h="19806" extrusionOk="0">
                    <a:moveTo>
                      <a:pt x="0" y="522"/>
                    </a:moveTo>
                    <a:cubicBezTo>
                      <a:pt x="11400" y="-950"/>
                      <a:pt x="14421" y="864"/>
                      <a:pt x="17566" y="3808"/>
                    </a:cubicBezTo>
                    <a:cubicBezTo>
                      <a:pt x="20711" y="6752"/>
                      <a:pt x="21600" y="15721"/>
                      <a:pt x="18869" y="18185"/>
                    </a:cubicBezTo>
                    <a:cubicBezTo>
                      <a:pt x="16137" y="20650"/>
                      <a:pt x="7960" y="19897"/>
                      <a:pt x="1179" y="18596"/>
                    </a:cubicBezTo>
                  </a:path>
                </a:pathLst>
              </a:custGeom>
              <a:ln w="12700">
                <a:solidFill>
                  <a:srgbClr val="000000"/>
                </a:solidFill>
                <a:miter/>
              </a:ln>
            </p:spPr>
            <p:txBody>
              <a:bodyPr lIns="45719" rIns="45719" anchor="ctr"/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</p:grpSp>
      <p:grpSp>
        <p:nvGrpSpPr>
          <p:cNvPr id="21" name="مجموعة 20"/>
          <p:cNvGrpSpPr/>
          <p:nvPr/>
        </p:nvGrpSpPr>
        <p:grpSpPr>
          <a:xfrm>
            <a:off x="5197447" y="1212039"/>
            <a:ext cx="2208629" cy="3895589"/>
            <a:chOff x="7168636" y="1157399"/>
            <a:chExt cx="2208629" cy="3895589"/>
          </a:xfrm>
        </p:grpSpPr>
        <p:grpSp>
          <p:nvGrpSpPr>
            <p:cNvPr id="10" name="مجموعة 9"/>
            <p:cNvGrpSpPr/>
            <p:nvPr/>
          </p:nvGrpSpPr>
          <p:grpSpPr>
            <a:xfrm>
              <a:off x="7168636" y="1157399"/>
              <a:ext cx="2208629" cy="3895589"/>
              <a:chOff x="6679890" y="1157399"/>
              <a:chExt cx="2208629" cy="3895589"/>
            </a:xfrm>
          </p:grpSpPr>
          <p:sp>
            <p:nvSpPr>
              <p:cNvPr id="312" name="Straight Connector 55"/>
              <p:cNvSpPr/>
              <p:nvPr/>
            </p:nvSpPr>
            <p:spPr>
              <a:xfrm>
                <a:off x="7784204" y="1157399"/>
                <a:ext cx="2" cy="16806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0" y="21600"/>
                    </a:lnTo>
                  </a:path>
                </a:pathLst>
              </a:custGeom>
              <a:ln w="6350">
                <a:solidFill>
                  <a:srgbClr val="000000"/>
                </a:solidFill>
                <a:miter/>
              </a:ln>
            </p:spPr>
            <p:txBody>
              <a:bodyPr/>
              <a:lstStyle/>
              <a:p>
                <a:endParaRPr/>
              </a:p>
            </p:txBody>
          </p:sp>
          <p:grpSp>
            <p:nvGrpSpPr>
              <p:cNvPr id="5" name="مجموعة 4"/>
              <p:cNvGrpSpPr/>
              <p:nvPr/>
            </p:nvGrpSpPr>
            <p:grpSpPr>
              <a:xfrm>
                <a:off x="6679890" y="2844359"/>
                <a:ext cx="2208629" cy="2208629"/>
                <a:chOff x="6679890" y="2844359"/>
                <a:chExt cx="2208629" cy="2208629"/>
              </a:xfrm>
            </p:grpSpPr>
            <p:sp>
              <p:nvSpPr>
                <p:cNvPr id="248" name="Freeform: Shape 21"/>
                <p:cNvSpPr/>
                <p:nvPr/>
              </p:nvSpPr>
              <p:spPr>
                <a:xfrm>
                  <a:off x="6679890" y="2844359"/>
                  <a:ext cx="2208629" cy="22086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00" y="1341"/>
                      </a:moveTo>
                      <a:cubicBezTo>
                        <a:pt x="10218" y="1341"/>
                        <a:pt x="9746" y="1813"/>
                        <a:pt x="9746" y="2395"/>
                      </a:cubicBezTo>
                      <a:cubicBezTo>
                        <a:pt x="9746" y="2978"/>
                        <a:pt x="10218" y="3450"/>
                        <a:pt x="10800" y="3450"/>
                      </a:cubicBezTo>
                      <a:cubicBezTo>
                        <a:pt x="11382" y="3450"/>
                        <a:pt x="11854" y="2978"/>
                        <a:pt x="11854" y="2395"/>
                      </a:cubicBezTo>
                      <a:cubicBezTo>
                        <a:pt x="11854" y="1813"/>
                        <a:pt x="11382" y="1341"/>
                        <a:pt x="10800" y="1341"/>
                      </a:cubicBezTo>
                      <a:close/>
                      <a:moveTo>
                        <a:pt x="10800" y="0"/>
                      </a:moveTo>
                      <a:cubicBezTo>
                        <a:pt x="16765" y="0"/>
                        <a:pt x="21600" y="4835"/>
                        <a:pt x="21600" y="10800"/>
                      </a:cubicBezTo>
                      <a:cubicBezTo>
                        <a:pt x="21600" y="16765"/>
                        <a:pt x="16765" y="21600"/>
                        <a:pt x="10800" y="21600"/>
                      </a:cubicBezTo>
                      <a:cubicBezTo>
                        <a:pt x="4835" y="21600"/>
                        <a:pt x="0" y="16765"/>
                        <a:pt x="0" y="10800"/>
                      </a:cubicBezTo>
                      <a:cubicBezTo>
                        <a:pt x="0" y="4835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660066">
                        <a:alpha val="50000"/>
                      </a:srgbClr>
                    </a:gs>
                    <a:gs pos="100000">
                      <a:srgbClr val="CC00CC">
                        <a:alpha val="69804"/>
                      </a:srgbClr>
                    </a:gs>
                  </a:gsLst>
                </a:gradFill>
                <a:ln w="12700">
                  <a:solidFill>
                    <a:srgbClr val="990099">
                      <a:alpha val="50000"/>
                    </a:srgbClr>
                  </a:solidFill>
                  <a:miter/>
                </a:ln>
                <a:effectLst>
                  <a:reflection stA="35000" endPos="40000" dir="5400000" sy="-100000" algn="bl" rotWithShape="0"/>
                </a:effectLst>
              </p:spPr>
              <p:txBody>
                <a:bodyPr lIns="45719" rIns="45719" anchor="ctr"/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306" name="TextBox 116"/>
                <p:cNvSpPr txBox="1"/>
                <p:nvPr/>
              </p:nvSpPr>
              <p:spPr>
                <a:xfrm>
                  <a:off x="6798490" y="3286275"/>
                  <a:ext cx="2065627" cy="1323439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none" lIns="45719" rIns="45719">
                  <a:spAutoFit/>
                </a:bodyPr>
                <a:lstStyle>
                  <a:lvl1pPr>
                    <a:defRPr sz="1400" b="1">
                      <a:latin typeface="Century Gothic"/>
                      <a:ea typeface="Century Gothic"/>
                      <a:cs typeface="Century Gothic"/>
                      <a:sym typeface="Century Gothic"/>
                    </a:defRPr>
                  </a:lvl1pPr>
                </a:lstStyle>
                <a:p>
                  <a:pPr algn="ctr"/>
                  <a:r>
                    <a:rPr lang="ar-SA" sz="2000" dirty="0" smtClean="0">
                      <a:solidFill>
                        <a:srgbClr val="660066"/>
                      </a:solidFill>
                      <a:cs typeface="PT Bold Heading" pitchFamily="2" charset="-78"/>
                    </a:rPr>
                    <a:t>أُعد العددين 4 , 5 </a:t>
                  </a:r>
                </a:p>
                <a:p>
                  <a:pPr algn="ctr"/>
                  <a:r>
                    <a:rPr lang="ar-SA" sz="2000" dirty="0" smtClean="0">
                      <a:solidFill>
                        <a:srgbClr val="660066"/>
                      </a:solidFill>
                      <a:cs typeface="PT Bold Heading" pitchFamily="2" charset="-78"/>
                    </a:rPr>
                    <a:t>واسميهما واميزهما </a:t>
                  </a:r>
                </a:p>
                <a:p>
                  <a:pPr algn="ctr"/>
                  <a:r>
                    <a:rPr lang="ar-SA" sz="2000" dirty="0" smtClean="0">
                      <a:solidFill>
                        <a:srgbClr val="660066"/>
                      </a:solidFill>
                      <a:cs typeface="PT Bold Heading" pitchFamily="2" charset="-78"/>
                    </a:rPr>
                    <a:t>بأشياء ملموسة</a:t>
                  </a:r>
                </a:p>
                <a:p>
                  <a:pPr algn="ctr"/>
                  <a:r>
                    <a:rPr lang="ar-SA" sz="2000" dirty="0" smtClean="0">
                      <a:solidFill>
                        <a:srgbClr val="660066"/>
                      </a:solidFill>
                      <a:cs typeface="PT Bold Heading" pitchFamily="2" charset="-78"/>
                    </a:rPr>
                    <a:t> وأقرئها وأكتبهما</a:t>
                  </a:r>
                  <a:endParaRPr sz="2000" dirty="0">
                    <a:solidFill>
                      <a:srgbClr val="660066"/>
                    </a:solidFill>
                    <a:cs typeface="PT Bold Heading" pitchFamily="2" charset="-78"/>
                  </a:endParaRPr>
                </a:p>
              </p:txBody>
            </p:sp>
          </p:grpSp>
          <p:grpSp>
            <p:nvGrpSpPr>
              <p:cNvPr id="267" name="Group 38"/>
              <p:cNvGrpSpPr/>
              <p:nvPr/>
            </p:nvGrpSpPr>
            <p:grpSpPr>
              <a:xfrm>
                <a:off x="7399576" y="1166249"/>
                <a:ext cx="769259" cy="769258"/>
                <a:chOff x="0" y="0"/>
                <a:chExt cx="769257" cy="769257"/>
              </a:xfrm>
            </p:grpSpPr>
            <p:sp>
              <p:nvSpPr>
                <p:cNvPr id="265" name="Oval 33"/>
                <p:cNvSpPr/>
                <p:nvPr/>
              </p:nvSpPr>
              <p:spPr>
                <a:xfrm>
                  <a:off x="0" y="0"/>
                  <a:ext cx="769258" cy="769258"/>
                </a:xfrm>
                <a:prstGeom prst="ellipse">
                  <a:avLst/>
                </a:prstGeom>
                <a:solidFill>
                  <a:srgbClr val="F2F2F2"/>
                </a:solidFill>
                <a:ln w="12700" cap="flat">
                  <a:noFill/>
                  <a:miter lim="400000"/>
                </a:ln>
                <a:effectLst>
                  <a:outerShdw blurRad="50800" dist="38100" dir="8100000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66" name="Oval 34"/>
                <p:cNvSpPr/>
                <p:nvPr/>
              </p:nvSpPr>
              <p:spPr>
                <a:xfrm>
                  <a:off x="175308" y="174823"/>
                  <a:ext cx="418640" cy="41864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660066"/>
                    </a:gs>
                    <a:gs pos="100000">
                      <a:srgbClr val="CC00CC"/>
                    </a:gs>
                  </a:gsLst>
                  <a:lin ang="0" scaled="0"/>
                </a:gradFill>
                <a:ln w="12700" cap="flat">
                  <a:solidFill>
                    <a:srgbClr val="990099">
                      <a:alpha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</p:grpSp>
        <p:grpSp>
          <p:nvGrpSpPr>
            <p:cNvPr id="112" name="مجموعة 111"/>
            <p:cNvGrpSpPr/>
            <p:nvPr/>
          </p:nvGrpSpPr>
          <p:grpSpPr>
            <a:xfrm>
              <a:off x="8234316" y="2824782"/>
              <a:ext cx="77268" cy="190238"/>
              <a:chOff x="9562615" y="2936726"/>
              <a:chExt cx="77268" cy="190238"/>
            </a:xfrm>
          </p:grpSpPr>
          <p:sp>
            <p:nvSpPr>
              <p:cNvPr id="113" name="Freeform: Shape 90"/>
              <p:cNvSpPr/>
              <p:nvPr/>
            </p:nvSpPr>
            <p:spPr>
              <a:xfrm>
                <a:off x="9562615" y="2936726"/>
                <a:ext cx="45721" cy="1902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36" h="21600" extrusionOk="0">
                    <a:moveTo>
                      <a:pt x="20736" y="21600"/>
                    </a:moveTo>
                    <a:cubicBezTo>
                      <a:pt x="10875" y="18216"/>
                      <a:pt x="1015" y="14832"/>
                      <a:pt x="75" y="11232"/>
                    </a:cubicBezTo>
                    <a:cubicBezTo>
                      <a:pt x="-864" y="7632"/>
                      <a:pt x="7118" y="3816"/>
                      <a:pt x="15101" y="0"/>
                    </a:cubicBezTo>
                  </a:path>
                </a:pathLst>
              </a:custGeom>
              <a:ln w="12700">
                <a:solidFill>
                  <a:srgbClr val="000000"/>
                </a:solidFill>
                <a:miter/>
              </a:ln>
            </p:spPr>
            <p:txBody>
              <a:bodyPr lIns="45719" rIns="45719" anchor="ctr"/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4" name="Freeform: Shape 91"/>
              <p:cNvSpPr/>
              <p:nvPr/>
            </p:nvSpPr>
            <p:spPr>
              <a:xfrm>
                <a:off x="9594163" y="2941667"/>
                <a:ext cx="45720" cy="1824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96" h="19806" extrusionOk="0">
                    <a:moveTo>
                      <a:pt x="0" y="522"/>
                    </a:moveTo>
                    <a:cubicBezTo>
                      <a:pt x="11400" y="-950"/>
                      <a:pt x="14421" y="864"/>
                      <a:pt x="17566" y="3808"/>
                    </a:cubicBezTo>
                    <a:cubicBezTo>
                      <a:pt x="20711" y="6752"/>
                      <a:pt x="21600" y="15721"/>
                      <a:pt x="18869" y="18185"/>
                    </a:cubicBezTo>
                    <a:cubicBezTo>
                      <a:pt x="16137" y="20650"/>
                      <a:pt x="7960" y="19897"/>
                      <a:pt x="1179" y="18596"/>
                    </a:cubicBezTo>
                  </a:path>
                </a:pathLst>
              </a:custGeom>
              <a:ln w="12700">
                <a:solidFill>
                  <a:srgbClr val="000000"/>
                </a:solidFill>
                <a:miter/>
              </a:ln>
            </p:spPr>
            <p:txBody>
              <a:bodyPr lIns="45719" rIns="45719" anchor="ctr"/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</p:grpSp>
      <p:grpSp>
        <p:nvGrpSpPr>
          <p:cNvPr id="115" name="Group 7">
            <a:extLst>
              <a:ext uri="{FF2B5EF4-FFF2-40B4-BE49-F238E27FC236}">
                <a16:creationId xmlns="" xmlns:a16="http://schemas.microsoft.com/office/drawing/2014/main" id="{8B71BD67-7582-4B62-AA8B-B08A4CC09A40}"/>
              </a:ext>
            </a:extLst>
          </p:cNvPr>
          <p:cNvGrpSpPr/>
          <p:nvPr/>
        </p:nvGrpSpPr>
        <p:grpSpPr>
          <a:xfrm>
            <a:off x="5621323" y="107223"/>
            <a:ext cx="6354872" cy="978818"/>
            <a:chOff x="-1972499" y="-932407"/>
            <a:chExt cx="9571193" cy="3059625"/>
          </a:xfrm>
        </p:grpSpPr>
        <p:sp>
          <p:nvSpPr>
            <p:cNvPr id="116" name="AutoShape 8">
              <a:extLst>
                <a:ext uri="{FF2B5EF4-FFF2-40B4-BE49-F238E27FC236}">
                  <a16:creationId xmlns="" xmlns:a16="http://schemas.microsoft.com/office/drawing/2014/main" id="{1315CE9D-38AD-48FC-BB3C-D099150BEB29}"/>
                </a:ext>
              </a:extLst>
            </p:cNvPr>
            <p:cNvSpPr/>
            <p:nvPr/>
          </p:nvSpPr>
          <p:spPr>
            <a:xfrm rot="21557927">
              <a:off x="-1926503" y="-932407"/>
              <a:ext cx="9525197" cy="2433728"/>
            </a:xfrm>
            <a:prstGeom prst="rect">
              <a:avLst/>
            </a:prstGeom>
            <a:solidFill>
              <a:srgbClr val="FFFFFF">
                <a:alpha val="73000"/>
              </a:srgbClr>
            </a:solidFill>
            <a:effectLst>
              <a:reflection blurRad="6350" stA="52000" endA="300" endPos="35000" dir="5400000" sy="-100000" algn="bl" rotWithShape="0"/>
            </a:effectLst>
          </p:spPr>
        </p:sp>
        <p:sp>
          <p:nvSpPr>
            <p:cNvPr id="117" name="TextBox 9">
              <a:extLst>
                <a:ext uri="{FF2B5EF4-FFF2-40B4-BE49-F238E27FC236}">
                  <a16:creationId xmlns="" xmlns:a16="http://schemas.microsoft.com/office/drawing/2014/main" id="{3B8219C9-1F59-4635-AC63-E54DF31A486F}"/>
                </a:ext>
              </a:extLst>
            </p:cNvPr>
            <p:cNvSpPr txBox="1"/>
            <p:nvPr/>
          </p:nvSpPr>
          <p:spPr>
            <a:xfrm>
              <a:off x="-1972499" y="-827435"/>
              <a:ext cx="9534839" cy="295465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ar-SA" sz="4800" spc="-56" dirty="0">
                  <a:solidFill>
                    <a:srgbClr val="CC3399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الفصل </a:t>
              </a:r>
              <a:r>
                <a:rPr lang="ar-SA" sz="4800" spc="-56" dirty="0" smtClean="0">
                  <a:solidFill>
                    <a:srgbClr val="CC3399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الثاني : </a:t>
              </a:r>
              <a:r>
                <a:rPr lang="ar-SA" sz="4800" spc="-56" dirty="0" smtClean="0">
                  <a:solidFill>
                    <a:srgbClr val="9933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الاعداد حتى 5</a:t>
              </a:r>
              <a:endParaRPr lang="ar-SA" sz="4800" spc="-56" dirty="0">
                <a:solidFill>
                  <a:srgbClr val="9933FF"/>
                </a:solidFill>
                <a:latin typeface="Khalid Art bold"/>
                <a:ea typeface="Khalid Art bold"/>
                <a:cs typeface="PT Bold Heading" pitchFamily="2" charset="-78"/>
                <a:sym typeface="Khalid Art bold"/>
              </a:endParaRPr>
            </a:p>
          </p:txBody>
        </p:sp>
      </p:grpSp>
      <p:grpSp>
        <p:nvGrpSpPr>
          <p:cNvPr id="118" name="Google Shape;312;p37">
            <a:extLst>
              <a:ext uri="{FF2B5EF4-FFF2-40B4-BE49-F238E27FC236}">
                <a16:creationId xmlns="" xmlns:a16="http://schemas.microsoft.com/office/drawing/2014/main" id="{77778A78-ED23-4B1B-B9DA-27FF1879421B}"/>
              </a:ext>
            </a:extLst>
          </p:cNvPr>
          <p:cNvGrpSpPr/>
          <p:nvPr/>
        </p:nvGrpSpPr>
        <p:grpSpPr>
          <a:xfrm>
            <a:off x="4737097" y="229815"/>
            <a:ext cx="797893" cy="653184"/>
            <a:chOff x="0" y="0"/>
            <a:chExt cx="598419" cy="489887"/>
          </a:xfrm>
        </p:grpSpPr>
        <p:sp>
          <p:nvSpPr>
            <p:cNvPr id="119" name="Google Shape;313;p37">
              <a:extLst>
                <a:ext uri="{FF2B5EF4-FFF2-40B4-BE49-F238E27FC236}">
                  <a16:creationId xmlns="" xmlns:a16="http://schemas.microsoft.com/office/drawing/2014/main" id="{31E4B2C2-900E-42CC-B636-D9C28B6D8B20}"/>
                </a:ext>
              </a:extLst>
            </p:cNvPr>
            <p:cNvSpPr/>
            <p:nvPr/>
          </p:nvSpPr>
          <p:spPr>
            <a:xfrm>
              <a:off x="-1" y="0"/>
              <a:ext cx="598421" cy="489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14" h="21600" extrusionOk="0">
                  <a:moveTo>
                    <a:pt x="11987" y="1228"/>
                  </a:moveTo>
                  <a:cubicBezTo>
                    <a:pt x="12957" y="1228"/>
                    <a:pt x="13909" y="1452"/>
                    <a:pt x="14783" y="2048"/>
                  </a:cubicBezTo>
                  <a:cubicBezTo>
                    <a:pt x="18891" y="4851"/>
                    <a:pt x="19278" y="12749"/>
                    <a:pt x="15491" y="16311"/>
                  </a:cubicBezTo>
                  <a:cubicBezTo>
                    <a:pt x="15338" y="16455"/>
                    <a:pt x="15199" y="16765"/>
                    <a:pt x="15278" y="17034"/>
                  </a:cubicBezTo>
                  <a:cubicBezTo>
                    <a:pt x="15679" y="18386"/>
                    <a:pt x="16280" y="19478"/>
                    <a:pt x="17065" y="20309"/>
                  </a:cubicBezTo>
                  <a:cubicBezTo>
                    <a:pt x="15858" y="20162"/>
                    <a:pt x="14744" y="19256"/>
                    <a:pt x="14066" y="17761"/>
                  </a:cubicBezTo>
                  <a:cubicBezTo>
                    <a:pt x="13976" y="17560"/>
                    <a:pt x="13836" y="17464"/>
                    <a:pt x="13693" y="17464"/>
                  </a:cubicBezTo>
                  <a:cubicBezTo>
                    <a:pt x="13581" y="17464"/>
                    <a:pt x="13467" y="17523"/>
                    <a:pt x="13371" y="17636"/>
                  </a:cubicBezTo>
                  <a:cubicBezTo>
                    <a:pt x="11898" y="19373"/>
                    <a:pt x="9926" y="20262"/>
                    <a:pt x="7964" y="20262"/>
                  </a:cubicBezTo>
                  <a:cubicBezTo>
                    <a:pt x="5412" y="20262"/>
                    <a:pt x="2878" y="18759"/>
                    <a:pt x="1478" y="15664"/>
                  </a:cubicBezTo>
                  <a:cubicBezTo>
                    <a:pt x="-18" y="12356"/>
                    <a:pt x="1324" y="8277"/>
                    <a:pt x="3064" y="5692"/>
                  </a:cubicBezTo>
                  <a:cubicBezTo>
                    <a:pt x="3318" y="5316"/>
                    <a:pt x="3590" y="4961"/>
                    <a:pt x="3877" y="4631"/>
                  </a:cubicBezTo>
                  <a:cubicBezTo>
                    <a:pt x="5124" y="3490"/>
                    <a:pt x="6515" y="2666"/>
                    <a:pt x="7974" y="2130"/>
                  </a:cubicBezTo>
                  <a:cubicBezTo>
                    <a:pt x="9234" y="1667"/>
                    <a:pt x="10628" y="1228"/>
                    <a:pt x="11987" y="1228"/>
                  </a:cubicBezTo>
                  <a:close/>
                  <a:moveTo>
                    <a:pt x="11946" y="0"/>
                  </a:moveTo>
                  <a:cubicBezTo>
                    <a:pt x="10745" y="0"/>
                    <a:pt x="9524" y="297"/>
                    <a:pt x="8364" y="694"/>
                  </a:cubicBezTo>
                  <a:cubicBezTo>
                    <a:pt x="7604" y="954"/>
                    <a:pt x="6861" y="1296"/>
                    <a:pt x="6147" y="1721"/>
                  </a:cubicBezTo>
                  <a:cubicBezTo>
                    <a:pt x="2105" y="3899"/>
                    <a:pt x="-1563" y="10544"/>
                    <a:pt x="684" y="16044"/>
                  </a:cubicBezTo>
                  <a:cubicBezTo>
                    <a:pt x="2177" y="19697"/>
                    <a:pt x="5036" y="21426"/>
                    <a:pt x="7927" y="21426"/>
                  </a:cubicBezTo>
                  <a:cubicBezTo>
                    <a:pt x="9951" y="21426"/>
                    <a:pt x="11990" y="20578"/>
                    <a:pt x="13588" y="18950"/>
                  </a:cubicBezTo>
                  <a:cubicBezTo>
                    <a:pt x="14519" y="20637"/>
                    <a:pt x="15941" y="21600"/>
                    <a:pt x="17440" y="21600"/>
                  </a:cubicBezTo>
                  <a:cubicBezTo>
                    <a:pt x="17846" y="21600"/>
                    <a:pt x="18258" y="21530"/>
                    <a:pt x="18667" y="21383"/>
                  </a:cubicBezTo>
                  <a:cubicBezTo>
                    <a:pt x="19146" y="21212"/>
                    <a:pt x="19056" y="20374"/>
                    <a:pt x="18667" y="20154"/>
                  </a:cubicBezTo>
                  <a:cubicBezTo>
                    <a:pt x="17616" y="19559"/>
                    <a:pt x="16789" y="18476"/>
                    <a:pt x="16297" y="17074"/>
                  </a:cubicBezTo>
                  <a:cubicBezTo>
                    <a:pt x="20037" y="13092"/>
                    <a:pt x="19938" y="5060"/>
                    <a:pt x="15863" y="1451"/>
                  </a:cubicBezTo>
                  <a:cubicBezTo>
                    <a:pt x="14662" y="387"/>
                    <a:pt x="13317" y="0"/>
                    <a:pt x="1194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0" name="Google Shape;314;p37">
              <a:extLst>
                <a:ext uri="{FF2B5EF4-FFF2-40B4-BE49-F238E27FC236}">
                  <a16:creationId xmlns="" xmlns:a16="http://schemas.microsoft.com/office/drawing/2014/main" id="{26DE5184-A491-43EA-8669-FEE22F4DE996}"/>
                </a:ext>
              </a:extLst>
            </p:cNvPr>
            <p:cNvSpPr/>
            <p:nvPr/>
          </p:nvSpPr>
          <p:spPr>
            <a:xfrm>
              <a:off x="171680" y="291290"/>
              <a:ext cx="28079" cy="28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62" h="21600" extrusionOk="0">
                  <a:moveTo>
                    <a:pt x="8603" y="0"/>
                  </a:moveTo>
                  <a:cubicBezTo>
                    <a:pt x="2639" y="0"/>
                    <a:pt x="-2288" y="7804"/>
                    <a:pt x="1115" y="14895"/>
                  </a:cubicBezTo>
                  <a:cubicBezTo>
                    <a:pt x="2639" y="18076"/>
                    <a:pt x="4640" y="20758"/>
                    <a:pt x="7896" y="21415"/>
                  </a:cubicBezTo>
                  <a:cubicBezTo>
                    <a:pt x="8555" y="21543"/>
                    <a:pt x="9189" y="21600"/>
                    <a:pt x="9799" y="21600"/>
                  </a:cubicBezTo>
                  <a:cubicBezTo>
                    <a:pt x="15470" y="21600"/>
                    <a:pt x="19312" y="16293"/>
                    <a:pt x="18300" y="9245"/>
                  </a:cubicBezTo>
                  <a:cubicBezTo>
                    <a:pt x="17751" y="5493"/>
                    <a:pt x="15434" y="3067"/>
                    <a:pt x="12726" y="1298"/>
                  </a:cubicBezTo>
                  <a:cubicBezTo>
                    <a:pt x="11360" y="399"/>
                    <a:pt x="9945" y="0"/>
                    <a:pt x="86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1" name="Google Shape;315;p37">
              <a:extLst>
                <a:ext uri="{FF2B5EF4-FFF2-40B4-BE49-F238E27FC236}">
                  <a16:creationId xmlns="" xmlns:a16="http://schemas.microsoft.com/office/drawing/2014/main" id="{CE771F87-B6B0-4664-A0EA-E3CCB40A5306}"/>
                </a:ext>
              </a:extLst>
            </p:cNvPr>
            <p:cNvSpPr/>
            <p:nvPr/>
          </p:nvSpPr>
          <p:spPr>
            <a:xfrm>
              <a:off x="242031" y="267138"/>
              <a:ext cx="39873" cy="39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81" h="21600" extrusionOk="0">
                  <a:moveTo>
                    <a:pt x="9382" y="0"/>
                  </a:moveTo>
                  <a:cubicBezTo>
                    <a:pt x="8637" y="0"/>
                    <a:pt x="7884" y="101"/>
                    <a:pt x="7112" y="332"/>
                  </a:cubicBezTo>
                  <a:cubicBezTo>
                    <a:pt x="2259" y="1832"/>
                    <a:pt x="-1203" y="8062"/>
                    <a:pt x="394" y="13598"/>
                  </a:cubicBezTo>
                  <a:cubicBezTo>
                    <a:pt x="1676" y="18057"/>
                    <a:pt x="5453" y="21600"/>
                    <a:pt x="9633" y="21600"/>
                  </a:cubicBezTo>
                  <a:cubicBezTo>
                    <a:pt x="10485" y="21600"/>
                    <a:pt x="11346" y="21449"/>
                    <a:pt x="12207" y="21137"/>
                  </a:cubicBezTo>
                  <a:cubicBezTo>
                    <a:pt x="17123" y="19345"/>
                    <a:pt x="20397" y="13729"/>
                    <a:pt x="18926" y="7871"/>
                  </a:cubicBezTo>
                  <a:cubicBezTo>
                    <a:pt x="18809" y="7448"/>
                    <a:pt x="18702" y="7036"/>
                    <a:pt x="18612" y="6613"/>
                  </a:cubicBezTo>
                  <a:cubicBezTo>
                    <a:pt x="17966" y="3805"/>
                    <a:pt x="15840" y="1409"/>
                    <a:pt x="13338" y="684"/>
                  </a:cubicBezTo>
                  <a:cubicBezTo>
                    <a:pt x="12010" y="312"/>
                    <a:pt x="10709" y="0"/>
                    <a:pt x="938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2" name="Google Shape;316;p37">
              <a:extLst>
                <a:ext uri="{FF2B5EF4-FFF2-40B4-BE49-F238E27FC236}">
                  <a16:creationId xmlns="" xmlns:a16="http://schemas.microsoft.com/office/drawing/2014/main" id="{5E4AEB53-B04C-41DF-919C-5E9CE9F1C73C}"/>
                </a:ext>
              </a:extLst>
            </p:cNvPr>
            <p:cNvSpPr/>
            <p:nvPr/>
          </p:nvSpPr>
          <p:spPr>
            <a:xfrm>
              <a:off x="308628" y="246844"/>
              <a:ext cx="35867" cy="37120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3" name="Google Shape;317;p37">
              <a:extLst>
                <a:ext uri="{FF2B5EF4-FFF2-40B4-BE49-F238E27FC236}">
                  <a16:creationId xmlns="" xmlns:a16="http://schemas.microsoft.com/office/drawing/2014/main" id="{4CA5F162-E0C3-49DE-BEBA-221F706B248F}"/>
                </a:ext>
              </a:extLst>
            </p:cNvPr>
            <p:cNvSpPr/>
            <p:nvPr/>
          </p:nvSpPr>
          <p:spPr>
            <a:xfrm>
              <a:off x="384117" y="223453"/>
              <a:ext cx="31207" cy="32278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pic>
        <p:nvPicPr>
          <p:cNvPr id="23" name="صورة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506" y="5384327"/>
            <a:ext cx="10058400" cy="2136045"/>
          </a:xfrm>
          <a:prstGeom prst="rect">
            <a:avLst/>
          </a:prstGeom>
        </p:spPr>
      </p:pic>
      <p:grpSp>
        <p:nvGrpSpPr>
          <p:cNvPr id="125" name="مجموعة 124"/>
          <p:cNvGrpSpPr/>
          <p:nvPr/>
        </p:nvGrpSpPr>
        <p:grpSpPr>
          <a:xfrm>
            <a:off x="0" y="-322877"/>
            <a:ext cx="2968221" cy="2928380"/>
            <a:chOff x="90731" y="81831"/>
            <a:chExt cx="2968221" cy="2928380"/>
          </a:xfrm>
        </p:grpSpPr>
        <p:pic>
          <p:nvPicPr>
            <p:cNvPr id="126" name="Google Shape;1238;p6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90731" y="81831"/>
              <a:ext cx="2968221" cy="29283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7" name="مربع نص 126">
              <a:extLst>
                <a:ext uri="{FF2B5EF4-FFF2-40B4-BE49-F238E27FC236}">
                  <a16:creationId xmlns="" xmlns:a16="http://schemas.microsoft.com/office/drawing/2014/main" id="{8CF615EE-620B-447F-AA0C-C34C1956D9CE}"/>
                </a:ext>
              </a:extLst>
            </p:cNvPr>
            <p:cNvSpPr txBox="1"/>
            <p:nvPr/>
          </p:nvSpPr>
          <p:spPr>
            <a:xfrm>
              <a:off x="570827" y="463484"/>
              <a:ext cx="2063395" cy="2062099"/>
            </a:xfrm>
            <a:prstGeom prst="rect">
              <a:avLst/>
            </a:prstGeom>
            <a:noFill/>
          </p:spPr>
          <p:txBody>
            <a:bodyPr wrap="square" lIns="121917" tIns="60958" rIns="121917" bIns="60958">
              <a:spAutoFit/>
            </a:bodyPr>
            <a:lstStyle/>
            <a:p>
              <a:pPr algn="ctr" defTabSz="682650">
                <a:lnSpc>
                  <a:spcPct val="90000"/>
                </a:lnSpc>
                <a:spcBef>
                  <a:spcPct val="0"/>
                </a:spcBef>
                <a:defRPr sz="6300" b="0" spc="-126">
                  <a:latin typeface="Khalid Art bold"/>
                  <a:ea typeface="Khalid Art bold"/>
                  <a:cs typeface="Khalid Art bold"/>
                  <a:sym typeface="Khalid Art bold"/>
                </a:defRPr>
              </a:pPr>
              <a:endParaRPr lang="ar-SA" sz="2000" spc="-56" dirty="0">
                <a:solidFill>
                  <a:srgbClr val="800080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endParaRPr>
            </a:p>
            <a:p>
              <a:pPr algn="ctr" defTabSz="682650">
                <a:lnSpc>
                  <a:spcPct val="90000"/>
                </a:lnSpc>
                <a:spcBef>
                  <a:spcPct val="0"/>
                </a:spcBef>
                <a:defRPr sz="6300" b="0" spc="-126">
                  <a:latin typeface="Khalid Art bold"/>
                  <a:ea typeface="Khalid Art bold"/>
                  <a:cs typeface="Khalid Art bold"/>
                  <a:sym typeface="Khalid Art bold"/>
                </a:defRPr>
              </a:pPr>
              <a:r>
                <a:rPr lang="ar-SA" sz="2000" spc="-56" dirty="0">
                  <a:solidFill>
                    <a:srgbClr val="800080"/>
                  </a:solidFill>
                  <a:latin typeface="Arabic Typesetting" panose="03020402040406030203" pitchFamily="66" charset="-78"/>
                  <a:ea typeface="Khalid Art bold"/>
                  <a:cs typeface="Arabic Typesetting" panose="03020402040406030203" pitchFamily="66" charset="-78"/>
                  <a:sym typeface="Khalid Art bold"/>
                </a:rPr>
                <a:t>متعلمينا الأعزاء …بناتي المدللات</a:t>
              </a:r>
              <a:r>
                <a:rPr lang="ar-SA" sz="2000" spc="-56" dirty="0">
                  <a:latin typeface="Arabic Typesetting" panose="03020402040406030203" pitchFamily="66" charset="-78"/>
                  <a:ea typeface="Khalid Art bold"/>
                  <a:cs typeface="Arabic Typesetting" panose="03020402040406030203" pitchFamily="66" charset="-78"/>
                  <a:sym typeface="Khalid Art bold"/>
                </a:rPr>
                <a:t/>
              </a:r>
              <a:br>
                <a:rPr lang="ar-SA" sz="2000" spc="-56" dirty="0">
                  <a:latin typeface="Arabic Typesetting" panose="03020402040406030203" pitchFamily="66" charset="-78"/>
                  <a:ea typeface="Khalid Art bold"/>
                  <a:cs typeface="Arabic Typesetting" panose="03020402040406030203" pitchFamily="66" charset="-78"/>
                  <a:sym typeface="Khalid Art bold"/>
                </a:rPr>
              </a:br>
              <a:r>
                <a:rPr lang="ar-SA" sz="2000" spc="-56" dirty="0">
                  <a:solidFill>
                    <a:srgbClr val="CC00CC"/>
                  </a:solidFill>
                  <a:latin typeface="Arabic Typesetting" panose="03020402040406030203" pitchFamily="66" charset="-78"/>
                  <a:ea typeface="Khalid Art bold"/>
                  <a:cs typeface="Arabic Typesetting" panose="03020402040406030203" pitchFamily="66" charset="-78"/>
                  <a:sym typeface="Khalid Art bold"/>
                </a:rPr>
                <a:t>من استعد استمد وزاد نوراً وعلما ,</a:t>
              </a:r>
              <a:r>
                <a:rPr lang="ar-SA" sz="2000" spc="-56" dirty="0">
                  <a:latin typeface="Arabic Typesetting" panose="03020402040406030203" pitchFamily="66" charset="-78"/>
                  <a:ea typeface="Khalid Art bold"/>
                  <a:cs typeface="Arabic Typesetting" panose="03020402040406030203" pitchFamily="66" charset="-78"/>
                  <a:sym typeface="Khalid Art bold"/>
                </a:rPr>
                <a:t/>
              </a:r>
              <a:br>
                <a:rPr lang="ar-SA" sz="2000" spc="-56" dirty="0">
                  <a:latin typeface="Arabic Typesetting" panose="03020402040406030203" pitchFamily="66" charset="-78"/>
                  <a:ea typeface="Khalid Art bold"/>
                  <a:cs typeface="Arabic Typesetting" panose="03020402040406030203" pitchFamily="66" charset="-78"/>
                  <a:sym typeface="Khalid Art bold"/>
                </a:rPr>
              </a:br>
              <a:r>
                <a:rPr lang="ar-SA" sz="2000" spc="-56" dirty="0">
                  <a:solidFill>
                    <a:srgbClr val="0000FF"/>
                  </a:solidFill>
                  <a:latin typeface="Arabic Typesetting" panose="03020402040406030203" pitchFamily="66" charset="-78"/>
                  <a:ea typeface="Khalid Art bold"/>
                  <a:cs typeface="Arabic Typesetting" panose="03020402040406030203" pitchFamily="66" charset="-78"/>
                  <a:sym typeface="Khalid Art bold"/>
                </a:rPr>
                <a:t>استعدي جهزي أدواتك </a:t>
              </a:r>
              <a:r>
                <a:rPr lang="ar-SA" sz="2000" spc="-56" dirty="0" smtClean="0">
                  <a:solidFill>
                    <a:srgbClr val="0000FF"/>
                  </a:solidFill>
                  <a:latin typeface="Arabic Typesetting" panose="03020402040406030203" pitchFamily="66" charset="-78"/>
                  <a:ea typeface="Khalid Art bold"/>
                  <a:cs typeface="Arabic Typesetting" panose="03020402040406030203" pitchFamily="66" charset="-78"/>
                  <a:sym typeface="Khalid Art bold"/>
                </a:rPr>
                <a:t>....</a:t>
              </a:r>
              <a:r>
                <a:rPr lang="ar-SA" sz="2000" spc="-56" dirty="0">
                  <a:solidFill>
                    <a:srgbClr val="0000FF"/>
                  </a:solidFill>
                  <a:latin typeface="Arabic Typesetting" panose="03020402040406030203" pitchFamily="66" charset="-78"/>
                  <a:ea typeface="Khalid Art bold"/>
                  <a:cs typeface="Arabic Typesetting" panose="03020402040406030203" pitchFamily="66" charset="-78"/>
                  <a:sym typeface="Khalid Art bold"/>
                </a:rPr>
                <a:t>اجعلي مكانك </a:t>
              </a:r>
              <a:r>
                <a:rPr lang="ar-SA" sz="2000" spc="-56" dirty="0" smtClean="0">
                  <a:solidFill>
                    <a:srgbClr val="0000FF"/>
                  </a:solidFill>
                  <a:latin typeface="Arabic Typesetting" panose="03020402040406030203" pitchFamily="66" charset="-78"/>
                  <a:ea typeface="Khalid Art bold"/>
                  <a:cs typeface="Arabic Typesetting" panose="03020402040406030203" pitchFamily="66" charset="-78"/>
                  <a:sym typeface="Khalid Art bold"/>
                </a:rPr>
                <a:t>مرتب </a:t>
              </a:r>
              <a:r>
                <a:rPr lang="ar-SA" sz="2000" spc="-56" dirty="0">
                  <a:solidFill>
                    <a:srgbClr val="0000FF"/>
                  </a:solidFill>
                  <a:latin typeface="Arabic Typesetting" panose="03020402040406030203" pitchFamily="66" charset="-78"/>
                  <a:ea typeface="Khalid Art bold"/>
                  <a:cs typeface="Arabic Typesetting" panose="03020402040406030203" pitchFamily="66" charset="-78"/>
                  <a:sym typeface="Khalid Art bold"/>
                </a:rPr>
                <a:t>مريح</a:t>
              </a:r>
              <a:r>
                <a:rPr lang="ar-SA" sz="2000" spc="-56" dirty="0">
                  <a:latin typeface="Arabic Typesetting" panose="03020402040406030203" pitchFamily="66" charset="-78"/>
                  <a:ea typeface="Khalid Art bold"/>
                  <a:cs typeface="Arabic Typesetting" panose="03020402040406030203" pitchFamily="66" charset="-78"/>
                  <a:sym typeface="Khalid Art bold"/>
                </a:rPr>
                <a:t/>
              </a:r>
              <a:br>
                <a:rPr lang="ar-SA" sz="2000" spc="-56" dirty="0">
                  <a:latin typeface="Arabic Typesetting" panose="03020402040406030203" pitchFamily="66" charset="-78"/>
                  <a:ea typeface="Khalid Art bold"/>
                  <a:cs typeface="Arabic Typesetting" panose="03020402040406030203" pitchFamily="66" charset="-78"/>
                  <a:sym typeface="Khalid Art bold"/>
                </a:rPr>
              </a:br>
              <a:r>
                <a:rPr lang="ar-SA" sz="2000" spc="-56" dirty="0">
                  <a:solidFill>
                    <a:srgbClr val="C00000"/>
                  </a:solidFill>
                  <a:latin typeface="Arabic Typesetting" panose="03020402040406030203" pitchFamily="66" charset="-78"/>
                  <a:ea typeface="Khalid Art bold"/>
                  <a:cs typeface="Arabic Typesetting" panose="03020402040406030203" pitchFamily="66" charset="-78"/>
                  <a:sym typeface="Khalid Art bold"/>
                </a:rPr>
                <a:t>الرجاء التركيز والاستماع جيداً للشرح</a:t>
              </a:r>
            </a:p>
            <a:p>
              <a:pPr algn="ctr" defTabSz="682650">
                <a:lnSpc>
                  <a:spcPct val="90000"/>
                </a:lnSpc>
                <a:spcBef>
                  <a:spcPct val="0"/>
                </a:spcBef>
                <a:defRPr sz="6300" b="0" spc="-126">
                  <a:latin typeface="Khalid Art bold"/>
                  <a:ea typeface="Khalid Art bold"/>
                  <a:cs typeface="Khalid Art bold"/>
                  <a:sym typeface="Khalid Art bold"/>
                </a:defRPr>
              </a:pPr>
              <a:r>
                <a:rPr lang="ar-SA" sz="2000" spc="-56" dirty="0">
                  <a:solidFill>
                    <a:srgbClr val="C00000"/>
                  </a:solidFill>
                  <a:latin typeface="Arabic Typesetting" panose="03020402040406030203" pitchFamily="66" charset="-78"/>
                  <a:ea typeface="Khalid Art bold"/>
                  <a:cs typeface="Arabic Typesetting" panose="03020402040406030203" pitchFamily="66" charset="-78"/>
                  <a:sym typeface="Khalid Art bold"/>
                </a:rPr>
                <a:t> والحل أول بأول</a:t>
              </a:r>
              <a:endParaRPr lang="ar-SA" sz="2000" dirty="0">
                <a:latin typeface="Arabic Typesetting" panose="03020402040406030203" pitchFamily="66" charset="-78"/>
                <a:cs typeface="Arabic Typesetting" panose="03020402040406030203" pitchFamily="66" charset="-78"/>
              </a:endParaRPr>
            </a:p>
          </p:txBody>
        </p:sp>
      </p:grpSp>
      <p:sp>
        <p:nvSpPr>
          <p:cNvPr id="80" name="TextBox 43">
            <a:extLst>
              <a:ext uri="{FF2B5EF4-FFF2-40B4-BE49-F238E27FC236}">
                <a16:creationId xmlns="" xmlns:a16="http://schemas.microsoft.com/office/drawing/2014/main" id="{D1771FB5-16BA-46AD-89F8-502CFED1FF66}"/>
              </a:ext>
            </a:extLst>
          </p:cNvPr>
          <p:cNvSpPr txBox="1"/>
          <p:nvPr/>
        </p:nvSpPr>
        <p:spPr>
          <a:xfrm rot="1148230">
            <a:off x="3916589" y="2313116"/>
            <a:ext cx="762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6699FF"/>
                </a:solidFill>
                <a:latin typeface="Oswald" panose="02000503000000000000" pitchFamily="2" charset="0"/>
              </a:rPr>
              <a:t>4</a:t>
            </a:r>
          </a:p>
        </p:txBody>
      </p:sp>
      <p:sp>
        <p:nvSpPr>
          <p:cNvPr id="81" name="TextBox 42">
            <a:extLst>
              <a:ext uri="{FF2B5EF4-FFF2-40B4-BE49-F238E27FC236}">
                <a16:creationId xmlns="" xmlns:a16="http://schemas.microsoft.com/office/drawing/2014/main" id="{B8615FCC-97D7-4EB5-BA16-EB71E14B8BD5}"/>
              </a:ext>
            </a:extLst>
          </p:cNvPr>
          <p:cNvSpPr txBox="1"/>
          <p:nvPr/>
        </p:nvSpPr>
        <p:spPr>
          <a:xfrm rot="20058709">
            <a:off x="5584412" y="2218841"/>
            <a:ext cx="7623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  <a:latin typeface="Oswald" panose="02000503000000000000" pitchFamily="2" charset="0"/>
              </a:rPr>
              <a:t>3</a:t>
            </a:r>
          </a:p>
        </p:txBody>
      </p:sp>
      <p:sp>
        <p:nvSpPr>
          <p:cNvPr id="82" name="TextBox 41">
            <a:extLst>
              <a:ext uri="{FF2B5EF4-FFF2-40B4-BE49-F238E27FC236}">
                <a16:creationId xmlns="" xmlns:a16="http://schemas.microsoft.com/office/drawing/2014/main" id="{371FF0EE-7A38-4A90-948B-4E33904DFFAA}"/>
              </a:ext>
            </a:extLst>
          </p:cNvPr>
          <p:cNvSpPr txBox="1"/>
          <p:nvPr/>
        </p:nvSpPr>
        <p:spPr>
          <a:xfrm rot="19138836">
            <a:off x="7635956" y="2370419"/>
            <a:ext cx="7771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66CC"/>
                </a:solidFill>
                <a:latin typeface="Oswald" panose="02000503000000000000" pitchFamily="2" charset="0"/>
              </a:rPr>
              <a:t>2</a:t>
            </a:r>
          </a:p>
        </p:txBody>
      </p:sp>
      <p:sp>
        <p:nvSpPr>
          <p:cNvPr id="83" name="TextBox 40">
            <a:extLst>
              <a:ext uri="{FF2B5EF4-FFF2-40B4-BE49-F238E27FC236}">
                <a16:creationId xmlns="" xmlns:a16="http://schemas.microsoft.com/office/drawing/2014/main" id="{281AE7A8-D12F-4510-BD3F-86C43D4D5520}"/>
              </a:ext>
            </a:extLst>
          </p:cNvPr>
          <p:cNvSpPr txBox="1"/>
          <p:nvPr/>
        </p:nvSpPr>
        <p:spPr>
          <a:xfrm rot="20700000">
            <a:off x="9336229" y="2645094"/>
            <a:ext cx="7958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C000"/>
                </a:solidFill>
                <a:latin typeface="Oswald" panose="02000503000000000000" pitchFamily="2" charset="0"/>
              </a:rPr>
              <a:t>1</a:t>
            </a:r>
          </a:p>
        </p:txBody>
      </p:sp>
      <p:pic>
        <p:nvPicPr>
          <p:cNvPr id="70" name="Picture 8" descr="4TH GRADE-REBECCA HUGHES / Welcome"/>
          <p:cNvPicPr>
            <a:picLocks noChangeAspect="1" noChangeArrowheads="1"/>
          </p:cNvPicPr>
          <p:nvPr/>
        </p:nvPicPr>
        <p:blipFill rotWithShape="1">
          <a:blip r:embed="rId5">
            <a:lum/>
          </a:blip>
          <a:srcRect l="30832"/>
          <a:stretch/>
        </p:blipFill>
        <p:spPr bwMode="auto">
          <a:xfrm>
            <a:off x="63538" y="3140039"/>
            <a:ext cx="2622145" cy="37909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76202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1" grpId="0"/>
      <p:bldP spid="82" grpId="0"/>
      <p:bldP spid="8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صورة 62" descr="الصف الأول _32">
            <a:extLst>
              <a:ext uri="{FF2B5EF4-FFF2-40B4-BE49-F238E27FC236}">
                <a16:creationId xmlns:a16="http://schemas.microsoft.com/office/drawing/2014/main" xmlns="" id="{583D583F-B2CA-4567-B769-A9FD7018E82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309" y="847869"/>
            <a:ext cx="4458043" cy="5747163"/>
          </a:xfrm>
          <a:prstGeom prst="rect">
            <a:avLst/>
          </a:prstGeom>
        </p:spPr>
      </p:pic>
      <p:pic>
        <p:nvPicPr>
          <p:cNvPr id="232" name="Google Shape;232;p38"/>
          <p:cNvPicPr preferRelativeResize="0"/>
          <p:nvPr/>
        </p:nvPicPr>
        <p:blipFill rotWithShape="1">
          <a:blip r:embed="rId4">
            <a:alphaModFix/>
          </a:blip>
          <a:srcRect t="5800" b="2858"/>
          <a:stretch/>
        </p:blipFill>
        <p:spPr>
          <a:xfrm>
            <a:off x="0" y="134814"/>
            <a:ext cx="6475733" cy="6502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33;p41">
            <a:hlinkClick r:id="rId5" action="ppaction://hlinksldjump"/>
          </p:cNvPr>
          <p:cNvPicPr preferRelativeResize="0"/>
          <p:nvPr/>
        </p:nvPicPr>
        <p:blipFill rotWithShape="1">
          <a:blip r:embed="rId6">
            <a:alphaModFix/>
          </a:blip>
          <a:srcRect l="32005" t="19826" r="39798" b="9790"/>
          <a:stretch/>
        </p:blipFill>
        <p:spPr>
          <a:xfrm rot="-5400000">
            <a:off x="10417435" y="1065603"/>
            <a:ext cx="1518464" cy="2843065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35;p41">
            <a:hlinkClick r:id="rId5" action="ppaction://hlinksldjump"/>
          </p:cNvPr>
          <p:cNvSpPr/>
          <p:nvPr/>
        </p:nvSpPr>
        <p:spPr>
          <a:xfrm>
            <a:off x="9947767" y="1948144"/>
            <a:ext cx="2358324" cy="1298223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3" name="Rectangle 1">
            <a:extLst>
              <a:ext uri="{FF2B5EF4-FFF2-40B4-BE49-F238E27FC236}">
                <a16:creationId xmlns="" xmlns:a16="http://schemas.microsoft.com/office/drawing/2014/main" id="{96B18D14-EF10-4F53-A9D0-D16136FA3422}"/>
              </a:ext>
            </a:extLst>
          </p:cNvPr>
          <p:cNvSpPr/>
          <p:nvPr/>
        </p:nvSpPr>
        <p:spPr>
          <a:xfrm>
            <a:off x="10562506" y="1975903"/>
            <a:ext cx="1365193" cy="470207"/>
          </a:xfrm>
          <a:prstGeom prst="rect">
            <a:avLst/>
          </a:prstGeom>
          <a:noFill/>
        </p:spPr>
        <p:txBody>
          <a:bodyPr wrap="square" lIns="54180" tIns="27090" rIns="54180" bIns="27090">
            <a:spAutoFit/>
          </a:bodyPr>
          <a:lstStyle/>
          <a:p>
            <a:pPr algn="ctr"/>
            <a:r>
              <a:rPr lang="ar-SA" sz="2700" dirty="0" smtClean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الثلاثاء</a:t>
            </a:r>
            <a:endParaRPr lang="en-US" sz="27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34" name="Rectangle 22">
            <a:extLst>
              <a:ext uri="{FF2B5EF4-FFF2-40B4-BE49-F238E27FC236}">
                <a16:creationId xmlns="" xmlns:a16="http://schemas.microsoft.com/office/drawing/2014/main" id="{6E4E3FB3-A538-4746-A2ED-B65F45765AFA}"/>
              </a:ext>
            </a:extLst>
          </p:cNvPr>
          <p:cNvSpPr/>
          <p:nvPr/>
        </p:nvSpPr>
        <p:spPr>
          <a:xfrm>
            <a:off x="10191606" y="2446732"/>
            <a:ext cx="1999733" cy="470207"/>
          </a:xfrm>
          <a:prstGeom prst="rect">
            <a:avLst/>
          </a:prstGeom>
          <a:noFill/>
        </p:spPr>
        <p:txBody>
          <a:bodyPr wrap="square" lIns="54180" tIns="27090" rIns="54180" bIns="27090">
            <a:spAutoFit/>
          </a:bodyPr>
          <a:lstStyle/>
          <a:p>
            <a:pPr algn="ctr"/>
            <a:r>
              <a:rPr lang="ar-SA" sz="2700" dirty="0" smtClean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14-2-1443هـ</a:t>
            </a:r>
            <a:endParaRPr lang="en-US" sz="2700" dirty="0">
              <a:ln w="0"/>
              <a:solidFill>
                <a:srgbClr val="80008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41" name="مستطيل 40"/>
          <p:cNvSpPr/>
          <p:nvPr/>
        </p:nvSpPr>
        <p:spPr>
          <a:xfrm>
            <a:off x="6883235" y="1154583"/>
            <a:ext cx="1351542" cy="3564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8" tIns="30479" rIns="60958" bIns="30479" rtlCol="1" anchor="ctr"/>
          <a:lstStyle/>
          <a:p>
            <a:pPr algn="ctr"/>
            <a:r>
              <a:rPr lang="ar-SA" sz="4000" dirty="0" smtClean="0">
                <a:solidFill>
                  <a:srgbClr val="FF0000"/>
                </a:solidFill>
                <a:cs typeface="PT Bold Heading" pitchFamily="2" charset="-78"/>
              </a:rPr>
              <a:t>14- </a:t>
            </a:r>
            <a:r>
              <a:rPr lang="ar-SA" sz="4000" dirty="0">
                <a:solidFill>
                  <a:srgbClr val="FF0000"/>
                </a:solidFill>
                <a:cs typeface="PT Bold Heading" pitchFamily="2" charset="-78"/>
              </a:rPr>
              <a:t>2</a:t>
            </a:r>
          </a:p>
        </p:txBody>
      </p:sp>
      <p:sp>
        <p:nvSpPr>
          <p:cNvPr id="42" name="Google Shape;329;p41"/>
          <p:cNvSpPr/>
          <p:nvPr/>
        </p:nvSpPr>
        <p:spPr>
          <a:xfrm>
            <a:off x="6804405" y="1049637"/>
            <a:ext cx="1677443" cy="625187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43" name="Google Shape;2917;p71"/>
          <p:cNvGrpSpPr/>
          <p:nvPr/>
        </p:nvGrpSpPr>
        <p:grpSpPr>
          <a:xfrm rot="19980254" flipH="1">
            <a:off x="9932930" y="5856740"/>
            <a:ext cx="1694264" cy="505172"/>
            <a:chOff x="1654700" y="2715707"/>
            <a:chExt cx="856150" cy="255275"/>
          </a:xfrm>
        </p:grpSpPr>
        <p:sp>
          <p:nvSpPr>
            <p:cNvPr id="44" name="Google Shape;2918;p71"/>
            <p:cNvSpPr/>
            <p:nvPr/>
          </p:nvSpPr>
          <p:spPr>
            <a:xfrm>
              <a:off x="1679125" y="2832257"/>
              <a:ext cx="81650" cy="85425"/>
            </a:xfrm>
            <a:custGeom>
              <a:avLst/>
              <a:gdLst/>
              <a:ahLst/>
              <a:cxnLst/>
              <a:rect l="l" t="t" r="r" b="b"/>
              <a:pathLst>
                <a:path w="3266" h="3417" extrusionOk="0">
                  <a:moveTo>
                    <a:pt x="2359" y="1"/>
                  </a:moveTo>
                  <a:cubicBezTo>
                    <a:pt x="2265" y="1"/>
                    <a:pt x="2173" y="20"/>
                    <a:pt x="2090" y="63"/>
                  </a:cubicBezTo>
                  <a:cubicBezTo>
                    <a:pt x="1550" y="342"/>
                    <a:pt x="1584" y="1047"/>
                    <a:pt x="1718" y="1554"/>
                  </a:cubicBezTo>
                  <a:cubicBezTo>
                    <a:pt x="1750" y="1675"/>
                    <a:pt x="1650" y="1789"/>
                    <a:pt x="1538" y="1789"/>
                  </a:cubicBezTo>
                  <a:cubicBezTo>
                    <a:pt x="1508" y="1789"/>
                    <a:pt x="1478" y="1781"/>
                    <a:pt x="1448" y="1762"/>
                  </a:cubicBezTo>
                  <a:cubicBezTo>
                    <a:pt x="1275" y="1644"/>
                    <a:pt x="1092" y="1550"/>
                    <a:pt x="899" y="1476"/>
                  </a:cubicBezTo>
                  <a:cubicBezTo>
                    <a:pt x="199" y="1556"/>
                    <a:pt x="1" y="1845"/>
                    <a:pt x="303" y="2341"/>
                  </a:cubicBezTo>
                  <a:cubicBezTo>
                    <a:pt x="462" y="2655"/>
                    <a:pt x="760" y="2910"/>
                    <a:pt x="1058" y="3083"/>
                  </a:cubicBezTo>
                  <a:cubicBezTo>
                    <a:pt x="1449" y="3314"/>
                    <a:pt x="1878" y="3416"/>
                    <a:pt x="2315" y="3416"/>
                  </a:cubicBezTo>
                  <a:cubicBezTo>
                    <a:pt x="2446" y="3416"/>
                    <a:pt x="2577" y="3407"/>
                    <a:pt x="2709" y="3389"/>
                  </a:cubicBezTo>
                  <a:cubicBezTo>
                    <a:pt x="2711" y="3376"/>
                    <a:pt x="2711" y="3362"/>
                    <a:pt x="2718" y="3348"/>
                  </a:cubicBezTo>
                  <a:cubicBezTo>
                    <a:pt x="3019" y="2632"/>
                    <a:pt x="3265" y="1958"/>
                    <a:pt x="3222" y="1166"/>
                  </a:cubicBezTo>
                  <a:cubicBezTo>
                    <a:pt x="3210" y="968"/>
                    <a:pt x="3184" y="602"/>
                    <a:pt x="3071" y="402"/>
                  </a:cubicBezTo>
                  <a:cubicBezTo>
                    <a:pt x="2938" y="169"/>
                    <a:pt x="2638" y="1"/>
                    <a:pt x="2359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2919;p71"/>
            <p:cNvSpPr/>
            <p:nvPr/>
          </p:nvSpPr>
          <p:spPr>
            <a:xfrm>
              <a:off x="1700275" y="2731082"/>
              <a:ext cx="92175" cy="52750"/>
            </a:xfrm>
            <a:custGeom>
              <a:avLst/>
              <a:gdLst/>
              <a:ahLst/>
              <a:cxnLst/>
              <a:rect l="l" t="t" r="r" b="b"/>
              <a:pathLst>
                <a:path w="3687" h="2110" extrusionOk="0">
                  <a:moveTo>
                    <a:pt x="3276" y="0"/>
                  </a:moveTo>
                  <a:cubicBezTo>
                    <a:pt x="2636" y="18"/>
                    <a:pt x="1994" y="30"/>
                    <a:pt x="1356" y="30"/>
                  </a:cubicBezTo>
                  <a:cubicBezTo>
                    <a:pt x="1335" y="54"/>
                    <a:pt x="1306" y="71"/>
                    <a:pt x="1270" y="71"/>
                  </a:cubicBezTo>
                  <a:cubicBezTo>
                    <a:pt x="1261" y="71"/>
                    <a:pt x="1253" y="70"/>
                    <a:pt x="1244" y="68"/>
                  </a:cubicBezTo>
                  <a:cubicBezTo>
                    <a:pt x="1208" y="63"/>
                    <a:pt x="1171" y="60"/>
                    <a:pt x="1136" y="60"/>
                  </a:cubicBezTo>
                  <a:cubicBezTo>
                    <a:pt x="462" y="60"/>
                    <a:pt x="0" y="1007"/>
                    <a:pt x="680" y="1357"/>
                  </a:cubicBezTo>
                  <a:cubicBezTo>
                    <a:pt x="775" y="1406"/>
                    <a:pt x="879" y="1429"/>
                    <a:pt x="984" y="1429"/>
                  </a:cubicBezTo>
                  <a:cubicBezTo>
                    <a:pt x="1284" y="1429"/>
                    <a:pt x="1589" y="1243"/>
                    <a:pt x="1694" y="963"/>
                  </a:cubicBezTo>
                  <a:cubicBezTo>
                    <a:pt x="1723" y="887"/>
                    <a:pt x="1787" y="853"/>
                    <a:pt x="1850" y="853"/>
                  </a:cubicBezTo>
                  <a:cubicBezTo>
                    <a:pt x="1943" y="853"/>
                    <a:pt x="2034" y="928"/>
                    <a:pt x="2002" y="1048"/>
                  </a:cubicBezTo>
                  <a:cubicBezTo>
                    <a:pt x="1828" y="1672"/>
                    <a:pt x="2301" y="2110"/>
                    <a:pt x="2774" y="2110"/>
                  </a:cubicBezTo>
                  <a:cubicBezTo>
                    <a:pt x="3063" y="2110"/>
                    <a:pt x="3351" y="1948"/>
                    <a:pt x="3493" y="1567"/>
                  </a:cubicBezTo>
                  <a:cubicBezTo>
                    <a:pt x="3686" y="1048"/>
                    <a:pt x="3440" y="494"/>
                    <a:pt x="3276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2920;p71"/>
            <p:cNvSpPr/>
            <p:nvPr/>
          </p:nvSpPr>
          <p:spPr>
            <a:xfrm>
              <a:off x="1815425" y="2781057"/>
              <a:ext cx="100425" cy="90250"/>
            </a:xfrm>
            <a:custGeom>
              <a:avLst/>
              <a:gdLst/>
              <a:ahLst/>
              <a:cxnLst/>
              <a:rect l="l" t="t" r="r" b="b"/>
              <a:pathLst>
                <a:path w="4017" h="3610" extrusionOk="0">
                  <a:moveTo>
                    <a:pt x="2453" y="0"/>
                  </a:moveTo>
                  <a:cubicBezTo>
                    <a:pt x="2277" y="0"/>
                    <a:pt x="2099" y="30"/>
                    <a:pt x="1931" y="77"/>
                  </a:cubicBezTo>
                  <a:cubicBezTo>
                    <a:pt x="1060" y="314"/>
                    <a:pt x="388" y="1032"/>
                    <a:pt x="0" y="1819"/>
                  </a:cubicBezTo>
                  <a:cubicBezTo>
                    <a:pt x="337" y="2466"/>
                    <a:pt x="706" y="3163"/>
                    <a:pt x="1394" y="3477"/>
                  </a:cubicBezTo>
                  <a:cubicBezTo>
                    <a:pt x="1571" y="3558"/>
                    <a:pt x="1795" y="3609"/>
                    <a:pt x="2015" y="3609"/>
                  </a:cubicBezTo>
                  <a:cubicBezTo>
                    <a:pt x="2383" y="3609"/>
                    <a:pt x="2742" y="3467"/>
                    <a:pt x="2865" y="3080"/>
                  </a:cubicBezTo>
                  <a:cubicBezTo>
                    <a:pt x="2985" y="2704"/>
                    <a:pt x="2764" y="2244"/>
                    <a:pt x="2374" y="2173"/>
                  </a:cubicBezTo>
                  <a:cubicBezTo>
                    <a:pt x="2175" y="2136"/>
                    <a:pt x="2193" y="1835"/>
                    <a:pt x="2374" y="1787"/>
                  </a:cubicBezTo>
                  <a:cubicBezTo>
                    <a:pt x="2985" y="1624"/>
                    <a:pt x="4017" y="745"/>
                    <a:pt x="3076" y="164"/>
                  </a:cubicBezTo>
                  <a:cubicBezTo>
                    <a:pt x="2886" y="46"/>
                    <a:pt x="2671" y="0"/>
                    <a:pt x="2453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2921;p71"/>
            <p:cNvSpPr/>
            <p:nvPr/>
          </p:nvSpPr>
          <p:spPr>
            <a:xfrm>
              <a:off x="1914575" y="2869057"/>
              <a:ext cx="94125" cy="72550"/>
            </a:xfrm>
            <a:custGeom>
              <a:avLst/>
              <a:gdLst/>
              <a:ahLst/>
              <a:cxnLst/>
              <a:rect l="l" t="t" r="r" b="b"/>
              <a:pathLst>
                <a:path w="3765" h="2902" extrusionOk="0">
                  <a:moveTo>
                    <a:pt x="2196" y="1"/>
                  </a:moveTo>
                  <a:lnTo>
                    <a:pt x="2196" y="1"/>
                  </a:lnTo>
                  <a:cubicBezTo>
                    <a:pt x="1478" y="149"/>
                    <a:pt x="792" y="514"/>
                    <a:pt x="368" y="1132"/>
                  </a:cubicBezTo>
                  <a:cubicBezTo>
                    <a:pt x="255" y="1297"/>
                    <a:pt x="156" y="1482"/>
                    <a:pt x="104" y="1675"/>
                  </a:cubicBezTo>
                  <a:cubicBezTo>
                    <a:pt x="1" y="2070"/>
                    <a:pt x="56" y="2061"/>
                    <a:pt x="426" y="2338"/>
                  </a:cubicBezTo>
                  <a:cubicBezTo>
                    <a:pt x="536" y="2524"/>
                    <a:pt x="648" y="2616"/>
                    <a:pt x="763" y="2616"/>
                  </a:cubicBezTo>
                  <a:cubicBezTo>
                    <a:pt x="848" y="2616"/>
                    <a:pt x="935" y="2566"/>
                    <a:pt x="1023" y="2464"/>
                  </a:cubicBezTo>
                  <a:cubicBezTo>
                    <a:pt x="1229" y="2368"/>
                    <a:pt x="1379" y="2215"/>
                    <a:pt x="1478" y="2007"/>
                  </a:cubicBezTo>
                  <a:cubicBezTo>
                    <a:pt x="1554" y="1885"/>
                    <a:pt x="1621" y="1754"/>
                    <a:pt x="1689" y="1627"/>
                  </a:cubicBezTo>
                  <a:cubicBezTo>
                    <a:pt x="1721" y="1564"/>
                    <a:pt x="1789" y="1534"/>
                    <a:pt x="1856" y="1534"/>
                  </a:cubicBezTo>
                  <a:cubicBezTo>
                    <a:pt x="1940" y="1534"/>
                    <a:pt x="2024" y="1581"/>
                    <a:pt x="2041" y="1673"/>
                  </a:cubicBezTo>
                  <a:cubicBezTo>
                    <a:pt x="2106" y="2031"/>
                    <a:pt x="2203" y="2410"/>
                    <a:pt x="2484" y="2663"/>
                  </a:cubicBezTo>
                  <a:cubicBezTo>
                    <a:pt x="2667" y="2829"/>
                    <a:pt x="2853" y="2901"/>
                    <a:pt x="3020" y="2901"/>
                  </a:cubicBezTo>
                  <a:cubicBezTo>
                    <a:pt x="3456" y="2901"/>
                    <a:pt x="3765" y="2409"/>
                    <a:pt x="3568" y="1818"/>
                  </a:cubicBezTo>
                  <a:cubicBezTo>
                    <a:pt x="3355" y="1170"/>
                    <a:pt x="2743" y="613"/>
                    <a:pt x="2249" y="168"/>
                  </a:cubicBezTo>
                  <a:cubicBezTo>
                    <a:pt x="2194" y="117"/>
                    <a:pt x="2182" y="56"/>
                    <a:pt x="2196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2922;p71"/>
            <p:cNvSpPr/>
            <p:nvPr/>
          </p:nvSpPr>
          <p:spPr>
            <a:xfrm>
              <a:off x="1978450" y="2743957"/>
              <a:ext cx="85825" cy="75925"/>
            </a:xfrm>
            <a:custGeom>
              <a:avLst/>
              <a:gdLst/>
              <a:ahLst/>
              <a:cxnLst/>
              <a:rect l="l" t="t" r="r" b="b"/>
              <a:pathLst>
                <a:path w="3433" h="3037" extrusionOk="0">
                  <a:moveTo>
                    <a:pt x="2610" y="1"/>
                  </a:moveTo>
                  <a:cubicBezTo>
                    <a:pt x="2122" y="1"/>
                    <a:pt x="1664" y="524"/>
                    <a:pt x="2008" y="1117"/>
                  </a:cubicBezTo>
                  <a:cubicBezTo>
                    <a:pt x="2069" y="1224"/>
                    <a:pt x="2000" y="1407"/>
                    <a:pt x="1863" y="1407"/>
                  </a:cubicBezTo>
                  <a:cubicBezTo>
                    <a:pt x="1856" y="1407"/>
                    <a:pt x="1849" y="1407"/>
                    <a:pt x="1842" y="1406"/>
                  </a:cubicBezTo>
                  <a:cubicBezTo>
                    <a:pt x="1528" y="1366"/>
                    <a:pt x="1345" y="1233"/>
                    <a:pt x="1056" y="1124"/>
                  </a:cubicBezTo>
                  <a:cubicBezTo>
                    <a:pt x="902" y="1064"/>
                    <a:pt x="731" y="1017"/>
                    <a:pt x="575" y="1017"/>
                  </a:cubicBezTo>
                  <a:cubicBezTo>
                    <a:pt x="374" y="1017"/>
                    <a:pt x="197" y="1095"/>
                    <a:pt x="110" y="1329"/>
                  </a:cubicBezTo>
                  <a:cubicBezTo>
                    <a:pt x="1" y="1613"/>
                    <a:pt x="104" y="1911"/>
                    <a:pt x="301" y="2133"/>
                  </a:cubicBezTo>
                  <a:cubicBezTo>
                    <a:pt x="842" y="2736"/>
                    <a:pt x="1981" y="2821"/>
                    <a:pt x="2728" y="3036"/>
                  </a:cubicBezTo>
                  <a:cubicBezTo>
                    <a:pt x="3066" y="2537"/>
                    <a:pt x="3340" y="2050"/>
                    <a:pt x="3400" y="1428"/>
                  </a:cubicBezTo>
                  <a:cubicBezTo>
                    <a:pt x="3432" y="1087"/>
                    <a:pt x="3418" y="736"/>
                    <a:pt x="3253" y="426"/>
                  </a:cubicBezTo>
                  <a:cubicBezTo>
                    <a:pt x="3091" y="125"/>
                    <a:pt x="2847" y="1"/>
                    <a:pt x="2610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2923;p71"/>
            <p:cNvSpPr/>
            <p:nvPr/>
          </p:nvSpPr>
          <p:spPr>
            <a:xfrm>
              <a:off x="2106725" y="2825882"/>
              <a:ext cx="94575" cy="94125"/>
            </a:xfrm>
            <a:custGeom>
              <a:avLst/>
              <a:gdLst/>
              <a:ahLst/>
              <a:cxnLst/>
              <a:rect l="l" t="t" r="r" b="b"/>
              <a:pathLst>
                <a:path w="3783" h="3765" extrusionOk="0">
                  <a:moveTo>
                    <a:pt x="2457" y="1"/>
                  </a:moveTo>
                  <a:cubicBezTo>
                    <a:pt x="2113" y="1"/>
                    <a:pt x="1790" y="103"/>
                    <a:pt x="1478" y="239"/>
                  </a:cubicBezTo>
                  <a:cubicBezTo>
                    <a:pt x="834" y="519"/>
                    <a:pt x="357" y="978"/>
                    <a:pt x="1" y="1562"/>
                  </a:cubicBezTo>
                  <a:cubicBezTo>
                    <a:pt x="19" y="1576"/>
                    <a:pt x="40" y="1594"/>
                    <a:pt x="54" y="1618"/>
                  </a:cubicBezTo>
                  <a:cubicBezTo>
                    <a:pt x="525" y="2336"/>
                    <a:pt x="1021" y="3123"/>
                    <a:pt x="1814" y="3519"/>
                  </a:cubicBezTo>
                  <a:cubicBezTo>
                    <a:pt x="2109" y="3674"/>
                    <a:pt x="2425" y="3756"/>
                    <a:pt x="2758" y="3762"/>
                  </a:cubicBezTo>
                  <a:cubicBezTo>
                    <a:pt x="2787" y="3763"/>
                    <a:pt x="2815" y="3764"/>
                    <a:pt x="2842" y="3764"/>
                  </a:cubicBezTo>
                  <a:cubicBezTo>
                    <a:pt x="3512" y="3764"/>
                    <a:pt x="3745" y="3295"/>
                    <a:pt x="3546" y="2356"/>
                  </a:cubicBezTo>
                  <a:cubicBezTo>
                    <a:pt x="3325" y="2081"/>
                    <a:pt x="2894" y="1929"/>
                    <a:pt x="2580" y="1793"/>
                  </a:cubicBezTo>
                  <a:cubicBezTo>
                    <a:pt x="2393" y="1712"/>
                    <a:pt x="2502" y="1437"/>
                    <a:pt x="2679" y="1433"/>
                  </a:cubicBezTo>
                  <a:cubicBezTo>
                    <a:pt x="3783" y="1403"/>
                    <a:pt x="3421" y="24"/>
                    <a:pt x="2512" y="2"/>
                  </a:cubicBezTo>
                  <a:cubicBezTo>
                    <a:pt x="2494" y="1"/>
                    <a:pt x="2475" y="1"/>
                    <a:pt x="2457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" name="Google Shape;2924;p71"/>
            <p:cNvSpPr/>
            <p:nvPr/>
          </p:nvSpPr>
          <p:spPr>
            <a:xfrm>
              <a:off x="2228650" y="2726557"/>
              <a:ext cx="87175" cy="86800"/>
            </a:xfrm>
            <a:custGeom>
              <a:avLst/>
              <a:gdLst/>
              <a:ahLst/>
              <a:cxnLst/>
              <a:rect l="l" t="t" r="r" b="b"/>
              <a:pathLst>
                <a:path w="3487" h="3472" extrusionOk="0">
                  <a:moveTo>
                    <a:pt x="3486" y="1"/>
                  </a:moveTo>
                  <a:lnTo>
                    <a:pt x="3486" y="1"/>
                  </a:lnTo>
                  <a:cubicBezTo>
                    <a:pt x="2623" y="7"/>
                    <a:pt x="1757" y="14"/>
                    <a:pt x="894" y="19"/>
                  </a:cubicBezTo>
                  <a:cubicBezTo>
                    <a:pt x="716" y="84"/>
                    <a:pt x="548" y="164"/>
                    <a:pt x="388" y="263"/>
                  </a:cubicBezTo>
                  <a:cubicBezTo>
                    <a:pt x="55" y="386"/>
                    <a:pt x="1" y="605"/>
                    <a:pt x="218" y="919"/>
                  </a:cubicBezTo>
                  <a:cubicBezTo>
                    <a:pt x="176" y="1269"/>
                    <a:pt x="317" y="1452"/>
                    <a:pt x="640" y="1476"/>
                  </a:cubicBezTo>
                  <a:cubicBezTo>
                    <a:pt x="810" y="1524"/>
                    <a:pt x="983" y="1554"/>
                    <a:pt x="1162" y="1569"/>
                  </a:cubicBezTo>
                  <a:cubicBezTo>
                    <a:pt x="1339" y="1587"/>
                    <a:pt x="1411" y="1802"/>
                    <a:pt x="1254" y="1905"/>
                  </a:cubicBezTo>
                  <a:cubicBezTo>
                    <a:pt x="391" y="2472"/>
                    <a:pt x="939" y="3471"/>
                    <a:pt x="1678" y="3471"/>
                  </a:cubicBezTo>
                  <a:cubicBezTo>
                    <a:pt x="1850" y="3471"/>
                    <a:pt x="2031" y="3418"/>
                    <a:pt x="2208" y="3293"/>
                  </a:cubicBezTo>
                  <a:cubicBezTo>
                    <a:pt x="2522" y="3069"/>
                    <a:pt x="2695" y="2686"/>
                    <a:pt x="2836" y="2339"/>
                  </a:cubicBezTo>
                  <a:cubicBezTo>
                    <a:pt x="3131" y="1609"/>
                    <a:pt x="3309" y="829"/>
                    <a:pt x="3464" y="58"/>
                  </a:cubicBezTo>
                  <a:cubicBezTo>
                    <a:pt x="3468" y="35"/>
                    <a:pt x="3478" y="17"/>
                    <a:pt x="3486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" name="Google Shape;2925;p71"/>
            <p:cNvSpPr/>
            <p:nvPr/>
          </p:nvSpPr>
          <p:spPr>
            <a:xfrm>
              <a:off x="2292425" y="2845457"/>
              <a:ext cx="92325" cy="80800"/>
            </a:xfrm>
            <a:custGeom>
              <a:avLst/>
              <a:gdLst/>
              <a:ahLst/>
              <a:cxnLst/>
              <a:rect l="l" t="t" r="r" b="b"/>
              <a:pathLst>
                <a:path w="3693" h="3232" extrusionOk="0">
                  <a:moveTo>
                    <a:pt x="2559" y="1"/>
                  </a:moveTo>
                  <a:cubicBezTo>
                    <a:pt x="1857" y="107"/>
                    <a:pt x="1180" y="336"/>
                    <a:pt x="671" y="855"/>
                  </a:cubicBezTo>
                  <a:cubicBezTo>
                    <a:pt x="532" y="989"/>
                    <a:pt x="416" y="1139"/>
                    <a:pt x="327" y="1305"/>
                  </a:cubicBezTo>
                  <a:cubicBezTo>
                    <a:pt x="1" y="1881"/>
                    <a:pt x="250" y="2255"/>
                    <a:pt x="1079" y="2426"/>
                  </a:cubicBezTo>
                  <a:cubicBezTo>
                    <a:pt x="1398" y="2280"/>
                    <a:pt x="1591" y="1878"/>
                    <a:pt x="1748" y="1585"/>
                  </a:cubicBezTo>
                  <a:cubicBezTo>
                    <a:pt x="1781" y="1525"/>
                    <a:pt x="1840" y="1498"/>
                    <a:pt x="1900" y="1498"/>
                  </a:cubicBezTo>
                  <a:cubicBezTo>
                    <a:pt x="1997" y="1498"/>
                    <a:pt x="2095" y="1566"/>
                    <a:pt x="2088" y="1677"/>
                  </a:cubicBezTo>
                  <a:cubicBezTo>
                    <a:pt x="2067" y="1961"/>
                    <a:pt x="2053" y="2261"/>
                    <a:pt x="2128" y="2541"/>
                  </a:cubicBezTo>
                  <a:cubicBezTo>
                    <a:pt x="2253" y="3001"/>
                    <a:pt x="2481" y="3232"/>
                    <a:pt x="2925" y="3232"/>
                  </a:cubicBezTo>
                  <a:cubicBezTo>
                    <a:pt x="2962" y="3232"/>
                    <a:pt x="3001" y="3230"/>
                    <a:pt x="3041" y="3227"/>
                  </a:cubicBezTo>
                  <a:cubicBezTo>
                    <a:pt x="3510" y="3192"/>
                    <a:pt x="3677" y="3021"/>
                    <a:pt x="3688" y="2520"/>
                  </a:cubicBezTo>
                  <a:cubicBezTo>
                    <a:pt x="3693" y="2351"/>
                    <a:pt x="3661" y="2173"/>
                    <a:pt x="3612" y="2014"/>
                  </a:cubicBezTo>
                  <a:cubicBezTo>
                    <a:pt x="3395" y="1322"/>
                    <a:pt x="2785" y="823"/>
                    <a:pt x="2536" y="139"/>
                  </a:cubicBezTo>
                  <a:cubicBezTo>
                    <a:pt x="2515" y="84"/>
                    <a:pt x="2529" y="38"/>
                    <a:pt x="2559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2926;p71"/>
            <p:cNvSpPr/>
            <p:nvPr/>
          </p:nvSpPr>
          <p:spPr>
            <a:xfrm>
              <a:off x="2450750" y="2725107"/>
              <a:ext cx="45450" cy="37675"/>
            </a:xfrm>
            <a:custGeom>
              <a:avLst/>
              <a:gdLst/>
              <a:ahLst/>
              <a:cxnLst/>
              <a:rect l="l" t="t" r="r" b="b"/>
              <a:pathLst>
                <a:path w="1818" h="1507" extrusionOk="0">
                  <a:moveTo>
                    <a:pt x="1818" y="1"/>
                  </a:moveTo>
                  <a:lnTo>
                    <a:pt x="1818" y="1"/>
                  </a:lnTo>
                  <a:cubicBezTo>
                    <a:pt x="1211" y="5"/>
                    <a:pt x="606" y="9"/>
                    <a:pt x="1" y="15"/>
                  </a:cubicBezTo>
                  <a:cubicBezTo>
                    <a:pt x="421" y="343"/>
                    <a:pt x="631" y="933"/>
                    <a:pt x="606" y="1506"/>
                  </a:cubicBezTo>
                  <a:cubicBezTo>
                    <a:pt x="1008" y="995"/>
                    <a:pt x="1419" y="494"/>
                    <a:pt x="1818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Google Shape;2927;p71"/>
            <p:cNvSpPr/>
            <p:nvPr/>
          </p:nvSpPr>
          <p:spPr>
            <a:xfrm>
              <a:off x="2364350" y="2729007"/>
              <a:ext cx="94625" cy="79200"/>
            </a:xfrm>
            <a:custGeom>
              <a:avLst/>
              <a:gdLst/>
              <a:ahLst/>
              <a:cxnLst/>
              <a:rect l="l" t="t" r="r" b="b"/>
              <a:pathLst>
                <a:path w="3785" h="3168" extrusionOk="0">
                  <a:moveTo>
                    <a:pt x="2706" y="0"/>
                  </a:moveTo>
                  <a:cubicBezTo>
                    <a:pt x="2097" y="0"/>
                    <a:pt x="1597" y="723"/>
                    <a:pt x="2106" y="1242"/>
                  </a:cubicBezTo>
                  <a:cubicBezTo>
                    <a:pt x="2243" y="1382"/>
                    <a:pt x="2117" y="1556"/>
                    <a:pt x="1967" y="1556"/>
                  </a:cubicBezTo>
                  <a:cubicBezTo>
                    <a:pt x="1924" y="1556"/>
                    <a:pt x="1879" y="1542"/>
                    <a:pt x="1838" y="1509"/>
                  </a:cubicBezTo>
                  <a:cubicBezTo>
                    <a:pt x="1632" y="1348"/>
                    <a:pt x="1430" y="1280"/>
                    <a:pt x="1245" y="1280"/>
                  </a:cubicBezTo>
                  <a:cubicBezTo>
                    <a:pt x="463" y="1280"/>
                    <a:pt x="1" y="2500"/>
                    <a:pt x="913" y="2990"/>
                  </a:cubicBezTo>
                  <a:cubicBezTo>
                    <a:pt x="1153" y="3119"/>
                    <a:pt x="1405" y="3167"/>
                    <a:pt x="1661" y="3167"/>
                  </a:cubicBezTo>
                  <a:cubicBezTo>
                    <a:pt x="2070" y="3167"/>
                    <a:pt x="2489" y="3044"/>
                    <a:pt x="2884" y="2927"/>
                  </a:cubicBezTo>
                  <a:cubicBezTo>
                    <a:pt x="3172" y="2511"/>
                    <a:pt x="3476" y="2105"/>
                    <a:pt x="3784" y="1704"/>
                  </a:cubicBezTo>
                  <a:cubicBezTo>
                    <a:pt x="3709" y="1666"/>
                    <a:pt x="3651" y="1590"/>
                    <a:pt x="3667" y="1487"/>
                  </a:cubicBezTo>
                  <a:cubicBezTo>
                    <a:pt x="3759" y="918"/>
                    <a:pt x="3586" y="334"/>
                    <a:pt x="3039" y="76"/>
                  </a:cubicBezTo>
                  <a:cubicBezTo>
                    <a:pt x="2928" y="24"/>
                    <a:pt x="2815" y="0"/>
                    <a:pt x="2706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" name="Google Shape;2928;p71"/>
            <p:cNvSpPr/>
            <p:nvPr/>
          </p:nvSpPr>
          <p:spPr>
            <a:xfrm>
              <a:off x="1654700" y="2715707"/>
              <a:ext cx="856150" cy="255275"/>
            </a:xfrm>
            <a:custGeom>
              <a:avLst/>
              <a:gdLst/>
              <a:ahLst/>
              <a:cxnLst/>
              <a:rect l="l" t="t" r="r" b="b"/>
              <a:pathLst>
                <a:path w="34246" h="10211" extrusionOk="0">
                  <a:moveTo>
                    <a:pt x="33660" y="377"/>
                  </a:moveTo>
                  <a:lnTo>
                    <a:pt x="33660" y="377"/>
                  </a:lnTo>
                  <a:cubicBezTo>
                    <a:pt x="33260" y="871"/>
                    <a:pt x="32850" y="1372"/>
                    <a:pt x="32448" y="1882"/>
                  </a:cubicBezTo>
                  <a:cubicBezTo>
                    <a:pt x="32473" y="1309"/>
                    <a:pt x="32263" y="719"/>
                    <a:pt x="31843" y="391"/>
                  </a:cubicBezTo>
                  <a:cubicBezTo>
                    <a:pt x="32448" y="386"/>
                    <a:pt x="33053" y="381"/>
                    <a:pt x="33660" y="377"/>
                  </a:cubicBezTo>
                  <a:close/>
                  <a:moveTo>
                    <a:pt x="5099" y="615"/>
                  </a:moveTo>
                  <a:cubicBezTo>
                    <a:pt x="5263" y="1109"/>
                    <a:pt x="5509" y="1663"/>
                    <a:pt x="5316" y="2182"/>
                  </a:cubicBezTo>
                  <a:cubicBezTo>
                    <a:pt x="5174" y="2563"/>
                    <a:pt x="4886" y="2725"/>
                    <a:pt x="4598" y="2725"/>
                  </a:cubicBezTo>
                  <a:cubicBezTo>
                    <a:pt x="4124" y="2725"/>
                    <a:pt x="3651" y="2287"/>
                    <a:pt x="3825" y="1663"/>
                  </a:cubicBezTo>
                  <a:cubicBezTo>
                    <a:pt x="3858" y="1543"/>
                    <a:pt x="3767" y="1468"/>
                    <a:pt x="3673" y="1468"/>
                  </a:cubicBezTo>
                  <a:cubicBezTo>
                    <a:pt x="3610" y="1468"/>
                    <a:pt x="3546" y="1502"/>
                    <a:pt x="3517" y="1578"/>
                  </a:cubicBezTo>
                  <a:cubicBezTo>
                    <a:pt x="3412" y="1858"/>
                    <a:pt x="3106" y="2044"/>
                    <a:pt x="2806" y="2044"/>
                  </a:cubicBezTo>
                  <a:cubicBezTo>
                    <a:pt x="2701" y="2044"/>
                    <a:pt x="2597" y="2022"/>
                    <a:pt x="2503" y="1973"/>
                  </a:cubicBezTo>
                  <a:cubicBezTo>
                    <a:pt x="1824" y="1622"/>
                    <a:pt x="2285" y="676"/>
                    <a:pt x="2958" y="676"/>
                  </a:cubicBezTo>
                  <a:cubicBezTo>
                    <a:pt x="2994" y="676"/>
                    <a:pt x="3030" y="679"/>
                    <a:pt x="3067" y="684"/>
                  </a:cubicBezTo>
                  <a:cubicBezTo>
                    <a:pt x="3075" y="686"/>
                    <a:pt x="3083" y="687"/>
                    <a:pt x="3091" y="687"/>
                  </a:cubicBezTo>
                  <a:cubicBezTo>
                    <a:pt x="3128" y="687"/>
                    <a:pt x="3157" y="670"/>
                    <a:pt x="3180" y="645"/>
                  </a:cubicBezTo>
                  <a:cubicBezTo>
                    <a:pt x="3817" y="645"/>
                    <a:pt x="4459" y="633"/>
                    <a:pt x="5099" y="615"/>
                  </a:cubicBezTo>
                  <a:close/>
                  <a:moveTo>
                    <a:pt x="31092" y="532"/>
                  </a:moveTo>
                  <a:cubicBezTo>
                    <a:pt x="31201" y="532"/>
                    <a:pt x="31314" y="556"/>
                    <a:pt x="31425" y="608"/>
                  </a:cubicBezTo>
                  <a:cubicBezTo>
                    <a:pt x="31972" y="866"/>
                    <a:pt x="32146" y="1450"/>
                    <a:pt x="32053" y="2019"/>
                  </a:cubicBezTo>
                  <a:cubicBezTo>
                    <a:pt x="32037" y="2122"/>
                    <a:pt x="32095" y="2198"/>
                    <a:pt x="32170" y="2236"/>
                  </a:cubicBezTo>
                  <a:cubicBezTo>
                    <a:pt x="31862" y="2637"/>
                    <a:pt x="31558" y="3043"/>
                    <a:pt x="31270" y="3459"/>
                  </a:cubicBezTo>
                  <a:cubicBezTo>
                    <a:pt x="30875" y="3576"/>
                    <a:pt x="30456" y="3699"/>
                    <a:pt x="30047" y="3699"/>
                  </a:cubicBezTo>
                  <a:cubicBezTo>
                    <a:pt x="29791" y="3699"/>
                    <a:pt x="29539" y="3651"/>
                    <a:pt x="29299" y="3522"/>
                  </a:cubicBezTo>
                  <a:cubicBezTo>
                    <a:pt x="28387" y="3032"/>
                    <a:pt x="28849" y="1812"/>
                    <a:pt x="29631" y="1812"/>
                  </a:cubicBezTo>
                  <a:cubicBezTo>
                    <a:pt x="29816" y="1812"/>
                    <a:pt x="30018" y="1880"/>
                    <a:pt x="30224" y="2041"/>
                  </a:cubicBezTo>
                  <a:cubicBezTo>
                    <a:pt x="30265" y="2074"/>
                    <a:pt x="30310" y="2088"/>
                    <a:pt x="30353" y="2088"/>
                  </a:cubicBezTo>
                  <a:cubicBezTo>
                    <a:pt x="30503" y="2088"/>
                    <a:pt x="30629" y="1914"/>
                    <a:pt x="30492" y="1774"/>
                  </a:cubicBezTo>
                  <a:cubicBezTo>
                    <a:pt x="29983" y="1255"/>
                    <a:pt x="30483" y="532"/>
                    <a:pt x="31092" y="532"/>
                  </a:cubicBezTo>
                  <a:close/>
                  <a:moveTo>
                    <a:pt x="26444" y="435"/>
                  </a:moveTo>
                  <a:lnTo>
                    <a:pt x="26444" y="435"/>
                  </a:lnTo>
                  <a:cubicBezTo>
                    <a:pt x="26436" y="451"/>
                    <a:pt x="26426" y="469"/>
                    <a:pt x="26422" y="492"/>
                  </a:cubicBezTo>
                  <a:cubicBezTo>
                    <a:pt x="26267" y="1263"/>
                    <a:pt x="26089" y="2044"/>
                    <a:pt x="25794" y="2774"/>
                  </a:cubicBezTo>
                  <a:cubicBezTo>
                    <a:pt x="25653" y="3120"/>
                    <a:pt x="25480" y="3503"/>
                    <a:pt x="25166" y="3727"/>
                  </a:cubicBezTo>
                  <a:cubicBezTo>
                    <a:pt x="24989" y="3852"/>
                    <a:pt x="24808" y="3905"/>
                    <a:pt x="24636" y="3905"/>
                  </a:cubicBezTo>
                  <a:cubicBezTo>
                    <a:pt x="23897" y="3905"/>
                    <a:pt x="23349" y="2906"/>
                    <a:pt x="24212" y="2339"/>
                  </a:cubicBezTo>
                  <a:cubicBezTo>
                    <a:pt x="24369" y="2236"/>
                    <a:pt x="24297" y="2021"/>
                    <a:pt x="24120" y="2003"/>
                  </a:cubicBezTo>
                  <a:cubicBezTo>
                    <a:pt x="23941" y="1989"/>
                    <a:pt x="23768" y="1958"/>
                    <a:pt x="23598" y="1910"/>
                  </a:cubicBezTo>
                  <a:cubicBezTo>
                    <a:pt x="23275" y="1887"/>
                    <a:pt x="23134" y="1703"/>
                    <a:pt x="23176" y="1353"/>
                  </a:cubicBezTo>
                  <a:cubicBezTo>
                    <a:pt x="22958" y="1039"/>
                    <a:pt x="23013" y="820"/>
                    <a:pt x="23346" y="697"/>
                  </a:cubicBezTo>
                  <a:cubicBezTo>
                    <a:pt x="23506" y="598"/>
                    <a:pt x="23674" y="518"/>
                    <a:pt x="23852" y="453"/>
                  </a:cubicBezTo>
                  <a:cubicBezTo>
                    <a:pt x="24715" y="448"/>
                    <a:pt x="25581" y="442"/>
                    <a:pt x="26444" y="435"/>
                  </a:cubicBezTo>
                  <a:close/>
                  <a:moveTo>
                    <a:pt x="30289" y="405"/>
                  </a:moveTo>
                  <a:lnTo>
                    <a:pt x="30289" y="405"/>
                  </a:lnTo>
                  <a:cubicBezTo>
                    <a:pt x="29973" y="673"/>
                    <a:pt x="29830" y="1104"/>
                    <a:pt x="29927" y="1508"/>
                  </a:cubicBezTo>
                  <a:cubicBezTo>
                    <a:pt x="29825" y="1486"/>
                    <a:pt x="29722" y="1475"/>
                    <a:pt x="29621" y="1475"/>
                  </a:cubicBezTo>
                  <a:cubicBezTo>
                    <a:pt x="28941" y="1475"/>
                    <a:pt x="28313" y="1967"/>
                    <a:pt x="28389" y="2803"/>
                  </a:cubicBezTo>
                  <a:cubicBezTo>
                    <a:pt x="28469" y="3698"/>
                    <a:pt x="29119" y="3984"/>
                    <a:pt x="29850" y="3984"/>
                  </a:cubicBezTo>
                  <a:cubicBezTo>
                    <a:pt x="30252" y="3984"/>
                    <a:pt x="30680" y="3898"/>
                    <a:pt x="31051" y="3778"/>
                  </a:cubicBezTo>
                  <a:lnTo>
                    <a:pt x="31051" y="3778"/>
                  </a:lnTo>
                  <a:cubicBezTo>
                    <a:pt x="30774" y="4191"/>
                    <a:pt x="30512" y="4616"/>
                    <a:pt x="30280" y="5047"/>
                  </a:cubicBezTo>
                  <a:cubicBezTo>
                    <a:pt x="30150" y="5085"/>
                    <a:pt x="30053" y="5214"/>
                    <a:pt x="30150" y="5361"/>
                  </a:cubicBezTo>
                  <a:cubicBezTo>
                    <a:pt x="31127" y="6840"/>
                    <a:pt x="32129" y="8373"/>
                    <a:pt x="33272" y="9733"/>
                  </a:cubicBezTo>
                  <a:cubicBezTo>
                    <a:pt x="28348" y="9573"/>
                    <a:pt x="23417" y="9516"/>
                    <a:pt x="18488" y="9516"/>
                  </a:cubicBezTo>
                  <a:cubicBezTo>
                    <a:pt x="17922" y="9516"/>
                    <a:pt x="17355" y="9517"/>
                    <a:pt x="16789" y="9518"/>
                  </a:cubicBezTo>
                  <a:cubicBezTo>
                    <a:pt x="14050" y="9525"/>
                    <a:pt x="11312" y="9552"/>
                    <a:pt x="8574" y="9598"/>
                  </a:cubicBezTo>
                  <a:cubicBezTo>
                    <a:pt x="8007" y="9608"/>
                    <a:pt x="7434" y="9609"/>
                    <a:pt x="6858" y="9609"/>
                  </a:cubicBezTo>
                  <a:cubicBezTo>
                    <a:pt x="6633" y="9609"/>
                    <a:pt x="6408" y="9609"/>
                    <a:pt x="6182" y="9609"/>
                  </a:cubicBezTo>
                  <a:cubicBezTo>
                    <a:pt x="4331" y="9609"/>
                    <a:pt x="2462" y="9623"/>
                    <a:pt x="657" y="9876"/>
                  </a:cubicBezTo>
                  <a:cubicBezTo>
                    <a:pt x="715" y="6791"/>
                    <a:pt x="562" y="3703"/>
                    <a:pt x="643" y="614"/>
                  </a:cubicBezTo>
                  <a:cubicBezTo>
                    <a:pt x="645" y="592"/>
                    <a:pt x="638" y="576"/>
                    <a:pt x="634" y="554"/>
                  </a:cubicBezTo>
                  <a:lnTo>
                    <a:pt x="634" y="554"/>
                  </a:lnTo>
                  <a:cubicBezTo>
                    <a:pt x="1181" y="600"/>
                    <a:pt x="1737" y="624"/>
                    <a:pt x="2294" y="635"/>
                  </a:cubicBezTo>
                  <a:cubicBezTo>
                    <a:pt x="1869" y="942"/>
                    <a:pt x="1650" y="1526"/>
                    <a:pt x="2024" y="2004"/>
                  </a:cubicBezTo>
                  <a:cubicBezTo>
                    <a:pt x="2216" y="2249"/>
                    <a:pt x="2490" y="2357"/>
                    <a:pt x="2768" y="2357"/>
                  </a:cubicBezTo>
                  <a:cubicBezTo>
                    <a:pt x="3023" y="2357"/>
                    <a:pt x="3283" y="2266"/>
                    <a:pt x="3487" y="2109"/>
                  </a:cubicBezTo>
                  <a:cubicBezTo>
                    <a:pt x="3574" y="2641"/>
                    <a:pt x="4010" y="3072"/>
                    <a:pt x="4556" y="3072"/>
                  </a:cubicBezTo>
                  <a:cubicBezTo>
                    <a:pt x="4693" y="3072"/>
                    <a:pt x="4837" y="3045"/>
                    <a:pt x="4984" y="2986"/>
                  </a:cubicBezTo>
                  <a:cubicBezTo>
                    <a:pt x="5942" y="2602"/>
                    <a:pt x="5780" y="1391"/>
                    <a:pt x="5439" y="605"/>
                  </a:cubicBezTo>
                  <a:cubicBezTo>
                    <a:pt x="6526" y="572"/>
                    <a:pt x="7611" y="534"/>
                    <a:pt x="8678" y="532"/>
                  </a:cubicBezTo>
                  <a:cubicBezTo>
                    <a:pt x="11517" y="524"/>
                    <a:pt x="14360" y="515"/>
                    <a:pt x="17200" y="496"/>
                  </a:cubicBezTo>
                  <a:cubicBezTo>
                    <a:pt x="19207" y="485"/>
                    <a:pt x="21213" y="471"/>
                    <a:pt x="23217" y="457"/>
                  </a:cubicBezTo>
                  <a:lnTo>
                    <a:pt x="23217" y="457"/>
                  </a:lnTo>
                  <a:cubicBezTo>
                    <a:pt x="22802" y="647"/>
                    <a:pt x="22456" y="965"/>
                    <a:pt x="22577" y="1482"/>
                  </a:cubicBezTo>
                  <a:cubicBezTo>
                    <a:pt x="22697" y="1997"/>
                    <a:pt x="23226" y="2206"/>
                    <a:pt x="23720" y="2304"/>
                  </a:cubicBezTo>
                  <a:cubicBezTo>
                    <a:pt x="23107" y="3051"/>
                    <a:pt x="23451" y="4313"/>
                    <a:pt x="24583" y="4313"/>
                  </a:cubicBezTo>
                  <a:cubicBezTo>
                    <a:pt x="24603" y="4313"/>
                    <a:pt x="24623" y="4312"/>
                    <a:pt x="24643" y="4311"/>
                  </a:cubicBezTo>
                  <a:cubicBezTo>
                    <a:pt x="26188" y="4252"/>
                    <a:pt x="26560" y="1695"/>
                    <a:pt x="26752" y="582"/>
                  </a:cubicBezTo>
                  <a:cubicBezTo>
                    <a:pt x="26761" y="520"/>
                    <a:pt x="26740" y="469"/>
                    <a:pt x="26705" y="432"/>
                  </a:cubicBezTo>
                  <a:cubicBezTo>
                    <a:pt x="27899" y="423"/>
                    <a:pt x="29095" y="413"/>
                    <a:pt x="30289" y="405"/>
                  </a:cubicBezTo>
                  <a:close/>
                  <a:moveTo>
                    <a:pt x="34016" y="1"/>
                  </a:moveTo>
                  <a:cubicBezTo>
                    <a:pt x="34015" y="1"/>
                    <a:pt x="34014" y="1"/>
                    <a:pt x="34013" y="1"/>
                  </a:cubicBezTo>
                  <a:cubicBezTo>
                    <a:pt x="28410" y="51"/>
                    <a:pt x="22806" y="116"/>
                    <a:pt x="17200" y="169"/>
                  </a:cubicBezTo>
                  <a:cubicBezTo>
                    <a:pt x="14436" y="196"/>
                    <a:pt x="11672" y="226"/>
                    <a:pt x="8909" y="256"/>
                  </a:cubicBezTo>
                  <a:cubicBezTo>
                    <a:pt x="8715" y="258"/>
                    <a:pt x="8520" y="259"/>
                    <a:pt x="8326" y="259"/>
                  </a:cubicBezTo>
                  <a:cubicBezTo>
                    <a:pt x="6814" y="259"/>
                    <a:pt x="5272" y="198"/>
                    <a:pt x="3741" y="198"/>
                  </a:cubicBezTo>
                  <a:cubicBezTo>
                    <a:pt x="2612" y="198"/>
                    <a:pt x="1488" y="232"/>
                    <a:pt x="387" y="347"/>
                  </a:cubicBezTo>
                  <a:cubicBezTo>
                    <a:pt x="334" y="351"/>
                    <a:pt x="304" y="385"/>
                    <a:pt x="296" y="423"/>
                  </a:cubicBezTo>
                  <a:cubicBezTo>
                    <a:pt x="232" y="457"/>
                    <a:pt x="181" y="520"/>
                    <a:pt x="179" y="614"/>
                  </a:cubicBezTo>
                  <a:cubicBezTo>
                    <a:pt x="97" y="3690"/>
                    <a:pt x="0" y="6862"/>
                    <a:pt x="324" y="9926"/>
                  </a:cubicBezTo>
                  <a:cubicBezTo>
                    <a:pt x="335" y="10031"/>
                    <a:pt x="420" y="10083"/>
                    <a:pt x="502" y="10083"/>
                  </a:cubicBezTo>
                  <a:cubicBezTo>
                    <a:pt x="503" y="10083"/>
                    <a:pt x="505" y="10083"/>
                    <a:pt x="507" y="10083"/>
                  </a:cubicBezTo>
                  <a:cubicBezTo>
                    <a:pt x="527" y="10107"/>
                    <a:pt x="555" y="10125"/>
                    <a:pt x="587" y="10127"/>
                  </a:cubicBezTo>
                  <a:cubicBezTo>
                    <a:pt x="1322" y="10188"/>
                    <a:pt x="2065" y="10210"/>
                    <a:pt x="2811" y="10210"/>
                  </a:cubicBezTo>
                  <a:cubicBezTo>
                    <a:pt x="4807" y="10210"/>
                    <a:pt x="6827" y="10048"/>
                    <a:pt x="8802" y="10014"/>
                  </a:cubicBezTo>
                  <a:cubicBezTo>
                    <a:pt x="11541" y="9968"/>
                    <a:pt x="14279" y="9945"/>
                    <a:pt x="17018" y="9940"/>
                  </a:cubicBezTo>
                  <a:cubicBezTo>
                    <a:pt x="17245" y="9940"/>
                    <a:pt x="17472" y="9940"/>
                    <a:pt x="17699" y="9940"/>
                  </a:cubicBezTo>
                  <a:cubicBezTo>
                    <a:pt x="22950" y="9940"/>
                    <a:pt x="28198" y="10033"/>
                    <a:pt x="33448" y="10153"/>
                  </a:cubicBezTo>
                  <a:cubicBezTo>
                    <a:pt x="33451" y="10153"/>
                    <a:pt x="33454" y="10153"/>
                    <a:pt x="33456" y="10153"/>
                  </a:cubicBezTo>
                  <a:cubicBezTo>
                    <a:pt x="33586" y="10153"/>
                    <a:pt x="33649" y="10051"/>
                    <a:pt x="33649" y="9948"/>
                  </a:cubicBezTo>
                  <a:cubicBezTo>
                    <a:pt x="33703" y="9901"/>
                    <a:pt x="33731" y="9823"/>
                    <a:pt x="33690" y="9749"/>
                  </a:cubicBezTo>
                  <a:cubicBezTo>
                    <a:pt x="32796" y="8155"/>
                    <a:pt x="31656" y="6634"/>
                    <a:pt x="30566" y="5168"/>
                  </a:cubicBezTo>
                  <a:cubicBezTo>
                    <a:pt x="31804" y="3690"/>
                    <a:pt x="32858" y="2041"/>
                    <a:pt x="34071" y="540"/>
                  </a:cubicBezTo>
                  <a:cubicBezTo>
                    <a:pt x="34121" y="478"/>
                    <a:pt x="34129" y="407"/>
                    <a:pt x="34110" y="345"/>
                  </a:cubicBezTo>
                  <a:cubicBezTo>
                    <a:pt x="34246" y="258"/>
                    <a:pt x="34214" y="1"/>
                    <a:pt x="340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" name="Google Shape;2929;p71"/>
            <p:cNvSpPr/>
            <p:nvPr/>
          </p:nvSpPr>
          <p:spPr>
            <a:xfrm>
              <a:off x="1668750" y="2725807"/>
              <a:ext cx="817750" cy="236825"/>
            </a:xfrm>
            <a:custGeom>
              <a:avLst/>
              <a:gdLst/>
              <a:ahLst/>
              <a:cxnLst/>
              <a:rect l="l" t="t" r="r" b="b"/>
              <a:pathLst>
                <a:path w="32710" h="9473" extrusionOk="0">
                  <a:moveTo>
                    <a:pt x="14955" y="295"/>
                  </a:moveTo>
                  <a:cubicBezTo>
                    <a:pt x="15160" y="295"/>
                    <a:pt x="15379" y="361"/>
                    <a:pt x="15596" y="516"/>
                  </a:cubicBezTo>
                  <a:cubicBezTo>
                    <a:pt x="16717" y="1309"/>
                    <a:pt x="16146" y="3289"/>
                    <a:pt x="15315" y="4059"/>
                  </a:cubicBezTo>
                  <a:cubicBezTo>
                    <a:pt x="15282" y="4090"/>
                    <a:pt x="15243" y="4103"/>
                    <a:pt x="15204" y="4103"/>
                  </a:cubicBezTo>
                  <a:cubicBezTo>
                    <a:pt x="15138" y="4103"/>
                    <a:pt x="15074" y="4064"/>
                    <a:pt x="15045" y="4009"/>
                  </a:cubicBezTo>
                  <a:cubicBezTo>
                    <a:pt x="14061" y="3840"/>
                    <a:pt x="12198" y="3681"/>
                    <a:pt x="12071" y="2397"/>
                  </a:cubicBezTo>
                  <a:cubicBezTo>
                    <a:pt x="12029" y="1987"/>
                    <a:pt x="12202" y="1494"/>
                    <a:pt x="12609" y="1326"/>
                  </a:cubicBezTo>
                  <a:cubicBezTo>
                    <a:pt x="12711" y="1284"/>
                    <a:pt x="12809" y="1266"/>
                    <a:pt x="12905" y="1266"/>
                  </a:cubicBezTo>
                  <a:cubicBezTo>
                    <a:pt x="13263" y="1266"/>
                    <a:pt x="13579" y="1518"/>
                    <a:pt x="13920" y="1661"/>
                  </a:cubicBezTo>
                  <a:cubicBezTo>
                    <a:pt x="13785" y="970"/>
                    <a:pt x="14302" y="295"/>
                    <a:pt x="14955" y="295"/>
                  </a:cubicBezTo>
                  <a:close/>
                  <a:moveTo>
                    <a:pt x="8284" y="1790"/>
                  </a:moveTo>
                  <a:cubicBezTo>
                    <a:pt x="8535" y="1790"/>
                    <a:pt x="8787" y="1840"/>
                    <a:pt x="9035" y="1953"/>
                  </a:cubicBezTo>
                  <a:cubicBezTo>
                    <a:pt x="10216" y="2494"/>
                    <a:pt x="9633" y="3693"/>
                    <a:pt x="8778" y="4196"/>
                  </a:cubicBezTo>
                  <a:cubicBezTo>
                    <a:pt x="9344" y="4653"/>
                    <a:pt x="9247" y="5701"/>
                    <a:pt x="8545" y="6066"/>
                  </a:cubicBezTo>
                  <a:cubicBezTo>
                    <a:pt x="8293" y="6198"/>
                    <a:pt x="8052" y="6256"/>
                    <a:pt x="7824" y="6256"/>
                  </a:cubicBezTo>
                  <a:cubicBezTo>
                    <a:pt x="6780" y="6256"/>
                    <a:pt x="6004" y="5044"/>
                    <a:pt x="5597" y="4156"/>
                  </a:cubicBezTo>
                  <a:cubicBezTo>
                    <a:pt x="5506" y="4108"/>
                    <a:pt x="5444" y="3999"/>
                    <a:pt x="5500" y="3884"/>
                  </a:cubicBezTo>
                  <a:cubicBezTo>
                    <a:pt x="5962" y="2911"/>
                    <a:pt x="7104" y="1790"/>
                    <a:pt x="8284" y="1790"/>
                  </a:cubicBezTo>
                  <a:close/>
                  <a:moveTo>
                    <a:pt x="2896" y="3808"/>
                  </a:moveTo>
                  <a:cubicBezTo>
                    <a:pt x="3051" y="3808"/>
                    <a:pt x="3206" y="3843"/>
                    <a:pt x="3348" y="3919"/>
                  </a:cubicBezTo>
                  <a:cubicBezTo>
                    <a:pt x="4474" y="4524"/>
                    <a:pt x="4054" y="6683"/>
                    <a:pt x="3507" y="7615"/>
                  </a:cubicBezTo>
                  <a:cubicBezTo>
                    <a:pt x="3574" y="7663"/>
                    <a:pt x="3571" y="7784"/>
                    <a:pt x="3472" y="7826"/>
                  </a:cubicBezTo>
                  <a:cubicBezTo>
                    <a:pt x="3185" y="7942"/>
                    <a:pt x="2872" y="7999"/>
                    <a:pt x="2558" y="7999"/>
                  </a:cubicBezTo>
                  <a:cubicBezTo>
                    <a:pt x="1658" y="7999"/>
                    <a:pt x="741" y="7537"/>
                    <a:pt x="351" y="6701"/>
                  </a:cubicBezTo>
                  <a:cubicBezTo>
                    <a:pt x="168" y="6309"/>
                    <a:pt x="129" y="5784"/>
                    <a:pt x="499" y="5484"/>
                  </a:cubicBezTo>
                  <a:cubicBezTo>
                    <a:pt x="655" y="5357"/>
                    <a:pt x="828" y="5307"/>
                    <a:pt x="1006" y="5307"/>
                  </a:cubicBezTo>
                  <a:cubicBezTo>
                    <a:pt x="1239" y="5307"/>
                    <a:pt x="1479" y="5393"/>
                    <a:pt x="1699" y="5502"/>
                  </a:cubicBezTo>
                  <a:cubicBezTo>
                    <a:pt x="1639" y="5029"/>
                    <a:pt x="1699" y="4535"/>
                    <a:pt x="2048" y="4175"/>
                  </a:cubicBezTo>
                  <a:cubicBezTo>
                    <a:pt x="2267" y="3949"/>
                    <a:pt x="2583" y="3808"/>
                    <a:pt x="2896" y="3808"/>
                  </a:cubicBezTo>
                  <a:close/>
                  <a:moveTo>
                    <a:pt x="19943" y="3581"/>
                  </a:moveTo>
                  <a:cubicBezTo>
                    <a:pt x="20206" y="3581"/>
                    <a:pt x="20468" y="3636"/>
                    <a:pt x="20721" y="3760"/>
                  </a:cubicBezTo>
                  <a:cubicBezTo>
                    <a:pt x="21582" y="4184"/>
                    <a:pt x="21419" y="5269"/>
                    <a:pt x="20737" y="5671"/>
                  </a:cubicBezTo>
                  <a:cubicBezTo>
                    <a:pt x="21196" y="5914"/>
                    <a:pt x="21618" y="6244"/>
                    <a:pt x="21725" y="6784"/>
                  </a:cubicBezTo>
                  <a:cubicBezTo>
                    <a:pt x="21826" y="7309"/>
                    <a:pt x="21538" y="7749"/>
                    <a:pt x="21078" y="7975"/>
                  </a:cubicBezTo>
                  <a:cubicBezTo>
                    <a:pt x="20786" y="8119"/>
                    <a:pt x="20502" y="8182"/>
                    <a:pt x="20228" y="8182"/>
                  </a:cubicBezTo>
                  <a:cubicBezTo>
                    <a:pt x="18961" y="8182"/>
                    <a:pt x="17911" y="6836"/>
                    <a:pt x="17264" y="5854"/>
                  </a:cubicBezTo>
                  <a:cubicBezTo>
                    <a:pt x="17182" y="5838"/>
                    <a:pt x="17111" y="5745"/>
                    <a:pt x="17155" y="5643"/>
                  </a:cubicBezTo>
                  <a:cubicBezTo>
                    <a:pt x="17578" y="4676"/>
                    <a:pt x="18770" y="3581"/>
                    <a:pt x="19943" y="3581"/>
                  </a:cubicBezTo>
                  <a:close/>
                  <a:moveTo>
                    <a:pt x="27388" y="4551"/>
                  </a:moveTo>
                  <a:cubicBezTo>
                    <a:pt x="27446" y="4551"/>
                    <a:pt x="27502" y="4553"/>
                    <a:pt x="27556" y="4558"/>
                  </a:cubicBezTo>
                  <a:cubicBezTo>
                    <a:pt x="27636" y="4565"/>
                    <a:pt x="27679" y="4655"/>
                    <a:pt x="27658" y="4718"/>
                  </a:cubicBezTo>
                  <a:cubicBezTo>
                    <a:pt x="27711" y="4718"/>
                    <a:pt x="27763" y="4741"/>
                    <a:pt x="27790" y="4796"/>
                  </a:cubicBezTo>
                  <a:cubicBezTo>
                    <a:pt x="28254" y="5692"/>
                    <a:pt x="29783" y="7306"/>
                    <a:pt x="28584" y="8292"/>
                  </a:cubicBezTo>
                  <a:cubicBezTo>
                    <a:pt x="28400" y="8442"/>
                    <a:pt x="28186" y="8510"/>
                    <a:pt x="27970" y="8510"/>
                  </a:cubicBezTo>
                  <a:cubicBezTo>
                    <a:pt x="27712" y="8510"/>
                    <a:pt x="27453" y="8414"/>
                    <a:pt x="27238" y="8246"/>
                  </a:cubicBezTo>
                  <a:cubicBezTo>
                    <a:pt x="26871" y="7957"/>
                    <a:pt x="26725" y="7537"/>
                    <a:pt x="26679" y="7096"/>
                  </a:cubicBezTo>
                  <a:cubicBezTo>
                    <a:pt x="26455" y="7398"/>
                    <a:pt x="26167" y="7647"/>
                    <a:pt x="25785" y="7677"/>
                  </a:cubicBezTo>
                  <a:cubicBezTo>
                    <a:pt x="25763" y="7679"/>
                    <a:pt x="25741" y="7680"/>
                    <a:pt x="25719" y="7680"/>
                  </a:cubicBezTo>
                  <a:cubicBezTo>
                    <a:pt x="25233" y="7680"/>
                    <a:pt x="24849" y="7269"/>
                    <a:pt x="24765" y="6802"/>
                  </a:cubicBezTo>
                  <a:cubicBezTo>
                    <a:pt x="24523" y="5447"/>
                    <a:pt x="26223" y="4551"/>
                    <a:pt x="27388" y="4551"/>
                  </a:cubicBezTo>
                  <a:close/>
                  <a:moveTo>
                    <a:pt x="12235" y="5464"/>
                  </a:moveTo>
                  <a:cubicBezTo>
                    <a:pt x="12237" y="5464"/>
                    <a:pt x="12238" y="5464"/>
                    <a:pt x="12239" y="5464"/>
                  </a:cubicBezTo>
                  <a:cubicBezTo>
                    <a:pt x="12321" y="5464"/>
                    <a:pt x="12364" y="5549"/>
                    <a:pt x="12351" y="5616"/>
                  </a:cubicBezTo>
                  <a:cubicBezTo>
                    <a:pt x="12353" y="5618"/>
                    <a:pt x="12355" y="5618"/>
                    <a:pt x="12359" y="5623"/>
                  </a:cubicBezTo>
                  <a:cubicBezTo>
                    <a:pt x="13025" y="6223"/>
                    <a:pt x="14647" y="7854"/>
                    <a:pt x="13592" y="8784"/>
                  </a:cubicBezTo>
                  <a:cubicBezTo>
                    <a:pt x="13367" y="8982"/>
                    <a:pt x="13143" y="9066"/>
                    <a:pt x="12928" y="9066"/>
                  </a:cubicBezTo>
                  <a:cubicBezTo>
                    <a:pt x="12368" y="9066"/>
                    <a:pt x="11876" y="8500"/>
                    <a:pt x="11637" y="7934"/>
                  </a:cubicBezTo>
                  <a:cubicBezTo>
                    <a:pt x="11360" y="8368"/>
                    <a:pt x="10990" y="8760"/>
                    <a:pt x="10448" y="8760"/>
                  </a:cubicBezTo>
                  <a:cubicBezTo>
                    <a:pt x="10420" y="8760"/>
                    <a:pt x="10392" y="8758"/>
                    <a:pt x="10362" y="8756"/>
                  </a:cubicBezTo>
                  <a:cubicBezTo>
                    <a:pt x="9868" y="8719"/>
                    <a:pt x="9556" y="8355"/>
                    <a:pt x="9510" y="7874"/>
                  </a:cubicBezTo>
                  <a:cubicBezTo>
                    <a:pt x="9374" y="6442"/>
                    <a:pt x="10982" y="5464"/>
                    <a:pt x="12235" y="5464"/>
                  </a:cubicBezTo>
                  <a:close/>
                  <a:moveTo>
                    <a:pt x="29727" y="1"/>
                  </a:moveTo>
                  <a:lnTo>
                    <a:pt x="29727" y="1"/>
                  </a:lnTo>
                  <a:cubicBezTo>
                    <a:pt x="28533" y="9"/>
                    <a:pt x="27337" y="19"/>
                    <a:pt x="26143" y="28"/>
                  </a:cubicBezTo>
                  <a:cubicBezTo>
                    <a:pt x="26178" y="65"/>
                    <a:pt x="26199" y="116"/>
                    <a:pt x="26189" y="178"/>
                  </a:cubicBezTo>
                  <a:cubicBezTo>
                    <a:pt x="25998" y="1291"/>
                    <a:pt x="25626" y="3846"/>
                    <a:pt x="24081" y="3907"/>
                  </a:cubicBezTo>
                  <a:cubicBezTo>
                    <a:pt x="24061" y="3908"/>
                    <a:pt x="24041" y="3909"/>
                    <a:pt x="24021" y="3909"/>
                  </a:cubicBezTo>
                  <a:cubicBezTo>
                    <a:pt x="22889" y="3909"/>
                    <a:pt x="22545" y="2647"/>
                    <a:pt x="23158" y="1900"/>
                  </a:cubicBezTo>
                  <a:cubicBezTo>
                    <a:pt x="22664" y="1802"/>
                    <a:pt x="22135" y="1593"/>
                    <a:pt x="22015" y="1078"/>
                  </a:cubicBezTo>
                  <a:cubicBezTo>
                    <a:pt x="21892" y="561"/>
                    <a:pt x="22240" y="243"/>
                    <a:pt x="22655" y="53"/>
                  </a:cubicBezTo>
                  <a:lnTo>
                    <a:pt x="22655" y="53"/>
                  </a:lnTo>
                  <a:cubicBezTo>
                    <a:pt x="20651" y="67"/>
                    <a:pt x="18644" y="81"/>
                    <a:pt x="16638" y="92"/>
                  </a:cubicBezTo>
                  <a:cubicBezTo>
                    <a:pt x="13798" y="111"/>
                    <a:pt x="10955" y="120"/>
                    <a:pt x="8116" y="128"/>
                  </a:cubicBezTo>
                  <a:cubicBezTo>
                    <a:pt x="7049" y="130"/>
                    <a:pt x="5963" y="168"/>
                    <a:pt x="4876" y="201"/>
                  </a:cubicBezTo>
                  <a:cubicBezTo>
                    <a:pt x="5218" y="987"/>
                    <a:pt x="5380" y="2198"/>
                    <a:pt x="4422" y="2582"/>
                  </a:cubicBezTo>
                  <a:cubicBezTo>
                    <a:pt x="4274" y="2641"/>
                    <a:pt x="4130" y="2668"/>
                    <a:pt x="3993" y="2668"/>
                  </a:cubicBezTo>
                  <a:cubicBezTo>
                    <a:pt x="3447" y="2668"/>
                    <a:pt x="3012" y="2237"/>
                    <a:pt x="2925" y="1705"/>
                  </a:cubicBezTo>
                  <a:cubicBezTo>
                    <a:pt x="2721" y="1862"/>
                    <a:pt x="2461" y="1953"/>
                    <a:pt x="2206" y="1953"/>
                  </a:cubicBezTo>
                  <a:cubicBezTo>
                    <a:pt x="1928" y="1953"/>
                    <a:pt x="1654" y="1845"/>
                    <a:pt x="1462" y="1600"/>
                  </a:cubicBezTo>
                  <a:cubicBezTo>
                    <a:pt x="1088" y="1122"/>
                    <a:pt x="1307" y="538"/>
                    <a:pt x="1732" y="231"/>
                  </a:cubicBezTo>
                  <a:cubicBezTo>
                    <a:pt x="1175" y="220"/>
                    <a:pt x="619" y="196"/>
                    <a:pt x="72" y="150"/>
                  </a:cubicBezTo>
                  <a:lnTo>
                    <a:pt x="72" y="150"/>
                  </a:lnTo>
                  <a:cubicBezTo>
                    <a:pt x="76" y="172"/>
                    <a:pt x="82" y="188"/>
                    <a:pt x="80" y="210"/>
                  </a:cubicBezTo>
                  <a:cubicBezTo>
                    <a:pt x="0" y="3299"/>
                    <a:pt x="152" y="6387"/>
                    <a:pt x="94" y="9472"/>
                  </a:cubicBezTo>
                  <a:cubicBezTo>
                    <a:pt x="1899" y="9219"/>
                    <a:pt x="3769" y="9205"/>
                    <a:pt x="5620" y="9205"/>
                  </a:cubicBezTo>
                  <a:cubicBezTo>
                    <a:pt x="5846" y="9205"/>
                    <a:pt x="6071" y="9205"/>
                    <a:pt x="6296" y="9205"/>
                  </a:cubicBezTo>
                  <a:cubicBezTo>
                    <a:pt x="6872" y="9205"/>
                    <a:pt x="7445" y="9204"/>
                    <a:pt x="8012" y="9194"/>
                  </a:cubicBezTo>
                  <a:cubicBezTo>
                    <a:pt x="10750" y="9148"/>
                    <a:pt x="13488" y="9121"/>
                    <a:pt x="16227" y="9114"/>
                  </a:cubicBezTo>
                  <a:cubicBezTo>
                    <a:pt x="16793" y="9113"/>
                    <a:pt x="17360" y="9112"/>
                    <a:pt x="17926" y="9112"/>
                  </a:cubicBezTo>
                  <a:cubicBezTo>
                    <a:pt x="22855" y="9112"/>
                    <a:pt x="27786" y="9169"/>
                    <a:pt x="32710" y="9329"/>
                  </a:cubicBezTo>
                  <a:cubicBezTo>
                    <a:pt x="31567" y="7969"/>
                    <a:pt x="30565" y="6436"/>
                    <a:pt x="29588" y="4957"/>
                  </a:cubicBezTo>
                  <a:cubicBezTo>
                    <a:pt x="29491" y="4810"/>
                    <a:pt x="29588" y="4681"/>
                    <a:pt x="29718" y="4643"/>
                  </a:cubicBezTo>
                  <a:cubicBezTo>
                    <a:pt x="29950" y="4212"/>
                    <a:pt x="30211" y="3787"/>
                    <a:pt x="30489" y="3374"/>
                  </a:cubicBezTo>
                  <a:lnTo>
                    <a:pt x="30489" y="3374"/>
                  </a:lnTo>
                  <a:cubicBezTo>
                    <a:pt x="30118" y="3494"/>
                    <a:pt x="29690" y="3580"/>
                    <a:pt x="29288" y="3580"/>
                  </a:cubicBezTo>
                  <a:cubicBezTo>
                    <a:pt x="28556" y="3580"/>
                    <a:pt x="27907" y="3294"/>
                    <a:pt x="27827" y="2399"/>
                  </a:cubicBezTo>
                  <a:cubicBezTo>
                    <a:pt x="27751" y="1563"/>
                    <a:pt x="28378" y="1071"/>
                    <a:pt x="29058" y="1071"/>
                  </a:cubicBezTo>
                  <a:cubicBezTo>
                    <a:pt x="29159" y="1071"/>
                    <a:pt x="29262" y="1082"/>
                    <a:pt x="29364" y="1104"/>
                  </a:cubicBezTo>
                  <a:cubicBezTo>
                    <a:pt x="29267" y="700"/>
                    <a:pt x="29410" y="269"/>
                    <a:pt x="29727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" name="Google Shape;2930;p71"/>
            <p:cNvSpPr/>
            <p:nvPr/>
          </p:nvSpPr>
          <p:spPr>
            <a:xfrm>
              <a:off x="2281800" y="2839582"/>
              <a:ext cx="131525" cy="99000"/>
            </a:xfrm>
            <a:custGeom>
              <a:avLst/>
              <a:gdLst/>
              <a:ahLst/>
              <a:cxnLst/>
              <a:rect l="l" t="t" r="r" b="b"/>
              <a:pathLst>
                <a:path w="5261" h="3960" extrusionOk="0">
                  <a:moveTo>
                    <a:pt x="2984" y="236"/>
                  </a:moveTo>
                  <a:cubicBezTo>
                    <a:pt x="2954" y="273"/>
                    <a:pt x="2940" y="319"/>
                    <a:pt x="2961" y="374"/>
                  </a:cubicBezTo>
                  <a:cubicBezTo>
                    <a:pt x="3210" y="1058"/>
                    <a:pt x="3820" y="1557"/>
                    <a:pt x="4037" y="2249"/>
                  </a:cubicBezTo>
                  <a:cubicBezTo>
                    <a:pt x="4086" y="2408"/>
                    <a:pt x="4118" y="2587"/>
                    <a:pt x="4113" y="2755"/>
                  </a:cubicBezTo>
                  <a:cubicBezTo>
                    <a:pt x="4102" y="3256"/>
                    <a:pt x="3935" y="3427"/>
                    <a:pt x="3466" y="3462"/>
                  </a:cubicBezTo>
                  <a:cubicBezTo>
                    <a:pt x="3426" y="3465"/>
                    <a:pt x="3387" y="3467"/>
                    <a:pt x="3350" y="3467"/>
                  </a:cubicBezTo>
                  <a:cubicBezTo>
                    <a:pt x="2906" y="3467"/>
                    <a:pt x="2678" y="3236"/>
                    <a:pt x="2553" y="2776"/>
                  </a:cubicBezTo>
                  <a:cubicBezTo>
                    <a:pt x="2478" y="2496"/>
                    <a:pt x="2492" y="2196"/>
                    <a:pt x="2513" y="1912"/>
                  </a:cubicBezTo>
                  <a:cubicBezTo>
                    <a:pt x="2520" y="1801"/>
                    <a:pt x="2422" y="1733"/>
                    <a:pt x="2325" y="1733"/>
                  </a:cubicBezTo>
                  <a:cubicBezTo>
                    <a:pt x="2265" y="1733"/>
                    <a:pt x="2206" y="1760"/>
                    <a:pt x="2173" y="1820"/>
                  </a:cubicBezTo>
                  <a:cubicBezTo>
                    <a:pt x="2016" y="2114"/>
                    <a:pt x="1823" y="2515"/>
                    <a:pt x="1504" y="2661"/>
                  </a:cubicBezTo>
                  <a:cubicBezTo>
                    <a:pt x="675" y="2490"/>
                    <a:pt x="426" y="2116"/>
                    <a:pt x="752" y="1540"/>
                  </a:cubicBezTo>
                  <a:cubicBezTo>
                    <a:pt x="841" y="1374"/>
                    <a:pt x="957" y="1224"/>
                    <a:pt x="1096" y="1090"/>
                  </a:cubicBezTo>
                  <a:cubicBezTo>
                    <a:pt x="1605" y="571"/>
                    <a:pt x="2282" y="342"/>
                    <a:pt x="2984" y="236"/>
                  </a:cubicBezTo>
                  <a:close/>
                  <a:moveTo>
                    <a:pt x="2866" y="0"/>
                  </a:moveTo>
                  <a:cubicBezTo>
                    <a:pt x="1701" y="0"/>
                    <a:pt x="1" y="896"/>
                    <a:pt x="243" y="2251"/>
                  </a:cubicBezTo>
                  <a:cubicBezTo>
                    <a:pt x="327" y="2718"/>
                    <a:pt x="711" y="3129"/>
                    <a:pt x="1197" y="3129"/>
                  </a:cubicBezTo>
                  <a:cubicBezTo>
                    <a:pt x="1219" y="3129"/>
                    <a:pt x="1241" y="3128"/>
                    <a:pt x="1263" y="3126"/>
                  </a:cubicBezTo>
                  <a:cubicBezTo>
                    <a:pt x="1645" y="3096"/>
                    <a:pt x="1933" y="2847"/>
                    <a:pt x="2157" y="2545"/>
                  </a:cubicBezTo>
                  <a:cubicBezTo>
                    <a:pt x="2203" y="2986"/>
                    <a:pt x="2349" y="3406"/>
                    <a:pt x="2716" y="3695"/>
                  </a:cubicBezTo>
                  <a:cubicBezTo>
                    <a:pt x="2930" y="3863"/>
                    <a:pt x="3190" y="3959"/>
                    <a:pt x="3447" y="3959"/>
                  </a:cubicBezTo>
                  <a:cubicBezTo>
                    <a:pt x="3663" y="3959"/>
                    <a:pt x="3878" y="3891"/>
                    <a:pt x="4062" y="3741"/>
                  </a:cubicBezTo>
                  <a:cubicBezTo>
                    <a:pt x="5261" y="2755"/>
                    <a:pt x="3732" y="1141"/>
                    <a:pt x="3267" y="245"/>
                  </a:cubicBezTo>
                  <a:cubicBezTo>
                    <a:pt x="3241" y="190"/>
                    <a:pt x="3189" y="167"/>
                    <a:pt x="3136" y="166"/>
                  </a:cubicBezTo>
                  <a:cubicBezTo>
                    <a:pt x="3157" y="104"/>
                    <a:pt x="3114" y="14"/>
                    <a:pt x="3034" y="7"/>
                  </a:cubicBezTo>
                  <a:cubicBezTo>
                    <a:pt x="2980" y="2"/>
                    <a:pt x="2924" y="0"/>
                    <a:pt x="28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" name="Google Shape;2931;p71"/>
            <p:cNvSpPr/>
            <p:nvPr/>
          </p:nvSpPr>
          <p:spPr>
            <a:xfrm>
              <a:off x="2096500" y="2815307"/>
              <a:ext cx="117925" cy="115050"/>
            </a:xfrm>
            <a:custGeom>
              <a:avLst/>
              <a:gdLst/>
              <a:ahLst/>
              <a:cxnLst/>
              <a:rect l="l" t="t" r="r" b="b"/>
              <a:pathLst>
                <a:path w="4717" h="4602" extrusionOk="0">
                  <a:moveTo>
                    <a:pt x="2867" y="424"/>
                  </a:moveTo>
                  <a:cubicBezTo>
                    <a:pt x="2885" y="424"/>
                    <a:pt x="2904" y="424"/>
                    <a:pt x="2923" y="425"/>
                  </a:cubicBezTo>
                  <a:cubicBezTo>
                    <a:pt x="3830" y="447"/>
                    <a:pt x="4192" y="1826"/>
                    <a:pt x="3088" y="1856"/>
                  </a:cubicBezTo>
                  <a:cubicBezTo>
                    <a:pt x="2911" y="1860"/>
                    <a:pt x="2802" y="2135"/>
                    <a:pt x="2989" y="2216"/>
                  </a:cubicBezTo>
                  <a:cubicBezTo>
                    <a:pt x="3303" y="2352"/>
                    <a:pt x="3734" y="2504"/>
                    <a:pt x="3955" y="2779"/>
                  </a:cubicBezTo>
                  <a:cubicBezTo>
                    <a:pt x="4154" y="3718"/>
                    <a:pt x="3921" y="4187"/>
                    <a:pt x="3251" y="4187"/>
                  </a:cubicBezTo>
                  <a:cubicBezTo>
                    <a:pt x="3224" y="4187"/>
                    <a:pt x="3196" y="4186"/>
                    <a:pt x="3167" y="4185"/>
                  </a:cubicBezTo>
                  <a:cubicBezTo>
                    <a:pt x="2834" y="4179"/>
                    <a:pt x="2518" y="4097"/>
                    <a:pt x="2223" y="3942"/>
                  </a:cubicBezTo>
                  <a:cubicBezTo>
                    <a:pt x="1430" y="3546"/>
                    <a:pt x="934" y="2759"/>
                    <a:pt x="463" y="2041"/>
                  </a:cubicBezTo>
                  <a:cubicBezTo>
                    <a:pt x="449" y="2017"/>
                    <a:pt x="428" y="1999"/>
                    <a:pt x="410" y="1985"/>
                  </a:cubicBezTo>
                  <a:cubicBezTo>
                    <a:pt x="766" y="1401"/>
                    <a:pt x="1243" y="942"/>
                    <a:pt x="1887" y="662"/>
                  </a:cubicBezTo>
                  <a:cubicBezTo>
                    <a:pt x="2199" y="526"/>
                    <a:pt x="2522" y="424"/>
                    <a:pt x="2867" y="424"/>
                  </a:cubicBezTo>
                  <a:close/>
                  <a:moveTo>
                    <a:pt x="2833" y="1"/>
                  </a:moveTo>
                  <a:cubicBezTo>
                    <a:pt x="1660" y="1"/>
                    <a:pt x="468" y="1096"/>
                    <a:pt x="45" y="2063"/>
                  </a:cubicBezTo>
                  <a:cubicBezTo>
                    <a:pt x="1" y="2165"/>
                    <a:pt x="72" y="2258"/>
                    <a:pt x="154" y="2274"/>
                  </a:cubicBezTo>
                  <a:cubicBezTo>
                    <a:pt x="801" y="3257"/>
                    <a:pt x="1851" y="4602"/>
                    <a:pt x="3117" y="4602"/>
                  </a:cubicBezTo>
                  <a:cubicBezTo>
                    <a:pt x="3391" y="4602"/>
                    <a:pt x="3676" y="4539"/>
                    <a:pt x="3968" y="4395"/>
                  </a:cubicBezTo>
                  <a:cubicBezTo>
                    <a:pt x="4428" y="4169"/>
                    <a:pt x="4716" y="3729"/>
                    <a:pt x="4615" y="3204"/>
                  </a:cubicBezTo>
                  <a:cubicBezTo>
                    <a:pt x="4508" y="2664"/>
                    <a:pt x="4086" y="2334"/>
                    <a:pt x="3627" y="2091"/>
                  </a:cubicBezTo>
                  <a:cubicBezTo>
                    <a:pt x="4309" y="1689"/>
                    <a:pt x="4472" y="604"/>
                    <a:pt x="3611" y="180"/>
                  </a:cubicBezTo>
                  <a:cubicBezTo>
                    <a:pt x="3358" y="56"/>
                    <a:pt x="3096" y="1"/>
                    <a:pt x="2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" name="Google Shape;2932;p71"/>
            <p:cNvSpPr/>
            <p:nvPr/>
          </p:nvSpPr>
          <p:spPr>
            <a:xfrm>
              <a:off x="1969450" y="2733157"/>
              <a:ext cx="117225" cy="95225"/>
            </a:xfrm>
            <a:custGeom>
              <a:avLst/>
              <a:gdLst/>
              <a:ahLst/>
              <a:cxnLst/>
              <a:rect l="l" t="t" r="r" b="b"/>
              <a:pathLst>
                <a:path w="4689" h="3809" extrusionOk="0">
                  <a:moveTo>
                    <a:pt x="2970" y="433"/>
                  </a:moveTo>
                  <a:cubicBezTo>
                    <a:pt x="3207" y="433"/>
                    <a:pt x="3451" y="557"/>
                    <a:pt x="3613" y="858"/>
                  </a:cubicBezTo>
                  <a:cubicBezTo>
                    <a:pt x="3778" y="1168"/>
                    <a:pt x="3792" y="1519"/>
                    <a:pt x="3760" y="1860"/>
                  </a:cubicBezTo>
                  <a:cubicBezTo>
                    <a:pt x="3700" y="2482"/>
                    <a:pt x="3426" y="2969"/>
                    <a:pt x="3088" y="3468"/>
                  </a:cubicBezTo>
                  <a:cubicBezTo>
                    <a:pt x="2341" y="3253"/>
                    <a:pt x="1202" y="3168"/>
                    <a:pt x="661" y="2565"/>
                  </a:cubicBezTo>
                  <a:cubicBezTo>
                    <a:pt x="462" y="2343"/>
                    <a:pt x="361" y="2045"/>
                    <a:pt x="470" y="1762"/>
                  </a:cubicBezTo>
                  <a:cubicBezTo>
                    <a:pt x="557" y="1528"/>
                    <a:pt x="734" y="1449"/>
                    <a:pt x="935" y="1449"/>
                  </a:cubicBezTo>
                  <a:cubicBezTo>
                    <a:pt x="1091" y="1449"/>
                    <a:pt x="1262" y="1497"/>
                    <a:pt x="1416" y="1556"/>
                  </a:cubicBezTo>
                  <a:cubicBezTo>
                    <a:pt x="1705" y="1665"/>
                    <a:pt x="1888" y="1798"/>
                    <a:pt x="2202" y="1838"/>
                  </a:cubicBezTo>
                  <a:cubicBezTo>
                    <a:pt x="2209" y="1839"/>
                    <a:pt x="2216" y="1839"/>
                    <a:pt x="2223" y="1839"/>
                  </a:cubicBezTo>
                  <a:cubicBezTo>
                    <a:pt x="2359" y="1839"/>
                    <a:pt x="2429" y="1656"/>
                    <a:pt x="2368" y="1549"/>
                  </a:cubicBezTo>
                  <a:cubicBezTo>
                    <a:pt x="2024" y="956"/>
                    <a:pt x="2482" y="433"/>
                    <a:pt x="2970" y="433"/>
                  </a:cubicBezTo>
                  <a:close/>
                  <a:moveTo>
                    <a:pt x="2928" y="1"/>
                  </a:moveTo>
                  <a:cubicBezTo>
                    <a:pt x="2274" y="1"/>
                    <a:pt x="1757" y="677"/>
                    <a:pt x="1893" y="1367"/>
                  </a:cubicBezTo>
                  <a:cubicBezTo>
                    <a:pt x="1551" y="1224"/>
                    <a:pt x="1235" y="972"/>
                    <a:pt x="877" y="972"/>
                  </a:cubicBezTo>
                  <a:cubicBezTo>
                    <a:pt x="781" y="972"/>
                    <a:pt x="683" y="990"/>
                    <a:pt x="581" y="1032"/>
                  </a:cubicBezTo>
                  <a:cubicBezTo>
                    <a:pt x="175" y="1200"/>
                    <a:pt x="1" y="1693"/>
                    <a:pt x="43" y="2103"/>
                  </a:cubicBezTo>
                  <a:cubicBezTo>
                    <a:pt x="170" y="3387"/>
                    <a:pt x="2033" y="3546"/>
                    <a:pt x="3017" y="3715"/>
                  </a:cubicBezTo>
                  <a:cubicBezTo>
                    <a:pt x="3046" y="3770"/>
                    <a:pt x="3110" y="3809"/>
                    <a:pt x="3176" y="3809"/>
                  </a:cubicBezTo>
                  <a:cubicBezTo>
                    <a:pt x="3215" y="3809"/>
                    <a:pt x="3254" y="3796"/>
                    <a:pt x="3287" y="3765"/>
                  </a:cubicBezTo>
                  <a:cubicBezTo>
                    <a:pt x="4118" y="2995"/>
                    <a:pt x="4689" y="1015"/>
                    <a:pt x="3569" y="222"/>
                  </a:cubicBezTo>
                  <a:cubicBezTo>
                    <a:pt x="3352" y="67"/>
                    <a:pt x="3133" y="1"/>
                    <a:pt x="29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" name="Google Shape;2933;p71"/>
            <p:cNvSpPr/>
            <p:nvPr/>
          </p:nvSpPr>
          <p:spPr>
            <a:xfrm>
              <a:off x="1903100" y="2862382"/>
              <a:ext cx="131850" cy="90075"/>
            </a:xfrm>
            <a:custGeom>
              <a:avLst/>
              <a:gdLst/>
              <a:ahLst/>
              <a:cxnLst/>
              <a:rect l="l" t="t" r="r" b="b"/>
              <a:pathLst>
                <a:path w="5274" h="3603" extrusionOk="0">
                  <a:moveTo>
                    <a:pt x="2655" y="268"/>
                  </a:moveTo>
                  <a:lnTo>
                    <a:pt x="2655" y="268"/>
                  </a:lnTo>
                  <a:cubicBezTo>
                    <a:pt x="2641" y="323"/>
                    <a:pt x="2653" y="383"/>
                    <a:pt x="2708" y="435"/>
                  </a:cubicBezTo>
                  <a:cubicBezTo>
                    <a:pt x="3202" y="880"/>
                    <a:pt x="3814" y="1437"/>
                    <a:pt x="4027" y="2085"/>
                  </a:cubicBezTo>
                  <a:cubicBezTo>
                    <a:pt x="4224" y="2676"/>
                    <a:pt x="3915" y="3168"/>
                    <a:pt x="3479" y="3168"/>
                  </a:cubicBezTo>
                  <a:cubicBezTo>
                    <a:pt x="3312" y="3168"/>
                    <a:pt x="3126" y="3096"/>
                    <a:pt x="2943" y="2930"/>
                  </a:cubicBezTo>
                  <a:cubicBezTo>
                    <a:pt x="2662" y="2677"/>
                    <a:pt x="2565" y="2298"/>
                    <a:pt x="2500" y="1940"/>
                  </a:cubicBezTo>
                  <a:cubicBezTo>
                    <a:pt x="2483" y="1848"/>
                    <a:pt x="2399" y="1801"/>
                    <a:pt x="2315" y="1801"/>
                  </a:cubicBezTo>
                  <a:cubicBezTo>
                    <a:pt x="2248" y="1801"/>
                    <a:pt x="2180" y="1831"/>
                    <a:pt x="2148" y="1894"/>
                  </a:cubicBezTo>
                  <a:cubicBezTo>
                    <a:pt x="2080" y="2020"/>
                    <a:pt x="2013" y="2152"/>
                    <a:pt x="1937" y="2274"/>
                  </a:cubicBezTo>
                  <a:cubicBezTo>
                    <a:pt x="1838" y="2482"/>
                    <a:pt x="1688" y="2634"/>
                    <a:pt x="1482" y="2731"/>
                  </a:cubicBezTo>
                  <a:cubicBezTo>
                    <a:pt x="1394" y="2833"/>
                    <a:pt x="1307" y="2883"/>
                    <a:pt x="1222" y="2883"/>
                  </a:cubicBezTo>
                  <a:cubicBezTo>
                    <a:pt x="1107" y="2883"/>
                    <a:pt x="994" y="2790"/>
                    <a:pt x="884" y="2604"/>
                  </a:cubicBezTo>
                  <a:cubicBezTo>
                    <a:pt x="515" y="2328"/>
                    <a:pt x="460" y="2337"/>
                    <a:pt x="563" y="1942"/>
                  </a:cubicBezTo>
                  <a:cubicBezTo>
                    <a:pt x="615" y="1749"/>
                    <a:pt x="714" y="1564"/>
                    <a:pt x="826" y="1399"/>
                  </a:cubicBezTo>
                  <a:cubicBezTo>
                    <a:pt x="1251" y="781"/>
                    <a:pt x="1937" y="416"/>
                    <a:pt x="2655" y="268"/>
                  </a:cubicBezTo>
                  <a:close/>
                  <a:moveTo>
                    <a:pt x="2859" y="1"/>
                  </a:moveTo>
                  <a:cubicBezTo>
                    <a:pt x="1606" y="1"/>
                    <a:pt x="1" y="980"/>
                    <a:pt x="136" y="2411"/>
                  </a:cubicBezTo>
                  <a:cubicBezTo>
                    <a:pt x="183" y="2892"/>
                    <a:pt x="494" y="3256"/>
                    <a:pt x="988" y="3293"/>
                  </a:cubicBezTo>
                  <a:cubicBezTo>
                    <a:pt x="1018" y="3295"/>
                    <a:pt x="1046" y="3297"/>
                    <a:pt x="1074" y="3297"/>
                  </a:cubicBezTo>
                  <a:cubicBezTo>
                    <a:pt x="1616" y="3297"/>
                    <a:pt x="1986" y="2905"/>
                    <a:pt x="2263" y="2471"/>
                  </a:cubicBezTo>
                  <a:cubicBezTo>
                    <a:pt x="2502" y="3037"/>
                    <a:pt x="2994" y="3603"/>
                    <a:pt x="3554" y="3603"/>
                  </a:cubicBezTo>
                  <a:cubicBezTo>
                    <a:pt x="3769" y="3603"/>
                    <a:pt x="3993" y="3519"/>
                    <a:pt x="4218" y="3321"/>
                  </a:cubicBezTo>
                  <a:cubicBezTo>
                    <a:pt x="5273" y="2391"/>
                    <a:pt x="3651" y="760"/>
                    <a:pt x="2985" y="160"/>
                  </a:cubicBezTo>
                  <a:cubicBezTo>
                    <a:pt x="2981" y="155"/>
                    <a:pt x="2979" y="155"/>
                    <a:pt x="2977" y="153"/>
                  </a:cubicBezTo>
                  <a:cubicBezTo>
                    <a:pt x="2990" y="86"/>
                    <a:pt x="2947" y="1"/>
                    <a:pt x="2865" y="1"/>
                  </a:cubicBezTo>
                  <a:cubicBezTo>
                    <a:pt x="2863" y="1"/>
                    <a:pt x="2861" y="1"/>
                    <a:pt x="28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" name="Google Shape;2934;p71"/>
            <p:cNvSpPr/>
            <p:nvPr/>
          </p:nvSpPr>
          <p:spPr>
            <a:xfrm>
              <a:off x="1804850" y="2770532"/>
              <a:ext cx="119350" cy="111675"/>
            </a:xfrm>
            <a:custGeom>
              <a:avLst/>
              <a:gdLst/>
              <a:ahLst/>
              <a:cxnLst/>
              <a:rect l="l" t="t" r="r" b="b"/>
              <a:pathLst>
                <a:path w="4774" h="4467" extrusionOk="0">
                  <a:moveTo>
                    <a:pt x="2876" y="421"/>
                  </a:moveTo>
                  <a:cubicBezTo>
                    <a:pt x="3094" y="421"/>
                    <a:pt x="3309" y="467"/>
                    <a:pt x="3499" y="585"/>
                  </a:cubicBezTo>
                  <a:cubicBezTo>
                    <a:pt x="4440" y="1166"/>
                    <a:pt x="3408" y="2045"/>
                    <a:pt x="2797" y="2208"/>
                  </a:cubicBezTo>
                  <a:cubicBezTo>
                    <a:pt x="2616" y="2257"/>
                    <a:pt x="2598" y="2557"/>
                    <a:pt x="2796" y="2594"/>
                  </a:cubicBezTo>
                  <a:cubicBezTo>
                    <a:pt x="3187" y="2665"/>
                    <a:pt x="3408" y="3125"/>
                    <a:pt x="3288" y="3502"/>
                  </a:cubicBezTo>
                  <a:cubicBezTo>
                    <a:pt x="3166" y="3888"/>
                    <a:pt x="2806" y="4030"/>
                    <a:pt x="2439" y="4030"/>
                  </a:cubicBezTo>
                  <a:cubicBezTo>
                    <a:pt x="2218" y="4030"/>
                    <a:pt x="1994" y="3979"/>
                    <a:pt x="1817" y="3898"/>
                  </a:cubicBezTo>
                  <a:cubicBezTo>
                    <a:pt x="1129" y="3584"/>
                    <a:pt x="760" y="2887"/>
                    <a:pt x="423" y="2240"/>
                  </a:cubicBezTo>
                  <a:cubicBezTo>
                    <a:pt x="811" y="1453"/>
                    <a:pt x="1483" y="735"/>
                    <a:pt x="2354" y="498"/>
                  </a:cubicBezTo>
                  <a:cubicBezTo>
                    <a:pt x="2522" y="451"/>
                    <a:pt x="2700" y="421"/>
                    <a:pt x="2876" y="421"/>
                  </a:cubicBezTo>
                  <a:close/>
                  <a:moveTo>
                    <a:pt x="2840" y="1"/>
                  </a:moveTo>
                  <a:cubicBezTo>
                    <a:pt x="1660" y="1"/>
                    <a:pt x="518" y="1122"/>
                    <a:pt x="56" y="2095"/>
                  </a:cubicBezTo>
                  <a:cubicBezTo>
                    <a:pt x="0" y="2210"/>
                    <a:pt x="63" y="2319"/>
                    <a:pt x="153" y="2367"/>
                  </a:cubicBezTo>
                  <a:cubicBezTo>
                    <a:pt x="561" y="3255"/>
                    <a:pt x="1337" y="4467"/>
                    <a:pt x="2381" y="4467"/>
                  </a:cubicBezTo>
                  <a:cubicBezTo>
                    <a:pt x="2608" y="4467"/>
                    <a:pt x="2849" y="4409"/>
                    <a:pt x="3101" y="4277"/>
                  </a:cubicBezTo>
                  <a:cubicBezTo>
                    <a:pt x="3803" y="3912"/>
                    <a:pt x="3900" y="2864"/>
                    <a:pt x="3334" y="2407"/>
                  </a:cubicBezTo>
                  <a:cubicBezTo>
                    <a:pt x="4189" y="1904"/>
                    <a:pt x="4773" y="705"/>
                    <a:pt x="3591" y="164"/>
                  </a:cubicBezTo>
                  <a:cubicBezTo>
                    <a:pt x="3343" y="51"/>
                    <a:pt x="3091" y="1"/>
                    <a:pt x="28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" name="Google Shape;2935;p71"/>
            <p:cNvSpPr/>
            <p:nvPr/>
          </p:nvSpPr>
          <p:spPr>
            <a:xfrm>
              <a:off x="1671975" y="2821007"/>
              <a:ext cx="108650" cy="104775"/>
            </a:xfrm>
            <a:custGeom>
              <a:avLst/>
              <a:gdLst/>
              <a:ahLst/>
              <a:cxnLst/>
              <a:rect l="l" t="t" r="r" b="b"/>
              <a:pathLst>
                <a:path w="4346" h="4191" extrusionOk="0">
                  <a:moveTo>
                    <a:pt x="2645" y="451"/>
                  </a:moveTo>
                  <a:cubicBezTo>
                    <a:pt x="2924" y="451"/>
                    <a:pt x="3224" y="619"/>
                    <a:pt x="3357" y="851"/>
                  </a:cubicBezTo>
                  <a:cubicBezTo>
                    <a:pt x="3470" y="1052"/>
                    <a:pt x="3496" y="1418"/>
                    <a:pt x="3508" y="1616"/>
                  </a:cubicBezTo>
                  <a:cubicBezTo>
                    <a:pt x="3551" y="2408"/>
                    <a:pt x="3305" y="3082"/>
                    <a:pt x="3004" y="3798"/>
                  </a:cubicBezTo>
                  <a:cubicBezTo>
                    <a:pt x="2997" y="3812"/>
                    <a:pt x="2997" y="3826"/>
                    <a:pt x="2995" y="3839"/>
                  </a:cubicBezTo>
                  <a:cubicBezTo>
                    <a:pt x="2864" y="3857"/>
                    <a:pt x="2732" y="3866"/>
                    <a:pt x="2602" y="3866"/>
                  </a:cubicBezTo>
                  <a:cubicBezTo>
                    <a:pt x="2165" y="3866"/>
                    <a:pt x="1735" y="3764"/>
                    <a:pt x="1344" y="3533"/>
                  </a:cubicBezTo>
                  <a:cubicBezTo>
                    <a:pt x="1046" y="3360"/>
                    <a:pt x="748" y="3105"/>
                    <a:pt x="589" y="2791"/>
                  </a:cubicBezTo>
                  <a:cubicBezTo>
                    <a:pt x="287" y="2295"/>
                    <a:pt x="485" y="2006"/>
                    <a:pt x="1184" y="1925"/>
                  </a:cubicBezTo>
                  <a:cubicBezTo>
                    <a:pt x="1378" y="2000"/>
                    <a:pt x="1561" y="2094"/>
                    <a:pt x="1734" y="2211"/>
                  </a:cubicBezTo>
                  <a:cubicBezTo>
                    <a:pt x="1764" y="2230"/>
                    <a:pt x="1794" y="2239"/>
                    <a:pt x="1824" y="2239"/>
                  </a:cubicBezTo>
                  <a:cubicBezTo>
                    <a:pt x="1935" y="2239"/>
                    <a:pt x="2035" y="2124"/>
                    <a:pt x="2004" y="2004"/>
                  </a:cubicBezTo>
                  <a:cubicBezTo>
                    <a:pt x="1870" y="1496"/>
                    <a:pt x="1836" y="792"/>
                    <a:pt x="2376" y="513"/>
                  </a:cubicBezTo>
                  <a:cubicBezTo>
                    <a:pt x="2458" y="470"/>
                    <a:pt x="2550" y="451"/>
                    <a:pt x="2645" y="451"/>
                  </a:cubicBezTo>
                  <a:close/>
                  <a:moveTo>
                    <a:pt x="2766" y="0"/>
                  </a:moveTo>
                  <a:cubicBezTo>
                    <a:pt x="2454" y="0"/>
                    <a:pt x="2138" y="140"/>
                    <a:pt x="1919" y="366"/>
                  </a:cubicBezTo>
                  <a:cubicBezTo>
                    <a:pt x="1571" y="727"/>
                    <a:pt x="1510" y="1221"/>
                    <a:pt x="1571" y="1694"/>
                  </a:cubicBezTo>
                  <a:cubicBezTo>
                    <a:pt x="1350" y="1585"/>
                    <a:pt x="1110" y="1499"/>
                    <a:pt x="877" y="1499"/>
                  </a:cubicBezTo>
                  <a:cubicBezTo>
                    <a:pt x="699" y="1499"/>
                    <a:pt x="526" y="1549"/>
                    <a:pt x="370" y="1676"/>
                  </a:cubicBezTo>
                  <a:cubicBezTo>
                    <a:pt x="0" y="1976"/>
                    <a:pt x="40" y="2501"/>
                    <a:pt x="222" y="2893"/>
                  </a:cubicBezTo>
                  <a:cubicBezTo>
                    <a:pt x="612" y="3729"/>
                    <a:pt x="1529" y="4191"/>
                    <a:pt x="2429" y="4191"/>
                  </a:cubicBezTo>
                  <a:cubicBezTo>
                    <a:pt x="2743" y="4191"/>
                    <a:pt x="3056" y="4134"/>
                    <a:pt x="3343" y="4018"/>
                  </a:cubicBezTo>
                  <a:cubicBezTo>
                    <a:pt x="3442" y="3976"/>
                    <a:pt x="3445" y="3855"/>
                    <a:pt x="3378" y="3807"/>
                  </a:cubicBezTo>
                  <a:cubicBezTo>
                    <a:pt x="3925" y="2875"/>
                    <a:pt x="4345" y="716"/>
                    <a:pt x="3219" y="111"/>
                  </a:cubicBezTo>
                  <a:cubicBezTo>
                    <a:pt x="3077" y="35"/>
                    <a:pt x="2922" y="0"/>
                    <a:pt x="27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37" name="Picture 4" descr="نتيجة بحث الصور عن starsclipart gif">
            <a:extLst>
              <a:ext uri="{FF2B5EF4-FFF2-40B4-BE49-F238E27FC236}">
                <a16:creationId xmlns="" xmlns:a16="http://schemas.microsoft.com/office/drawing/2014/main" id="{F0261F22-232A-4CDE-BD69-21B48EEE78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14345">
            <a:off x="9948687" y="451932"/>
            <a:ext cx="1549433" cy="1549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0" descr="Colorful Rainbow Arrow. Instagram Stories GIF Sticker created by Tom  Windeknecht via GIPHY. #rainbow #arrow #gif #giph… | Rainbow gif, Gif,  Poster background design">
            <a:extLst>
              <a:ext uri="{FF2B5EF4-FFF2-40B4-BE49-F238E27FC236}">
                <a16:creationId xmlns="" xmlns:a16="http://schemas.microsoft.com/office/drawing/2014/main" id="{8E10E4D5-4FB5-47C4-959D-792B7FE849B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06498">
            <a:off x="6443208" y="292380"/>
            <a:ext cx="1059027" cy="88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صورة 61" descr="الصف الأول _33">
            <a:extLst>
              <a:ext uri="{FF2B5EF4-FFF2-40B4-BE49-F238E27FC236}">
                <a16:creationId xmlns:a16="http://schemas.microsoft.com/office/drawing/2014/main" xmlns="" id="{C66139B9-66B0-4F6D-B664-8F9B39A1D8E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9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970" y="935641"/>
            <a:ext cx="4162171" cy="5365736"/>
          </a:xfrm>
          <a:prstGeom prst="rect">
            <a:avLst/>
          </a:prstGeom>
        </p:spPr>
      </p:pic>
      <p:sp>
        <p:nvSpPr>
          <p:cNvPr id="35" name="Rectangle 11">
            <a:extLst>
              <a:ext uri="{FF2B5EF4-FFF2-40B4-BE49-F238E27FC236}">
                <a16:creationId xmlns="" xmlns:a16="http://schemas.microsoft.com/office/drawing/2014/main" id="{48C95D3B-90B7-4090-86A9-2032D55D907B}"/>
              </a:ext>
            </a:extLst>
          </p:cNvPr>
          <p:cNvSpPr/>
          <p:nvPr/>
        </p:nvSpPr>
        <p:spPr>
          <a:xfrm>
            <a:off x="-16234" y="230303"/>
            <a:ext cx="5679768" cy="1323440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>
              <a:defRPr/>
            </a:pPr>
            <a:r>
              <a:rPr lang="ar-SA" sz="40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CC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itchFamily="34" charset="0"/>
                <a:ea typeface="Arial Rounded MT Bold" pitchFamily="34" charset="0"/>
                <a:cs typeface="Arial Rounded MT Bold" pitchFamily="34" charset="0"/>
                <a:sym typeface="Arial Rounded MT Bold" pitchFamily="34" charset="0"/>
              </a:rPr>
              <a:t>صفحة</a:t>
            </a:r>
            <a:endParaRPr lang="en-US" sz="4000" b="1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00CC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Rounded MT Bold" pitchFamily="34" charset="0"/>
              <a:ea typeface="Arial Rounded MT Bold" pitchFamily="34" charset="0"/>
              <a:cs typeface="Arial Rounded MT Bold" pitchFamily="34" charset="0"/>
              <a:sym typeface="Arial Rounded MT Bold" pitchFamily="34" charset="0"/>
            </a:endParaRPr>
          </a:p>
          <a:p>
            <a:pPr algn="ctr">
              <a:defRPr/>
            </a:pPr>
            <a:r>
              <a:rPr lang="ar-SA" sz="4000" b="1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3399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itchFamily="34" charset="0"/>
                <a:ea typeface="Arial Rounded MT Bold" pitchFamily="34" charset="0"/>
                <a:cs typeface="Arial Rounded MT Bold" pitchFamily="34" charset="0"/>
                <a:sym typeface="Arial Rounded MT Bold" pitchFamily="34" charset="0"/>
              </a:rPr>
              <a:t> 32 الى 33</a:t>
            </a:r>
            <a:endParaRPr lang="en-US" sz="4000" b="1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3399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Rounded MT Bold" pitchFamily="34" charset="0"/>
              <a:ea typeface="Arial Rounded MT Bold" pitchFamily="34" charset="0"/>
              <a:cs typeface="Arial Rounded MT Bold" pitchFamily="34" charset="0"/>
              <a:sym typeface="Arial Rounded MT Bold" pitchFamily="34" charset="0"/>
            </a:endParaRPr>
          </a:p>
        </p:txBody>
      </p:sp>
      <p:pic>
        <p:nvPicPr>
          <p:cNvPr id="36" name="Picture 2" descr="مشاهدة صورة المصدر">
            <a:extLst>
              <a:ext uri="{FF2B5EF4-FFF2-40B4-BE49-F238E27FC236}">
                <a16:creationId xmlns="" xmlns:a16="http://schemas.microsoft.com/office/drawing/2014/main" id="{90F801D7-AD7B-4ED9-828B-F9CBD77ED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725" y="365559"/>
            <a:ext cx="1880213" cy="1040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4" name="Google Shape;2917;p71"/>
          <p:cNvGrpSpPr/>
          <p:nvPr/>
        </p:nvGrpSpPr>
        <p:grpSpPr>
          <a:xfrm rot="18463613" flipH="1">
            <a:off x="322766" y="821355"/>
            <a:ext cx="1694264" cy="505172"/>
            <a:chOff x="1654700" y="2715707"/>
            <a:chExt cx="856150" cy="255275"/>
          </a:xfrm>
        </p:grpSpPr>
        <p:sp>
          <p:nvSpPr>
            <p:cNvPr id="65" name="Google Shape;2918;p71"/>
            <p:cNvSpPr/>
            <p:nvPr/>
          </p:nvSpPr>
          <p:spPr>
            <a:xfrm>
              <a:off x="1679125" y="2832257"/>
              <a:ext cx="81650" cy="85425"/>
            </a:xfrm>
            <a:custGeom>
              <a:avLst/>
              <a:gdLst/>
              <a:ahLst/>
              <a:cxnLst/>
              <a:rect l="l" t="t" r="r" b="b"/>
              <a:pathLst>
                <a:path w="3266" h="3417" extrusionOk="0">
                  <a:moveTo>
                    <a:pt x="2359" y="1"/>
                  </a:moveTo>
                  <a:cubicBezTo>
                    <a:pt x="2265" y="1"/>
                    <a:pt x="2173" y="20"/>
                    <a:pt x="2090" y="63"/>
                  </a:cubicBezTo>
                  <a:cubicBezTo>
                    <a:pt x="1550" y="342"/>
                    <a:pt x="1584" y="1047"/>
                    <a:pt x="1718" y="1554"/>
                  </a:cubicBezTo>
                  <a:cubicBezTo>
                    <a:pt x="1750" y="1675"/>
                    <a:pt x="1650" y="1789"/>
                    <a:pt x="1538" y="1789"/>
                  </a:cubicBezTo>
                  <a:cubicBezTo>
                    <a:pt x="1508" y="1789"/>
                    <a:pt x="1478" y="1781"/>
                    <a:pt x="1448" y="1762"/>
                  </a:cubicBezTo>
                  <a:cubicBezTo>
                    <a:pt x="1275" y="1644"/>
                    <a:pt x="1092" y="1550"/>
                    <a:pt x="899" y="1476"/>
                  </a:cubicBezTo>
                  <a:cubicBezTo>
                    <a:pt x="199" y="1556"/>
                    <a:pt x="1" y="1845"/>
                    <a:pt x="303" y="2341"/>
                  </a:cubicBezTo>
                  <a:cubicBezTo>
                    <a:pt x="462" y="2655"/>
                    <a:pt x="760" y="2910"/>
                    <a:pt x="1058" y="3083"/>
                  </a:cubicBezTo>
                  <a:cubicBezTo>
                    <a:pt x="1449" y="3314"/>
                    <a:pt x="1878" y="3416"/>
                    <a:pt x="2315" y="3416"/>
                  </a:cubicBezTo>
                  <a:cubicBezTo>
                    <a:pt x="2446" y="3416"/>
                    <a:pt x="2577" y="3407"/>
                    <a:pt x="2709" y="3389"/>
                  </a:cubicBezTo>
                  <a:cubicBezTo>
                    <a:pt x="2711" y="3376"/>
                    <a:pt x="2711" y="3362"/>
                    <a:pt x="2718" y="3348"/>
                  </a:cubicBezTo>
                  <a:cubicBezTo>
                    <a:pt x="3019" y="2632"/>
                    <a:pt x="3265" y="1958"/>
                    <a:pt x="3222" y="1166"/>
                  </a:cubicBezTo>
                  <a:cubicBezTo>
                    <a:pt x="3210" y="968"/>
                    <a:pt x="3184" y="602"/>
                    <a:pt x="3071" y="402"/>
                  </a:cubicBezTo>
                  <a:cubicBezTo>
                    <a:pt x="2938" y="169"/>
                    <a:pt x="2638" y="1"/>
                    <a:pt x="2359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" name="Google Shape;2919;p71"/>
            <p:cNvSpPr/>
            <p:nvPr/>
          </p:nvSpPr>
          <p:spPr>
            <a:xfrm>
              <a:off x="1700275" y="2731082"/>
              <a:ext cx="92175" cy="52750"/>
            </a:xfrm>
            <a:custGeom>
              <a:avLst/>
              <a:gdLst/>
              <a:ahLst/>
              <a:cxnLst/>
              <a:rect l="l" t="t" r="r" b="b"/>
              <a:pathLst>
                <a:path w="3687" h="2110" extrusionOk="0">
                  <a:moveTo>
                    <a:pt x="3276" y="0"/>
                  </a:moveTo>
                  <a:cubicBezTo>
                    <a:pt x="2636" y="18"/>
                    <a:pt x="1994" y="30"/>
                    <a:pt x="1356" y="30"/>
                  </a:cubicBezTo>
                  <a:cubicBezTo>
                    <a:pt x="1335" y="54"/>
                    <a:pt x="1306" y="71"/>
                    <a:pt x="1270" y="71"/>
                  </a:cubicBezTo>
                  <a:cubicBezTo>
                    <a:pt x="1261" y="71"/>
                    <a:pt x="1253" y="70"/>
                    <a:pt x="1244" y="68"/>
                  </a:cubicBezTo>
                  <a:cubicBezTo>
                    <a:pt x="1208" y="63"/>
                    <a:pt x="1171" y="60"/>
                    <a:pt x="1136" y="60"/>
                  </a:cubicBezTo>
                  <a:cubicBezTo>
                    <a:pt x="462" y="60"/>
                    <a:pt x="0" y="1007"/>
                    <a:pt x="680" y="1357"/>
                  </a:cubicBezTo>
                  <a:cubicBezTo>
                    <a:pt x="775" y="1406"/>
                    <a:pt x="879" y="1429"/>
                    <a:pt x="984" y="1429"/>
                  </a:cubicBezTo>
                  <a:cubicBezTo>
                    <a:pt x="1284" y="1429"/>
                    <a:pt x="1589" y="1243"/>
                    <a:pt x="1694" y="963"/>
                  </a:cubicBezTo>
                  <a:cubicBezTo>
                    <a:pt x="1723" y="887"/>
                    <a:pt x="1787" y="853"/>
                    <a:pt x="1850" y="853"/>
                  </a:cubicBezTo>
                  <a:cubicBezTo>
                    <a:pt x="1943" y="853"/>
                    <a:pt x="2034" y="928"/>
                    <a:pt x="2002" y="1048"/>
                  </a:cubicBezTo>
                  <a:cubicBezTo>
                    <a:pt x="1828" y="1672"/>
                    <a:pt x="2301" y="2110"/>
                    <a:pt x="2774" y="2110"/>
                  </a:cubicBezTo>
                  <a:cubicBezTo>
                    <a:pt x="3063" y="2110"/>
                    <a:pt x="3351" y="1948"/>
                    <a:pt x="3493" y="1567"/>
                  </a:cubicBezTo>
                  <a:cubicBezTo>
                    <a:pt x="3686" y="1048"/>
                    <a:pt x="3440" y="494"/>
                    <a:pt x="3276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" name="Google Shape;2920;p71"/>
            <p:cNvSpPr/>
            <p:nvPr/>
          </p:nvSpPr>
          <p:spPr>
            <a:xfrm>
              <a:off x="1815425" y="2781057"/>
              <a:ext cx="100425" cy="90250"/>
            </a:xfrm>
            <a:custGeom>
              <a:avLst/>
              <a:gdLst/>
              <a:ahLst/>
              <a:cxnLst/>
              <a:rect l="l" t="t" r="r" b="b"/>
              <a:pathLst>
                <a:path w="4017" h="3610" extrusionOk="0">
                  <a:moveTo>
                    <a:pt x="2453" y="0"/>
                  </a:moveTo>
                  <a:cubicBezTo>
                    <a:pt x="2277" y="0"/>
                    <a:pt x="2099" y="30"/>
                    <a:pt x="1931" y="77"/>
                  </a:cubicBezTo>
                  <a:cubicBezTo>
                    <a:pt x="1060" y="314"/>
                    <a:pt x="388" y="1032"/>
                    <a:pt x="0" y="1819"/>
                  </a:cubicBezTo>
                  <a:cubicBezTo>
                    <a:pt x="337" y="2466"/>
                    <a:pt x="706" y="3163"/>
                    <a:pt x="1394" y="3477"/>
                  </a:cubicBezTo>
                  <a:cubicBezTo>
                    <a:pt x="1571" y="3558"/>
                    <a:pt x="1795" y="3609"/>
                    <a:pt x="2015" y="3609"/>
                  </a:cubicBezTo>
                  <a:cubicBezTo>
                    <a:pt x="2383" y="3609"/>
                    <a:pt x="2742" y="3467"/>
                    <a:pt x="2865" y="3080"/>
                  </a:cubicBezTo>
                  <a:cubicBezTo>
                    <a:pt x="2985" y="2704"/>
                    <a:pt x="2764" y="2244"/>
                    <a:pt x="2374" y="2173"/>
                  </a:cubicBezTo>
                  <a:cubicBezTo>
                    <a:pt x="2175" y="2136"/>
                    <a:pt x="2193" y="1835"/>
                    <a:pt x="2374" y="1787"/>
                  </a:cubicBezTo>
                  <a:cubicBezTo>
                    <a:pt x="2985" y="1624"/>
                    <a:pt x="4017" y="745"/>
                    <a:pt x="3076" y="164"/>
                  </a:cubicBezTo>
                  <a:cubicBezTo>
                    <a:pt x="2886" y="46"/>
                    <a:pt x="2671" y="0"/>
                    <a:pt x="2453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" name="Google Shape;2921;p71"/>
            <p:cNvSpPr/>
            <p:nvPr/>
          </p:nvSpPr>
          <p:spPr>
            <a:xfrm>
              <a:off x="1914575" y="2869057"/>
              <a:ext cx="94125" cy="72550"/>
            </a:xfrm>
            <a:custGeom>
              <a:avLst/>
              <a:gdLst/>
              <a:ahLst/>
              <a:cxnLst/>
              <a:rect l="l" t="t" r="r" b="b"/>
              <a:pathLst>
                <a:path w="3765" h="2902" extrusionOk="0">
                  <a:moveTo>
                    <a:pt x="2196" y="1"/>
                  </a:moveTo>
                  <a:lnTo>
                    <a:pt x="2196" y="1"/>
                  </a:lnTo>
                  <a:cubicBezTo>
                    <a:pt x="1478" y="149"/>
                    <a:pt x="792" y="514"/>
                    <a:pt x="368" y="1132"/>
                  </a:cubicBezTo>
                  <a:cubicBezTo>
                    <a:pt x="255" y="1297"/>
                    <a:pt x="156" y="1482"/>
                    <a:pt x="104" y="1675"/>
                  </a:cubicBezTo>
                  <a:cubicBezTo>
                    <a:pt x="1" y="2070"/>
                    <a:pt x="56" y="2061"/>
                    <a:pt x="426" y="2338"/>
                  </a:cubicBezTo>
                  <a:cubicBezTo>
                    <a:pt x="536" y="2524"/>
                    <a:pt x="648" y="2616"/>
                    <a:pt x="763" y="2616"/>
                  </a:cubicBezTo>
                  <a:cubicBezTo>
                    <a:pt x="848" y="2616"/>
                    <a:pt x="935" y="2566"/>
                    <a:pt x="1023" y="2464"/>
                  </a:cubicBezTo>
                  <a:cubicBezTo>
                    <a:pt x="1229" y="2368"/>
                    <a:pt x="1379" y="2215"/>
                    <a:pt x="1478" y="2007"/>
                  </a:cubicBezTo>
                  <a:cubicBezTo>
                    <a:pt x="1554" y="1885"/>
                    <a:pt x="1621" y="1754"/>
                    <a:pt x="1689" y="1627"/>
                  </a:cubicBezTo>
                  <a:cubicBezTo>
                    <a:pt x="1721" y="1564"/>
                    <a:pt x="1789" y="1534"/>
                    <a:pt x="1856" y="1534"/>
                  </a:cubicBezTo>
                  <a:cubicBezTo>
                    <a:pt x="1940" y="1534"/>
                    <a:pt x="2024" y="1581"/>
                    <a:pt x="2041" y="1673"/>
                  </a:cubicBezTo>
                  <a:cubicBezTo>
                    <a:pt x="2106" y="2031"/>
                    <a:pt x="2203" y="2410"/>
                    <a:pt x="2484" y="2663"/>
                  </a:cubicBezTo>
                  <a:cubicBezTo>
                    <a:pt x="2667" y="2829"/>
                    <a:pt x="2853" y="2901"/>
                    <a:pt x="3020" y="2901"/>
                  </a:cubicBezTo>
                  <a:cubicBezTo>
                    <a:pt x="3456" y="2901"/>
                    <a:pt x="3765" y="2409"/>
                    <a:pt x="3568" y="1818"/>
                  </a:cubicBezTo>
                  <a:cubicBezTo>
                    <a:pt x="3355" y="1170"/>
                    <a:pt x="2743" y="613"/>
                    <a:pt x="2249" y="168"/>
                  </a:cubicBezTo>
                  <a:cubicBezTo>
                    <a:pt x="2194" y="117"/>
                    <a:pt x="2182" y="56"/>
                    <a:pt x="2196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" name="Google Shape;2922;p71"/>
            <p:cNvSpPr/>
            <p:nvPr/>
          </p:nvSpPr>
          <p:spPr>
            <a:xfrm>
              <a:off x="1978450" y="2743957"/>
              <a:ext cx="85825" cy="75925"/>
            </a:xfrm>
            <a:custGeom>
              <a:avLst/>
              <a:gdLst/>
              <a:ahLst/>
              <a:cxnLst/>
              <a:rect l="l" t="t" r="r" b="b"/>
              <a:pathLst>
                <a:path w="3433" h="3037" extrusionOk="0">
                  <a:moveTo>
                    <a:pt x="2610" y="1"/>
                  </a:moveTo>
                  <a:cubicBezTo>
                    <a:pt x="2122" y="1"/>
                    <a:pt x="1664" y="524"/>
                    <a:pt x="2008" y="1117"/>
                  </a:cubicBezTo>
                  <a:cubicBezTo>
                    <a:pt x="2069" y="1224"/>
                    <a:pt x="2000" y="1407"/>
                    <a:pt x="1863" y="1407"/>
                  </a:cubicBezTo>
                  <a:cubicBezTo>
                    <a:pt x="1856" y="1407"/>
                    <a:pt x="1849" y="1407"/>
                    <a:pt x="1842" y="1406"/>
                  </a:cubicBezTo>
                  <a:cubicBezTo>
                    <a:pt x="1528" y="1366"/>
                    <a:pt x="1345" y="1233"/>
                    <a:pt x="1056" y="1124"/>
                  </a:cubicBezTo>
                  <a:cubicBezTo>
                    <a:pt x="902" y="1064"/>
                    <a:pt x="731" y="1017"/>
                    <a:pt x="575" y="1017"/>
                  </a:cubicBezTo>
                  <a:cubicBezTo>
                    <a:pt x="374" y="1017"/>
                    <a:pt x="197" y="1095"/>
                    <a:pt x="110" y="1329"/>
                  </a:cubicBezTo>
                  <a:cubicBezTo>
                    <a:pt x="1" y="1613"/>
                    <a:pt x="104" y="1911"/>
                    <a:pt x="301" y="2133"/>
                  </a:cubicBezTo>
                  <a:cubicBezTo>
                    <a:pt x="842" y="2736"/>
                    <a:pt x="1981" y="2821"/>
                    <a:pt x="2728" y="3036"/>
                  </a:cubicBezTo>
                  <a:cubicBezTo>
                    <a:pt x="3066" y="2537"/>
                    <a:pt x="3340" y="2050"/>
                    <a:pt x="3400" y="1428"/>
                  </a:cubicBezTo>
                  <a:cubicBezTo>
                    <a:pt x="3432" y="1087"/>
                    <a:pt x="3418" y="736"/>
                    <a:pt x="3253" y="426"/>
                  </a:cubicBezTo>
                  <a:cubicBezTo>
                    <a:pt x="3091" y="125"/>
                    <a:pt x="2847" y="1"/>
                    <a:pt x="2610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" name="Google Shape;2923;p71"/>
            <p:cNvSpPr/>
            <p:nvPr/>
          </p:nvSpPr>
          <p:spPr>
            <a:xfrm>
              <a:off x="2106725" y="2825882"/>
              <a:ext cx="94575" cy="94125"/>
            </a:xfrm>
            <a:custGeom>
              <a:avLst/>
              <a:gdLst/>
              <a:ahLst/>
              <a:cxnLst/>
              <a:rect l="l" t="t" r="r" b="b"/>
              <a:pathLst>
                <a:path w="3783" h="3765" extrusionOk="0">
                  <a:moveTo>
                    <a:pt x="2457" y="1"/>
                  </a:moveTo>
                  <a:cubicBezTo>
                    <a:pt x="2113" y="1"/>
                    <a:pt x="1790" y="103"/>
                    <a:pt x="1478" y="239"/>
                  </a:cubicBezTo>
                  <a:cubicBezTo>
                    <a:pt x="834" y="519"/>
                    <a:pt x="357" y="978"/>
                    <a:pt x="1" y="1562"/>
                  </a:cubicBezTo>
                  <a:cubicBezTo>
                    <a:pt x="19" y="1576"/>
                    <a:pt x="40" y="1594"/>
                    <a:pt x="54" y="1618"/>
                  </a:cubicBezTo>
                  <a:cubicBezTo>
                    <a:pt x="525" y="2336"/>
                    <a:pt x="1021" y="3123"/>
                    <a:pt x="1814" y="3519"/>
                  </a:cubicBezTo>
                  <a:cubicBezTo>
                    <a:pt x="2109" y="3674"/>
                    <a:pt x="2425" y="3756"/>
                    <a:pt x="2758" y="3762"/>
                  </a:cubicBezTo>
                  <a:cubicBezTo>
                    <a:pt x="2787" y="3763"/>
                    <a:pt x="2815" y="3764"/>
                    <a:pt x="2842" y="3764"/>
                  </a:cubicBezTo>
                  <a:cubicBezTo>
                    <a:pt x="3512" y="3764"/>
                    <a:pt x="3745" y="3295"/>
                    <a:pt x="3546" y="2356"/>
                  </a:cubicBezTo>
                  <a:cubicBezTo>
                    <a:pt x="3325" y="2081"/>
                    <a:pt x="2894" y="1929"/>
                    <a:pt x="2580" y="1793"/>
                  </a:cubicBezTo>
                  <a:cubicBezTo>
                    <a:pt x="2393" y="1712"/>
                    <a:pt x="2502" y="1437"/>
                    <a:pt x="2679" y="1433"/>
                  </a:cubicBezTo>
                  <a:cubicBezTo>
                    <a:pt x="3783" y="1403"/>
                    <a:pt x="3421" y="24"/>
                    <a:pt x="2512" y="2"/>
                  </a:cubicBezTo>
                  <a:cubicBezTo>
                    <a:pt x="2494" y="1"/>
                    <a:pt x="2475" y="1"/>
                    <a:pt x="2457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" name="Google Shape;2924;p71"/>
            <p:cNvSpPr/>
            <p:nvPr/>
          </p:nvSpPr>
          <p:spPr>
            <a:xfrm>
              <a:off x="2228650" y="2726557"/>
              <a:ext cx="87175" cy="86800"/>
            </a:xfrm>
            <a:custGeom>
              <a:avLst/>
              <a:gdLst/>
              <a:ahLst/>
              <a:cxnLst/>
              <a:rect l="l" t="t" r="r" b="b"/>
              <a:pathLst>
                <a:path w="3487" h="3472" extrusionOk="0">
                  <a:moveTo>
                    <a:pt x="3486" y="1"/>
                  </a:moveTo>
                  <a:lnTo>
                    <a:pt x="3486" y="1"/>
                  </a:lnTo>
                  <a:cubicBezTo>
                    <a:pt x="2623" y="7"/>
                    <a:pt x="1757" y="14"/>
                    <a:pt x="894" y="19"/>
                  </a:cubicBezTo>
                  <a:cubicBezTo>
                    <a:pt x="716" y="84"/>
                    <a:pt x="548" y="164"/>
                    <a:pt x="388" y="263"/>
                  </a:cubicBezTo>
                  <a:cubicBezTo>
                    <a:pt x="55" y="386"/>
                    <a:pt x="1" y="605"/>
                    <a:pt x="218" y="919"/>
                  </a:cubicBezTo>
                  <a:cubicBezTo>
                    <a:pt x="176" y="1269"/>
                    <a:pt x="317" y="1452"/>
                    <a:pt x="640" y="1476"/>
                  </a:cubicBezTo>
                  <a:cubicBezTo>
                    <a:pt x="810" y="1524"/>
                    <a:pt x="983" y="1554"/>
                    <a:pt x="1162" y="1569"/>
                  </a:cubicBezTo>
                  <a:cubicBezTo>
                    <a:pt x="1339" y="1587"/>
                    <a:pt x="1411" y="1802"/>
                    <a:pt x="1254" y="1905"/>
                  </a:cubicBezTo>
                  <a:cubicBezTo>
                    <a:pt x="391" y="2472"/>
                    <a:pt x="939" y="3471"/>
                    <a:pt x="1678" y="3471"/>
                  </a:cubicBezTo>
                  <a:cubicBezTo>
                    <a:pt x="1850" y="3471"/>
                    <a:pt x="2031" y="3418"/>
                    <a:pt x="2208" y="3293"/>
                  </a:cubicBezTo>
                  <a:cubicBezTo>
                    <a:pt x="2522" y="3069"/>
                    <a:pt x="2695" y="2686"/>
                    <a:pt x="2836" y="2339"/>
                  </a:cubicBezTo>
                  <a:cubicBezTo>
                    <a:pt x="3131" y="1609"/>
                    <a:pt x="3309" y="829"/>
                    <a:pt x="3464" y="58"/>
                  </a:cubicBezTo>
                  <a:cubicBezTo>
                    <a:pt x="3468" y="35"/>
                    <a:pt x="3478" y="17"/>
                    <a:pt x="3486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" name="Google Shape;2925;p71"/>
            <p:cNvSpPr/>
            <p:nvPr/>
          </p:nvSpPr>
          <p:spPr>
            <a:xfrm>
              <a:off x="2292425" y="2845457"/>
              <a:ext cx="92325" cy="80800"/>
            </a:xfrm>
            <a:custGeom>
              <a:avLst/>
              <a:gdLst/>
              <a:ahLst/>
              <a:cxnLst/>
              <a:rect l="l" t="t" r="r" b="b"/>
              <a:pathLst>
                <a:path w="3693" h="3232" extrusionOk="0">
                  <a:moveTo>
                    <a:pt x="2559" y="1"/>
                  </a:moveTo>
                  <a:cubicBezTo>
                    <a:pt x="1857" y="107"/>
                    <a:pt x="1180" y="336"/>
                    <a:pt x="671" y="855"/>
                  </a:cubicBezTo>
                  <a:cubicBezTo>
                    <a:pt x="532" y="989"/>
                    <a:pt x="416" y="1139"/>
                    <a:pt x="327" y="1305"/>
                  </a:cubicBezTo>
                  <a:cubicBezTo>
                    <a:pt x="1" y="1881"/>
                    <a:pt x="250" y="2255"/>
                    <a:pt x="1079" y="2426"/>
                  </a:cubicBezTo>
                  <a:cubicBezTo>
                    <a:pt x="1398" y="2280"/>
                    <a:pt x="1591" y="1878"/>
                    <a:pt x="1748" y="1585"/>
                  </a:cubicBezTo>
                  <a:cubicBezTo>
                    <a:pt x="1781" y="1525"/>
                    <a:pt x="1840" y="1498"/>
                    <a:pt x="1900" y="1498"/>
                  </a:cubicBezTo>
                  <a:cubicBezTo>
                    <a:pt x="1997" y="1498"/>
                    <a:pt x="2095" y="1566"/>
                    <a:pt x="2088" y="1677"/>
                  </a:cubicBezTo>
                  <a:cubicBezTo>
                    <a:pt x="2067" y="1961"/>
                    <a:pt x="2053" y="2261"/>
                    <a:pt x="2128" y="2541"/>
                  </a:cubicBezTo>
                  <a:cubicBezTo>
                    <a:pt x="2253" y="3001"/>
                    <a:pt x="2481" y="3232"/>
                    <a:pt x="2925" y="3232"/>
                  </a:cubicBezTo>
                  <a:cubicBezTo>
                    <a:pt x="2962" y="3232"/>
                    <a:pt x="3001" y="3230"/>
                    <a:pt x="3041" y="3227"/>
                  </a:cubicBezTo>
                  <a:cubicBezTo>
                    <a:pt x="3510" y="3192"/>
                    <a:pt x="3677" y="3021"/>
                    <a:pt x="3688" y="2520"/>
                  </a:cubicBezTo>
                  <a:cubicBezTo>
                    <a:pt x="3693" y="2351"/>
                    <a:pt x="3661" y="2173"/>
                    <a:pt x="3612" y="2014"/>
                  </a:cubicBezTo>
                  <a:cubicBezTo>
                    <a:pt x="3395" y="1322"/>
                    <a:pt x="2785" y="823"/>
                    <a:pt x="2536" y="139"/>
                  </a:cubicBezTo>
                  <a:cubicBezTo>
                    <a:pt x="2515" y="84"/>
                    <a:pt x="2529" y="38"/>
                    <a:pt x="2559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" name="Google Shape;2926;p71"/>
            <p:cNvSpPr/>
            <p:nvPr/>
          </p:nvSpPr>
          <p:spPr>
            <a:xfrm>
              <a:off x="2450750" y="2725107"/>
              <a:ext cx="45450" cy="37675"/>
            </a:xfrm>
            <a:custGeom>
              <a:avLst/>
              <a:gdLst/>
              <a:ahLst/>
              <a:cxnLst/>
              <a:rect l="l" t="t" r="r" b="b"/>
              <a:pathLst>
                <a:path w="1818" h="1507" extrusionOk="0">
                  <a:moveTo>
                    <a:pt x="1818" y="1"/>
                  </a:moveTo>
                  <a:lnTo>
                    <a:pt x="1818" y="1"/>
                  </a:lnTo>
                  <a:cubicBezTo>
                    <a:pt x="1211" y="5"/>
                    <a:pt x="606" y="9"/>
                    <a:pt x="1" y="15"/>
                  </a:cubicBezTo>
                  <a:cubicBezTo>
                    <a:pt x="421" y="343"/>
                    <a:pt x="631" y="933"/>
                    <a:pt x="606" y="1506"/>
                  </a:cubicBezTo>
                  <a:cubicBezTo>
                    <a:pt x="1008" y="995"/>
                    <a:pt x="1419" y="494"/>
                    <a:pt x="1818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Google Shape;2927;p71"/>
            <p:cNvSpPr/>
            <p:nvPr/>
          </p:nvSpPr>
          <p:spPr>
            <a:xfrm>
              <a:off x="2364350" y="2729007"/>
              <a:ext cx="94625" cy="79200"/>
            </a:xfrm>
            <a:custGeom>
              <a:avLst/>
              <a:gdLst/>
              <a:ahLst/>
              <a:cxnLst/>
              <a:rect l="l" t="t" r="r" b="b"/>
              <a:pathLst>
                <a:path w="3785" h="3168" extrusionOk="0">
                  <a:moveTo>
                    <a:pt x="2706" y="0"/>
                  </a:moveTo>
                  <a:cubicBezTo>
                    <a:pt x="2097" y="0"/>
                    <a:pt x="1597" y="723"/>
                    <a:pt x="2106" y="1242"/>
                  </a:cubicBezTo>
                  <a:cubicBezTo>
                    <a:pt x="2243" y="1382"/>
                    <a:pt x="2117" y="1556"/>
                    <a:pt x="1967" y="1556"/>
                  </a:cubicBezTo>
                  <a:cubicBezTo>
                    <a:pt x="1924" y="1556"/>
                    <a:pt x="1879" y="1542"/>
                    <a:pt x="1838" y="1509"/>
                  </a:cubicBezTo>
                  <a:cubicBezTo>
                    <a:pt x="1632" y="1348"/>
                    <a:pt x="1430" y="1280"/>
                    <a:pt x="1245" y="1280"/>
                  </a:cubicBezTo>
                  <a:cubicBezTo>
                    <a:pt x="463" y="1280"/>
                    <a:pt x="1" y="2500"/>
                    <a:pt x="913" y="2990"/>
                  </a:cubicBezTo>
                  <a:cubicBezTo>
                    <a:pt x="1153" y="3119"/>
                    <a:pt x="1405" y="3167"/>
                    <a:pt x="1661" y="3167"/>
                  </a:cubicBezTo>
                  <a:cubicBezTo>
                    <a:pt x="2070" y="3167"/>
                    <a:pt x="2489" y="3044"/>
                    <a:pt x="2884" y="2927"/>
                  </a:cubicBezTo>
                  <a:cubicBezTo>
                    <a:pt x="3172" y="2511"/>
                    <a:pt x="3476" y="2105"/>
                    <a:pt x="3784" y="1704"/>
                  </a:cubicBezTo>
                  <a:cubicBezTo>
                    <a:pt x="3709" y="1666"/>
                    <a:pt x="3651" y="1590"/>
                    <a:pt x="3667" y="1487"/>
                  </a:cubicBezTo>
                  <a:cubicBezTo>
                    <a:pt x="3759" y="918"/>
                    <a:pt x="3586" y="334"/>
                    <a:pt x="3039" y="76"/>
                  </a:cubicBezTo>
                  <a:cubicBezTo>
                    <a:pt x="2928" y="24"/>
                    <a:pt x="2815" y="0"/>
                    <a:pt x="2706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2928;p71"/>
            <p:cNvSpPr/>
            <p:nvPr/>
          </p:nvSpPr>
          <p:spPr>
            <a:xfrm>
              <a:off x="1654700" y="2715707"/>
              <a:ext cx="856150" cy="255275"/>
            </a:xfrm>
            <a:custGeom>
              <a:avLst/>
              <a:gdLst/>
              <a:ahLst/>
              <a:cxnLst/>
              <a:rect l="l" t="t" r="r" b="b"/>
              <a:pathLst>
                <a:path w="34246" h="10211" extrusionOk="0">
                  <a:moveTo>
                    <a:pt x="33660" y="377"/>
                  </a:moveTo>
                  <a:lnTo>
                    <a:pt x="33660" y="377"/>
                  </a:lnTo>
                  <a:cubicBezTo>
                    <a:pt x="33260" y="871"/>
                    <a:pt x="32850" y="1372"/>
                    <a:pt x="32448" y="1882"/>
                  </a:cubicBezTo>
                  <a:cubicBezTo>
                    <a:pt x="32473" y="1309"/>
                    <a:pt x="32263" y="719"/>
                    <a:pt x="31843" y="391"/>
                  </a:cubicBezTo>
                  <a:cubicBezTo>
                    <a:pt x="32448" y="386"/>
                    <a:pt x="33053" y="381"/>
                    <a:pt x="33660" y="377"/>
                  </a:cubicBezTo>
                  <a:close/>
                  <a:moveTo>
                    <a:pt x="5099" y="615"/>
                  </a:moveTo>
                  <a:cubicBezTo>
                    <a:pt x="5263" y="1109"/>
                    <a:pt x="5509" y="1663"/>
                    <a:pt x="5316" y="2182"/>
                  </a:cubicBezTo>
                  <a:cubicBezTo>
                    <a:pt x="5174" y="2563"/>
                    <a:pt x="4886" y="2725"/>
                    <a:pt x="4598" y="2725"/>
                  </a:cubicBezTo>
                  <a:cubicBezTo>
                    <a:pt x="4124" y="2725"/>
                    <a:pt x="3651" y="2287"/>
                    <a:pt x="3825" y="1663"/>
                  </a:cubicBezTo>
                  <a:cubicBezTo>
                    <a:pt x="3858" y="1543"/>
                    <a:pt x="3767" y="1468"/>
                    <a:pt x="3673" y="1468"/>
                  </a:cubicBezTo>
                  <a:cubicBezTo>
                    <a:pt x="3610" y="1468"/>
                    <a:pt x="3546" y="1502"/>
                    <a:pt x="3517" y="1578"/>
                  </a:cubicBezTo>
                  <a:cubicBezTo>
                    <a:pt x="3412" y="1858"/>
                    <a:pt x="3106" y="2044"/>
                    <a:pt x="2806" y="2044"/>
                  </a:cubicBezTo>
                  <a:cubicBezTo>
                    <a:pt x="2701" y="2044"/>
                    <a:pt x="2597" y="2022"/>
                    <a:pt x="2503" y="1973"/>
                  </a:cubicBezTo>
                  <a:cubicBezTo>
                    <a:pt x="1824" y="1622"/>
                    <a:pt x="2285" y="676"/>
                    <a:pt x="2958" y="676"/>
                  </a:cubicBezTo>
                  <a:cubicBezTo>
                    <a:pt x="2994" y="676"/>
                    <a:pt x="3030" y="679"/>
                    <a:pt x="3067" y="684"/>
                  </a:cubicBezTo>
                  <a:cubicBezTo>
                    <a:pt x="3075" y="686"/>
                    <a:pt x="3083" y="687"/>
                    <a:pt x="3091" y="687"/>
                  </a:cubicBezTo>
                  <a:cubicBezTo>
                    <a:pt x="3128" y="687"/>
                    <a:pt x="3157" y="670"/>
                    <a:pt x="3180" y="645"/>
                  </a:cubicBezTo>
                  <a:cubicBezTo>
                    <a:pt x="3817" y="645"/>
                    <a:pt x="4459" y="633"/>
                    <a:pt x="5099" y="615"/>
                  </a:cubicBezTo>
                  <a:close/>
                  <a:moveTo>
                    <a:pt x="31092" y="532"/>
                  </a:moveTo>
                  <a:cubicBezTo>
                    <a:pt x="31201" y="532"/>
                    <a:pt x="31314" y="556"/>
                    <a:pt x="31425" y="608"/>
                  </a:cubicBezTo>
                  <a:cubicBezTo>
                    <a:pt x="31972" y="866"/>
                    <a:pt x="32146" y="1450"/>
                    <a:pt x="32053" y="2019"/>
                  </a:cubicBezTo>
                  <a:cubicBezTo>
                    <a:pt x="32037" y="2122"/>
                    <a:pt x="32095" y="2198"/>
                    <a:pt x="32170" y="2236"/>
                  </a:cubicBezTo>
                  <a:cubicBezTo>
                    <a:pt x="31862" y="2637"/>
                    <a:pt x="31558" y="3043"/>
                    <a:pt x="31270" y="3459"/>
                  </a:cubicBezTo>
                  <a:cubicBezTo>
                    <a:pt x="30875" y="3576"/>
                    <a:pt x="30456" y="3699"/>
                    <a:pt x="30047" y="3699"/>
                  </a:cubicBezTo>
                  <a:cubicBezTo>
                    <a:pt x="29791" y="3699"/>
                    <a:pt x="29539" y="3651"/>
                    <a:pt x="29299" y="3522"/>
                  </a:cubicBezTo>
                  <a:cubicBezTo>
                    <a:pt x="28387" y="3032"/>
                    <a:pt x="28849" y="1812"/>
                    <a:pt x="29631" y="1812"/>
                  </a:cubicBezTo>
                  <a:cubicBezTo>
                    <a:pt x="29816" y="1812"/>
                    <a:pt x="30018" y="1880"/>
                    <a:pt x="30224" y="2041"/>
                  </a:cubicBezTo>
                  <a:cubicBezTo>
                    <a:pt x="30265" y="2074"/>
                    <a:pt x="30310" y="2088"/>
                    <a:pt x="30353" y="2088"/>
                  </a:cubicBezTo>
                  <a:cubicBezTo>
                    <a:pt x="30503" y="2088"/>
                    <a:pt x="30629" y="1914"/>
                    <a:pt x="30492" y="1774"/>
                  </a:cubicBezTo>
                  <a:cubicBezTo>
                    <a:pt x="29983" y="1255"/>
                    <a:pt x="30483" y="532"/>
                    <a:pt x="31092" y="532"/>
                  </a:cubicBezTo>
                  <a:close/>
                  <a:moveTo>
                    <a:pt x="26444" y="435"/>
                  </a:moveTo>
                  <a:lnTo>
                    <a:pt x="26444" y="435"/>
                  </a:lnTo>
                  <a:cubicBezTo>
                    <a:pt x="26436" y="451"/>
                    <a:pt x="26426" y="469"/>
                    <a:pt x="26422" y="492"/>
                  </a:cubicBezTo>
                  <a:cubicBezTo>
                    <a:pt x="26267" y="1263"/>
                    <a:pt x="26089" y="2044"/>
                    <a:pt x="25794" y="2774"/>
                  </a:cubicBezTo>
                  <a:cubicBezTo>
                    <a:pt x="25653" y="3120"/>
                    <a:pt x="25480" y="3503"/>
                    <a:pt x="25166" y="3727"/>
                  </a:cubicBezTo>
                  <a:cubicBezTo>
                    <a:pt x="24989" y="3852"/>
                    <a:pt x="24808" y="3905"/>
                    <a:pt x="24636" y="3905"/>
                  </a:cubicBezTo>
                  <a:cubicBezTo>
                    <a:pt x="23897" y="3905"/>
                    <a:pt x="23349" y="2906"/>
                    <a:pt x="24212" y="2339"/>
                  </a:cubicBezTo>
                  <a:cubicBezTo>
                    <a:pt x="24369" y="2236"/>
                    <a:pt x="24297" y="2021"/>
                    <a:pt x="24120" y="2003"/>
                  </a:cubicBezTo>
                  <a:cubicBezTo>
                    <a:pt x="23941" y="1989"/>
                    <a:pt x="23768" y="1958"/>
                    <a:pt x="23598" y="1910"/>
                  </a:cubicBezTo>
                  <a:cubicBezTo>
                    <a:pt x="23275" y="1887"/>
                    <a:pt x="23134" y="1703"/>
                    <a:pt x="23176" y="1353"/>
                  </a:cubicBezTo>
                  <a:cubicBezTo>
                    <a:pt x="22958" y="1039"/>
                    <a:pt x="23013" y="820"/>
                    <a:pt x="23346" y="697"/>
                  </a:cubicBezTo>
                  <a:cubicBezTo>
                    <a:pt x="23506" y="598"/>
                    <a:pt x="23674" y="518"/>
                    <a:pt x="23852" y="453"/>
                  </a:cubicBezTo>
                  <a:cubicBezTo>
                    <a:pt x="24715" y="448"/>
                    <a:pt x="25581" y="442"/>
                    <a:pt x="26444" y="435"/>
                  </a:cubicBezTo>
                  <a:close/>
                  <a:moveTo>
                    <a:pt x="30289" y="405"/>
                  </a:moveTo>
                  <a:lnTo>
                    <a:pt x="30289" y="405"/>
                  </a:lnTo>
                  <a:cubicBezTo>
                    <a:pt x="29973" y="673"/>
                    <a:pt x="29830" y="1104"/>
                    <a:pt x="29927" y="1508"/>
                  </a:cubicBezTo>
                  <a:cubicBezTo>
                    <a:pt x="29825" y="1486"/>
                    <a:pt x="29722" y="1475"/>
                    <a:pt x="29621" y="1475"/>
                  </a:cubicBezTo>
                  <a:cubicBezTo>
                    <a:pt x="28941" y="1475"/>
                    <a:pt x="28313" y="1967"/>
                    <a:pt x="28389" y="2803"/>
                  </a:cubicBezTo>
                  <a:cubicBezTo>
                    <a:pt x="28469" y="3698"/>
                    <a:pt x="29119" y="3984"/>
                    <a:pt x="29850" y="3984"/>
                  </a:cubicBezTo>
                  <a:cubicBezTo>
                    <a:pt x="30252" y="3984"/>
                    <a:pt x="30680" y="3898"/>
                    <a:pt x="31051" y="3778"/>
                  </a:cubicBezTo>
                  <a:lnTo>
                    <a:pt x="31051" y="3778"/>
                  </a:lnTo>
                  <a:cubicBezTo>
                    <a:pt x="30774" y="4191"/>
                    <a:pt x="30512" y="4616"/>
                    <a:pt x="30280" y="5047"/>
                  </a:cubicBezTo>
                  <a:cubicBezTo>
                    <a:pt x="30150" y="5085"/>
                    <a:pt x="30053" y="5214"/>
                    <a:pt x="30150" y="5361"/>
                  </a:cubicBezTo>
                  <a:cubicBezTo>
                    <a:pt x="31127" y="6840"/>
                    <a:pt x="32129" y="8373"/>
                    <a:pt x="33272" y="9733"/>
                  </a:cubicBezTo>
                  <a:cubicBezTo>
                    <a:pt x="28348" y="9573"/>
                    <a:pt x="23417" y="9516"/>
                    <a:pt x="18488" y="9516"/>
                  </a:cubicBezTo>
                  <a:cubicBezTo>
                    <a:pt x="17922" y="9516"/>
                    <a:pt x="17355" y="9517"/>
                    <a:pt x="16789" y="9518"/>
                  </a:cubicBezTo>
                  <a:cubicBezTo>
                    <a:pt x="14050" y="9525"/>
                    <a:pt x="11312" y="9552"/>
                    <a:pt x="8574" y="9598"/>
                  </a:cubicBezTo>
                  <a:cubicBezTo>
                    <a:pt x="8007" y="9608"/>
                    <a:pt x="7434" y="9609"/>
                    <a:pt x="6858" y="9609"/>
                  </a:cubicBezTo>
                  <a:cubicBezTo>
                    <a:pt x="6633" y="9609"/>
                    <a:pt x="6408" y="9609"/>
                    <a:pt x="6182" y="9609"/>
                  </a:cubicBezTo>
                  <a:cubicBezTo>
                    <a:pt x="4331" y="9609"/>
                    <a:pt x="2462" y="9623"/>
                    <a:pt x="657" y="9876"/>
                  </a:cubicBezTo>
                  <a:cubicBezTo>
                    <a:pt x="715" y="6791"/>
                    <a:pt x="562" y="3703"/>
                    <a:pt x="643" y="614"/>
                  </a:cubicBezTo>
                  <a:cubicBezTo>
                    <a:pt x="645" y="592"/>
                    <a:pt x="638" y="576"/>
                    <a:pt x="634" y="554"/>
                  </a:cubicBezTo>
                  <a:lnTo>
                    <a:pt x="634" y="554"/>
                  </a:lnTo>
                  <a:cubicBezTo>
                    <a:pt x="1181" y="600"/>
                    <a:pt x="1737" y="624"/>
                    <a:pt x="2294" y="635"/>
                  </a:cubicBezTo>
                  <a:cubicBezTo>
                    <a:pt x="1869" y="942"/>
                    <a:pt x="1650" y="1526"/>
                    <a:pt x="2024" y="2004"/>
                  </a:cubicBezTo>
                  <a:cubicBezTo>
                    <a:pt x="2216" y="2249"/>
                    <a:pt x="2490" y="2357"/>
                    <a:pt x="2768" y="2357"/>
                  </a:cubicBezTo>
                  <a:cubicBezTo>
                    <a:pt x="3023" y="2357"/>
                    <a:pt x="3283" y="2266"/>
                    <a:pt x="3487" y="2109"/>
                  </a:cubicBezTo>
                  <a:cubicBezTo>
                    <a:pt x="3574" y="2641"/>
                    <a:pt x="4010" y="3072"/>
                    <a:pt x="4556" y="3072"/>
                  </a:cubicBezTo>
                  <a:cubicBezTo>
                    <a:pt x="4693" y="3072"/>
                    <a:pt x="4837" y="3045"/>
                    <a:pt x="4984" y="2986"/>
                  </a:cubicBezTo>
                  <a:cubicBezTo>
                    <a:pt x="5942" y="2602"/>
                    <a:pt x="5780" y="1391"/>
                    <a:pt x="5439" y="605"/>
                  </a:cubicBezTo>
                  <a:cubicBezTo>
                    <a:pt x="6526" y="572"/>
                    <a:pt x="7611" y="534"/>
                    <a:pt x="8678" y="532"/>
                  </a:cubicBezTo>
                  <a:cubicBezTo>
                    <a:pt x="11517" y="524"/>
                    <a:pt x="14360" y="515"/>
                    <a:pt x="17200" y="496"/>
                  </a:cubicBezTo>
                  <a:cubicBezTo>
                    <a:pt x="19207" y="485"/>
                    <a:pt x="21213" y="471"/>
                    <a:pt x="23217" y="457"/>
                  </a:cubicBezTo>
                  <a:lnTo>
                    <a:pt x="23217" y="457"/>
                  </a:lnTo>
                  <a:cubicBezTo>
                    <a:pt x="22802" y="647"/>
                    <a:pt x="22456" y="965"/>
                    <a:pt x="22577" y="1482"/>
                  </a:cubicBezTo>
                  <a:cubicBezTo>
                    <a:pt x="22697" y="1997"/>
                    <a:pt x="23226" y="2206"/>
                    <a:pt x="23720" y="2304"/>
                  </a:cubicBezTo>
                  <a:cubicBezTo>
                    <a:pt x="23107" y="3051"/>
                    <a:pt x="23451" y="4313"/>
                    <a:pt x="24583" y="4313"/>
                  </a:cubicBezTo>
                  <a:cubicBezTo>
                    <a:pt x="24603" y="4313"/>
                    <a:pt x="24623" y="4312"/>
                    <a:pt x="24643" y="4311"/>
                  </a:cubicBezTo>
                  <a:cubicBezTo>
                    <a:pt x="26188" y="4252"/>
                    <a:pt x="26560" y="1695"/>
                    <a:pt x="26752" y="582"/>
                  </a:cubicBezTo>
                  <a:cubicBezTo>
                    <a:pt x="26761" y="520"/>
                    <a:pt x="26740" y="469"/>
                    <a:pt x="26705" y="432"/>
                  </a:cubicBezTo>
                  <a:cubicBezTo>
                    <a:pt x="27899" y="423"/>
                    <a:pt x="29095" y="413"/>
                    <a:pt x="30289" y="405"/>
                  </a:cubicBezTo>
                  <a:close/>
                  <a:moveTo>
                    <a:pt x="34016" y="1"/>
                  </a:moveTo>
                  <a:cubicBezTo>
                    <a:pt x="34015" y="1"/>
                    <a:pt x="34014" y="1"/>
                    <a:pt x="34013" y="1"/>
                  </a:cubicBezTo>
                  <a:cubicBezTo>
                    <a:pt x="28410" y="51"/>
                    <a:pt x="22806" y="116"/>
                    <a:pt x="17200" y="169"/>
                  </a:cubicBezTo>
                  <a:cubicBezTo>
                    <a:pt x="14436" y="196"/>
                    <a:pt x="11672" y="226"/>
                    <a:pt x="8909" y="256"/>
                  </a:cubicBezTo>
                  <a:cubicBezTo>
                    <a:pt x="8715" y="258"/>
                    <a:pt x="8520" y="259"/>
                    <a:pt x="8326" y="259"/>
                  </a:cubicBezTo>
                  <a:cubicBezTo>
                    <a:pt x="6814" y="259"/>
                    <a:pt x="5272" y="198"/>
                    <a:pt x="3741" y="198"/>
                  </a:cubicBezTo>
                  <a:cubicBezTo>
                    <a:pt x="2612" y="198"/>
                    <a:pt x="1488" y="232"/>
                    <a:pt x="387" y="347"/>
                  </a:cubicBezTo>
                  <a:cubicBezTo>
                    <a:pt x="334" y="351"/>
                    <a:pt x="304" y="385"/>
                    <a:pt x="296" y="423"/>
                  </a:cubicBezTo>
                  <a:cubicBezTo>
                    <a:pt x="232" y="457"/>
                    <a:pt x="181" y="520"/>
                    <a:pt x="179" y="614"/>
                  </a:cubicBezTo>
                  <a:cubicBezTo>
                    <a:pt x="97" y="3690"/>
                    <a:pt x="0" y="6862"/>
                    <a:pt x="324" y="9926"/>
                  </a:cubicBezTo>
                  <a:cubicBezTo>
                    <a:pt x="335" y="10031"/>
                    <a:pt x="420" y="10083"/>
                    <a:pt x="502" y="10083"/>
                  </a:cubicBezTo>
                  <a:cubicBezTo>
                    <a:pt x="503" y="10083"/>
                    <a:pt x="505" y="10083"/>
                    <a:pt x="507" y="10083"/>
                  </a:cubicBezTo>
                  <a:cubicBezTo>
                    <a:pt x="527" y="10107"/>
                    <a:pt x="555" y="10125"/>
                    <a:pt x="587" y="10127"/>
                  </a:cubicBezTo>
                  <a:cubicBezTo>
                    <a:pt x="1322" y="10188"/>
                    <a:pt x="2065" y="10210"/>
                    <a:pt x="2811" y="10210"/>
                  </a:cubicBezTo>
                  <a:cubicBezTo>
                    <a:pt x="4807" y="10210"/>
                    <a:pt x="6827" y="10048"/>
                    <a:pt x="8802" y="10014"/>
                  </a:cubicBezTo>
                  <a:cubicBezTo>
                    <a:pt x="11541" y="9968"/>
                    <a:pt x="14279" y="9945"/>
                    <a:pt x="17018" y="9940"/>
                  </a:cubicBezTo>
                  <a:cubicBezTo>
                    <a:pt x="17245" y="9940"/>
                    <a:pt x="17472" y="9940"/>
                    <a:pt x="17699" y="9940"/>
                  </a:cubicBezTo>
                  <a:cubicBezTo>
                    <a:pt x="22950" y="9940"/>
                    <a:pt x="28198" y="10033"/>
                    <a:pt x="33448" y="10153"/>
                  </a:cubicBezTo>
                  <a:cubicBezTo>
                    <a:pt x="33451" y="10153"/>
                    <a:pt x="33454" y="10153"/>
                    <a:pt x="33456" y="10153"/>
                  </a:cubicBezTo>
                  <a:cubicBezTo>
                    <a:pt x="33586" y="10153"/>
                    <a:pt x="33649" y="10051"/>
                    <a:pt x="33649" y="9948"/>
                  </a:cubicBezTo>
                  <a:cubicBezTo>
                    <a:pt x="33703" y="9901"/>
                    <a:pt x="33731" y="9823"/>
                    <a:pt x="33690" y="9749"/>
                  </a:cubicBezTo>
                  <a:cubicBezTo>
                    <a:pt x="32796" y="8155"/>
                    <a:pt x="31656" y="6634"/>
                    <a:pt x="30566" y="5168"/>
                  </a:cubicBezTo>
                  <a:cubicBezTo>
                    <a:pt x="31804" y="3690"/>
                    <a:pt x="32858" y="2041"/>
                    <a:pt x="34071" y="540"/>
                  </a:cubicBezTo>
                  <a:cubicBezTo>
                    <a:pt x="34121" y="478"/>
                    <a:pt x="34129" y="407"/>
                    <a:pt x="34110" y="345"/>
                  </a:cubicBezTo>
                  <a:cubicBezTo>
                    <a:pt x="34246" y="258"/>
                    <a:pt x="34214" y="1"/>
                    <a:pt x="340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" name="Google Shape;2929;p71"/>
            <p:cNvSpPr/>
            <p:nvPr/>
          </p:nvSpPr>
          <p:spPr>
            <a:xfrm>
              <a:off x="1668750" y="2725807"/>
              <a:ext cx="817750" cy="236825"/>
            </a:xfrm>
            <a:custGeom>
              <a:avLst/>
              <a:gdLst/>
              <a:ahLst/>
              <a:cxnLst/>
              <a:rect l="l" t="t" r="r" b="b"/>
              <a:pathLst>
                <a:path w="32710" h="9473" extrusionOk="0">
                  <a:moveTo>
                    <a:pt x="14955" y="295"/>
                  </a:moveTo>
                  <a:cubicBezTo>
                    <a:pt x="15160" y="295"/>
                    <a:pt x="15379" y="361"/>
                    <a:pt x="15596" y="516"/>
                  </a:cubicBezTo>
                  <a:cubicBezTo>
                    <a:pt x="16717" y="1309"/>
                    <a:pt x="16146" y="3289"/>
                    <a:pt x="15315" y="4059"/>
                  </a:cubicBezTo>
                  <a:cubicBezTo>
                    <a:pt x="15282" y="4090"/>
                    <a:pt x="15243" y="4103"/>
                    <a:pt x="15204" y="4103"/>
                  </a:cubicBezTo>
                  <a:cubicBezTo>
                    <a:pt x="15138" y="4103"/>
                    <a:pt x="15074" y="4064"/>
                    <a:pt x="15045" y="4009"/>
                  </a:cubicBezTo>
                  <a:cubicBezTo>
                    <a:pt x="14061" y="3840"/>
                    <a:pt x="12198" y="3681"/>
                    <a:pt x="12071" y="2397"/>
                  </a:cubicBezTo>
                  <a:cubicBezTo>
                    <a:pt x="12029" y="1987"/>
                    <a:pt x="12202" y="1494"/>
                    <a:pt x="12609" y="1326"/>
                  </a:cubicBezTo>
                  <a:cubicBezTo>
                    <a:pt x="12711" y="1284"/>
                    <a:pt x="12809" y="1266"/>
                    <a:pt x="12905" y="1266"/>
                  </a:cubicBezTo>
                  <a:cubicBezTo>
                    <a:pt x="13263" y="1266"/>
                    <a:pt x="13579" y="1518"/>
                    <a:pt x="13920" y="1661"/>
                  </a:cubicBezTo>
                  <a:cubicBezTo>
                    <a:pt x="13785" y="970"/>
                    <a:pt x="14302" y="295"/>
                    <a:pt x="14955" y="295"/>
                  </a:cubicBezTo>
                  <a:close/>
                  <a:moveTo>
                    <a:pt x="8284" y="1790"/>
                  </a:moveTo>
                  <a:cubicBezTo>
                    <a:pt x="8535" y="1790"/>
                    <a:pt x="8787" y="1840"/>
                    <a:pt x="9035" y="1953"/>
                  </a:cubicBezTo>
                  <a:cubicBezTo>
                    <a:pt x="10216" y="2494"/>
                    <a:pt x="9633" y="3693"/>
                    <a:pt x="8778" y="4196"/>
                  </a:cubicBezTo>
                  <a:cubicBezTo>
                    <a:pt x="9344" y="4653"/>
                    <a:pt x="9247" y="5701"/>
                    <a:pt x="8545" y="6066"/>
                  </a:cubicBezTo>
                  <a:cubicBezTo>
                    <a:pt x="8293" y="6198"/>
                    <a:pt x="8052" y="6256"/>
                    <a:pt x="7824" y="6256"/>
                  </a:cubicBezTo>
                  <a:cubicBezTo>
                    <a:pt x="6780" y="6256"/>
                    <a:pt x="6004" y="5044"/>
                    <a:pt x="5597" y="4156"/>
                  </a:cubicBezTo>
                  <a:cubicBezTo>
                    <a:pt x="5506" y="4108"/>
                    <a:pt x="5444" y="3999"/>
                    <a:pt x="5500" y="3884"/>
                  </a:cubicBezTo>
                  <a:cubicBezTo>
                    <a:pt x="5962" y="2911"/>
                    <a:pt x="7104" y="1790"/>
                    <a:pt x="8284" y="1790"/>
                  </a:cubicBezTo>
                  <a:close/>
                  <a:moveTo>
                    <a:pt x="2896" y="3808"/>
                  </a:moveTo>
                  <a:cubicBezTo>
                    <a:pt x="3051" y="3808"/>
                    <a:pt x="3206" y="3843"/>
                    <a:pt x="3348" y="3919"/>
                  </a:cubicBezTo>
                  <a:cubicBezTo>
                    <a:pt x="4474" y="4524"/>
                    <a:pt x="4054" y="6683"/>
                    <a:pt x="3507" y="7615"/>
                  </a:cubicBezTo>
                  <a:cubicBezTo>
                    <a:pt x="3574" y="7663"/>
                    <a:pt x="3571" y="7784"/>
                    <a:pt x="3472" y="7826"/>
                  </a:cubicBezTo>
                  <a:cubicBezTo>
                    <a:pt x="3185" y="7942"/>
                    <a:pt x="2872" y="7999"/>
                    <a:pt x="2558" y="7999"/>
                  </a:cubicBezTo>
                  <a:cubicBezTo>
                    <a:pt x="1658" y="7999"/>
                    <a:pt x="741" y="7537"/>
                    <a:pt x="351" y="6701"/>
                  </a:cubicBezTo>
                  <a:cubicBezTo>
                    <a:pt x="168" y="6309"/>
                    <a:pt x="129" y="5784"/>
                    <a:pt x="499" y="5484"/>
                  </a:cubicBezTo>
                  <a:cubicBezTo>
                    <a:pt x="655" y="5357"/>
                    <a:pt x="828" y="5307"/>
                    <a:pt x="1006" y="5307"/>
                  </a:cubicBezTo>
                  <a:cubicBezTo>
                    <a:pt x="1239" y="5307"/>
                    <a:pt x="1479" y="5393"/>
                    <a:pt x="1699" y="5502"/>
                  </a:cubicBezTo>
                  <a:cubicBezTo>
                    <a:pt x="1639" y="5029"/>
                    <a:pt x="1699" y="4535"/>
                    <a:pt x="2048" y="4175"/>
                  </a:cubicBezTo>
                  <a:cubicBezTo>
                    <a:pt x="2267" y="3949"/>
                    <a:pt x="2583" y="3808"/>
                    <a:pt x="2896" y="3808"/>
                  </a:cubicBezTo>
                  <a:close/>
                  <a:moveTo>
                    <a:pt x="19943" y="3581"/>
                  </a:moveTo>
                  <a:cubicBezTo>
                    <a:pt x="20206" y="3581"/>
                    <a:pt x="20468" y="3636"/>
                    <a:pt x="20721" y="3760"/>
                  </a:cubicBezTo>
                  <a:cubicBezTo>
                    <a:pt x="21582" y="4184"/>
                    <a:pt x="21419" y="5269"/>
                    <a:pt x="20737" y="5671"/>
                  </a:cubicBezTo>
                  <a:cubicBezTo>
                    <a:pt x="21196" y="5914"/>
                    <a:pt x="21618" y="6244"/>
                    <a:pt x="21725" y="6784"/>
                  </a:cubicBezTo>
                  <a:cubicBezTo>
                    <a:pt x="21826" y="7309"/>
                    <a:pt x="21538" y="7749"/>
                    <a:pt x="21078" y="7975"/>
                  </a:cubicBezTo>
                  <a:cubicBezTo>
                    <a:pt x="20786" y="8119"/>
                    <a:pt x="20502" y="8182"/>
                    <a:pt x="20228" y="8182"/>
                  </a:cubicBezTo>
                  <a:cubicBezTo>
                    <a:pt x="18961" y="8182"/>
                    <a:pt x="17911" y="6836"/>
                    <a:pt x="17264" y="5854"/>
                  </a:cubicBezTo>
                  <a:cubicBezTo>
                    <a:pt x="17182" y="5838"/>
                    <a:pt x="17111" y="5745"/>
                    <a:pt x="17155" y="5643"/>
                  </a:cubicBezTo>
                  <a:cubicBezTo>
                    <a:pt x="17578" y="4676"/>
                    <a:pt x="18770" y="3581"/>
                    <a:pt x="19943" y="3581"/>
                  </a:cubicBezTo>
                  <a:close/>
                  <a:moveTo>
                    <a:pt x="27388" y="4551"/>
                  </a:moveTo>
                  <a:cubicBezTo>
                    <a:pt x="27446" y="4551"/>
                    <a:pt x="27502" y="4553"/>
                    <a:pt x="27556" y="4558"/>
                  </a:cubicBezTo>
                  <a:cubicBezTo>
                    <a:pt x="27636" y="4565"/>
                    <a:pt x="27679" y="4655"/>
                    <a:pt x="27658" y="4718"/>
                  </a:cubicBezTo>
                  <a:cubicBezTo>
                    <a:pt x="27711" y="4718"/>
                    <a:pt x="27763" y="4741"/>
                    <a:pt x="27790" y="4796"/>
                  </a:cubicBezTo>
                  <a:cubicBezTo>
                    <a:pt x="28254" y="5692"/>
                    <a:pt x="29783" y="7306"/>
                    <a:pt x="28584" y="8292"/>
                  </a:cubicBezTo>
                  <a:cubicBezTo>
                    <a:pt x="28400" y="8442"/>
                    <a:pt x="28186" y="8510"/>
                    <a:pt x="27970" y="8510"/>
                  </a:cubicBezTo>
                  <a:cubicBezTo>
                    <a:pt x="27712" y="8510"/>
                    <a:pt x="27453" y="8414"/>
                    <a:pt x="27238" y="8246"/>
                  </a:cubicBezTo>
                  <a:cubicBezTo>
                    <a:pt x="26871" y="7957"/>
                    <a:pt x="26725" y="7537"/>
                    <a:pt x="26679" y="7096"/>
                  </a:cubicBezTo>
                  <a:cubicBezTo>
                    <a:pt x="26455" y="7398"/>
                    <a:pt x="26167" y="7647"/>
                    <a:pt x="25785" y="7677"/>
                  </a:cubicBezTo>
                  <a:cubicBezTo>
                    <a:pt x="25763" y="7679"/>
                    <a:pt x="25741" y="7680"/>
                    <a:pt x="25719" y="7680"/>
                  </a:cubicBezTo>
                  <a:cubicBezTo>
                    <a:pt x="25233" y="7680"/>
                    <a:pt x="24849" y="7269"/>
                    <a:pt x="24765" y="6802"/>
                  </a:cubicBezTo>
                  <a:cubicBezTo>
                    <a:pt x="24523" y="5447"/>
                    <a:pt x="26223" y="4551"/>
                    <a:pt x="27388" y="4551"/>
                  </a:cubicBezTo>
                  <a:close/>
                  <a:moveTo>
                    <a:pt x="12235" y="5464"/>
                  </a:moveTo>
                  <a:cubicBezTo>
                    <a:pt x="12237" y="5464"/>
                    <a:pt x="12238" y="5464"/>
                    <a:pt x="12239" y="5464"/>
                  </a:cubicBezTo>
                  <a:cubicBezTo>
                    <a:pt x="12321" y="5464"/>
                    <a:pt x="12364" y="5549"/>
                    <a:pt x="12351" y="5616"/>
                  </a:cubicBezTo>
                  <a:cubicBezTo>
                    <a:pt x="12353" y="5618"/>
                    <a:pt x="12355" y="5618"/>
                    <a:pt x="12359" y="5623"/>
                  </a:cubicBezTo>
                  <a:cubicBezTo>
                    <a:pt x="13025" y="6223"/>
                    <a:pt x="14647" y="7854"/>
                    <a:pt x="13592" y="8784"/>
                  </a:cubicBezTo>
                  <a:cubicBezTo>
                    <a:pt x="13367" y="8982"/>
                    <a:pt x="13143" y="9066"/>
                    <a:pt x="12928" y="9066"/>
                  </a:cubicBezTo>
                  <a:cubicBezTo>
                    <a:pt x="12368" y="9066"/>
                    <a:pt x="11876" y="8500"/>
                    <a:pt x="11637" y="7934"/>
                  </a:cubicBezTo>
                  <a:cubicBezTo>
                    <a:pt x="11360" y="8368"/>
                    <a:pt x="10990" y="8760"/>
                    <a:pt x="10448" y="8760"/>
                  </a:cubicBezTo>
                  <a:cubicBezTo>
                    <a:pt x="10420" y="8760"/>
                    <a:pt x="10392" y="8758"/>
                    <a:pt x="10362" y="8756"/>
                  </a:cubicBezTo>
                  <a:cubicBezTo>
                    <a:pt x="9868" y="8719"/>
                    <a:pt x="9556" y="8355"/>
                    <a:pt x="9510" y="7874"/>
                  </a:cubicBezTo>
                  <a:cubicBezTo>
                    <a:pt x="9374" y="6442"/>
                    <a:pt x="10982" y="5464"/>
                    <a:pt x="12235" y="5464"/>
                  </a:cubicBezTo>
                  <a:close/>
                  <a:moveTo>
                    <a:pt x="29727" y="1"/>
                  </a:moveTo>
                  <a:lnTo>
                    <a:pt x="29727" y="1"/>
                  </a:lnTo>
                  <a:cubicBezTo>
                    <a:pt x="28533" y="9"/>
                    <a:pt x="27337" y="19"/>
                    <a:pt x="26143" y="28"/>
                  </a:cubicBezTo>
                  <a:cubicBezTo>
                    <a:pt x="26178" y="65"/>
                    <a:pt x="26199" y="116"/>
                    <a:pt x="26189" y="178"/>
                  </a:cubicBezTo>
                  <a:cubicBezTo>
                    <a:pt x="25998" y="1291"/>
                    <a:pt x="25626" y="3846"/>
                    <a:pt x="24081" y="3907"/>
                  </a:cubicBezTo>
                  <a:cubicBezTo>
                    <a:pt x="24061" y="3908"/>
                    <a:pt x="24041" y="3909"/>
                    <a:pt x="24021" y="3909"/>
                  </a:cubicBezTo>
                  <a:cubicBezTo>
                    <a:pt x="22889" y="3909"/>
                    <a:pt x="22545" y="2647"/>
                    <a:pt x="23158" y="1900"/>
                  </a:cubicBezTo>
                  <a:cubicBezTo>
                    <a:pt x="22664" y="1802"/>
                    <a:pt x="22135" y="1593"/>
                    <a:pt x="22015" y="1078"/>
                  </a:cubicBezTo>
                  <a:cubicBezTo>
                    <a:pt x="21892" y="561"/>
                    <a:pt x="22240" y="243"/>
                    <a:pt x="22655" y="53"/>
                  </a:cubicBezTo>
                  <a:lnTo>
                    <a:pt x="22655" y="53"/>
                  </a:lnTo>
                  <a:cubicBezTo>
                    <a:pt x="20651" y="67"/>
                    <a:pt x="18644" y="81"/>
                    <a:pt x="16638" y="92"/>
                  </a:cubicBezTo>
                  <a:cubicBezTo>
                    <a:pt x="13798" y="111"/>
                    <a:pt x="10955" y="120"/>
                    <a:pt x="8116" y="128"/>
                  </a:cubicBezTo>
                  <a:cubicBezTo>
                    <a:pt x="7049" y="130"/>
                    <a:pt x="5963" y="168"/>
                    <a:pt x="4876" y="201"/>
                  </a:cubicBezTo>
                  <a:cubicBezTo>
                    <a:pt x="5218" y="987"/>
                    <a:pt x="5380" y="2198"/>
                    <a:pt x="4422" y="2582"/>
                  </a:cubicBezTo>
                  <a:cubicBezTo>
                    <a:pt x="4274" y="2641"/>
                    <a:pt x="4130" y="2668"/>
                    <a:pt x="3993" y="2668"/>
                  </a:cubicBezTo>
                  <a:cubicBezTo>
                    <a:pt x="3447" y="2668"/>
                    <a:pt x="3012" y="2237"/>
                    <a:pt x="2925" y="1705"/>
                  </a:cubicBezTo>
                  <a:cubicBezTo>
                    <a:pt x="2721" y="1862"/>
                    <a:pt x="2461" y="1953"/>
                    <a:pt x="2206" y="1953"/>
                  </a:cubicBezTo>
                  <a:cubicBezTo>
                    <a:pt x="1928" y="1953"/>
                    <a:pt x="1654" y="1845"/>
                    <a:pt x="1462" y="1600"/>
                  </a:cubicBezTo>
                  <a:cubicBezTo>
                    <a:pt x="1088" y="1122"/>
                    <a:pt x="1307" y="538"/>
                    <a:pt x="1732" y="231"/>
                  </a:cubicBezTo>
                  <a:cubicBezTo>
                    <a:pt x="1175" y="220"/>
                    <a:pt x="619" y="196"/>
                    <a:pt x="72" y="150"/>
                  </a:cubicBezTo>
                  <a:lnTo>
                    <a:pt x="72" y="150"/>
                  </a:lnTo>
                  <a:cubicBezTo>
                    <a:pt x="76" y="172"/>
                    <a:pt x="82" y="188"/>
                    <a:pt x="80" y="210"/>
                  </a:cubicBezTo>
                  <a:cubicBezTo>
                    <a:pt x="0" y="3299"/>
                    <a:pt x="152" y="6387"/>
                    <a:pt x="94" y="9472"/>
                  </a:cubicBezTo>
                  <a:cubicBezTo>
                    <a:pt x="1899" y="9219"/>
                    <a:pt x="3769" y="9205"/>
                    <a:pt x="5620" y="9205"/>
                  </a:cubicBezTo>
                  <a:cubicBezTo>
                    <a:pt x="5846" y="9205"/>
                    <a:pt x="6071" y="9205"/>
                    <a:pt x="6296" y="9205"/>
                  </a:cubicBezTo>
                  <a:cubicBezTo>
                    <a:pt x="6872" y="9205"/>
                    <a:pt x="7445" y="9204"/>
                    <a:pt x="8012" y="9194"/>
                  </a:cubicBezTo>
                  <a:cubicBezTo>
                    <a:pt x="10750" y="9148"/>
                    <a:pt x="13488" y="9121"/>
                    <a:pt x="16227" y="9114"/>
                  </a:cubicBezTo>
                  <a:cubicBezTo>
                    <a:pt x="16793" y="9113"/>
                    <a:pt x="17360" y="9112"/>
                    <a:pt x="17926" y="9112"/>
                  </a:cubicBezTo>
                  <a:cubicBezTo>
                    <a:pt x="22855" y="9112"/>
                    <a:pt x="27786" y="9169"/>
                    <a:pt x="32710" y="9329"/>
                  </a:cubicBezTo>
                  <a:cubicBezTo>
                    <a:pt x="31567" y="7969"/>
                    <a:pt x="30565" y="6436"/>
                    <a:pt x="29588" y="4957"/>
                  </a:cubicBezTo>
                  <a:cubicBezTo>
                    <a:pt x="29491" y="4810"/>
                    <a:pt x="29588" y="4681"/>
                    <a:pt x="29718" y="4643"/>
                  </a:cubicBezTo>
                  <a:cubicBezTo>
                    <a:pt x="29950" y="4212"/>
                    <a:pt x="30211" y="3787"/>
                    <a:pt x="30489" y="3374"/>
                  </a:cubicBezTo>
                  <a:lnTo>
                    <a:pt x="30489" y="3374"/>
                  </a:lnTo>
                  <a:cubicBezTo>
                    <a:pt x="30118" y="3494"/>
                    <a:pt x="29690" y="3580"/>
                    <a:pt x="29288" y="3580"/>
                  </a:cubicBezTo>
                  <a:cubicBezTo>
                    <a:pt x="28556" y="3580"/>
                    <a:pt x="27907" y="3294"/>
                    <a:pt x="27827" y="2399"/>
                  </a:cubicBezTo>
                  <a:cubicBezTo>
                    <a:pt x="27751" y="1563"/>
                    <a:pt x="28378" y="1071"/>
                    <a:pt x="29058" y="1071"/>
                  </a:cubicBezTo>
                  <a:cubicBezTo>
                    <a:pt x="29159" y="1071"/>
                    <a:pt x="29262" y="1082"/>
                    <a:pt x="29364" y="1104"/>
                  </a:cubicBezTo>
                  <a:cubicBezTo>
                    <a:pt x="29267" y="700"/>
                    <a:pt x="29410" y="269"/>
                    <a:pt x="29727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" name="Google Shape;2930;p71"/>
            <p:cNvSpPr/>
            <p:nvPr/>
          </p:nvSpPr>
          <p:spPr>
            <a:xfrm>
              <a:off x="2281800" y="2839582"/>
              <a:ext cx="131525" cy="99000"/>
            </a:xfrm>
            <a:custGeom>
              <a:avLst/>
              <a:gdLst/>
              <a:ahLst/>
              <a:cxnLst/>
              <a:rect l="l" t="t" r="r" b="b"/>
              <a:pathLst>
                <a:path w="5261" h="3960" extrusionOk="0">
                  <a:moveTo>
                    <a:pt x="2984" y="236"/>
                  </a:moveTo>
                  <a:cubicBezTo>
                    <a:pt x="2954" y="273"/>
                    <a:pt x="2940" y="319"/>
                    <a:pt x="2961" y="374"/>
                  </a:cubicBezTo>
                  <a:cubicBezTo>
                    <a:pt x="3210" y="1058"/>
                    <a:pt x="3820" y="1557"/>
                    <a:pt x="4037" y="2249"/>
                  </a:cubicBezTo>
                  <a:cubicBezTo>
                    <a:pt x="4086" y="2408"/>
                    <a:pt x="4118" y="2587"/>
                    <a:pt x="4113" y="2755"/>
                  </a:cubicBezTo>
                  <a:cubicBezTo>
                    <a:pt x="4102" y="3256"/>
                    <a:pt x="3935" y="3427"/>
                    <a:pt x="3466" y="3462"/>
                  </a:cubicBezTo>
                  <a:cubicBezTo>
                    <a:pt x="3426" y="3465"/>
                    <a:pt x="3387" y="3467"/>
                    <a:pt x="3350" y="3467"/>
                  </a:cubicBezTo>
                  <a:cubicBezTo>
                    <a:pt x="2906" y="3467"/>
                    <a:pt x="2678" y="3236"/>
                    <a:pt x="2553" y="2776"/>
                  </a:cubicBezTo>
                  <a:cubicBezTo>
                    <a:pt x="2478" y="2496"/>
                    <a:pt x="2492" y="2196"/>
                    <a:pt x="2513" y="1912"/>
                  </a:cubicBezTo>
                  <a:cubicBezTo>
                    <a:pt x="2520" y="1801"/>
                    <a:pt x="2422" y="1733"/>
                    <a:pt x="2325" y="1733"/>
                  </a:cubicBezTo>
                  <a:cubicBezTo>
                    <a:pt x="2265" y="1733"/>
                    <a:pt x="2206" y="1760"/>
                    <a:pt x="2173" y="1820"/>
                  </a:cubicBezTo>
                  <a:cubicBezTo>
                    <a:pt x="2016" y="2114"/>
                    <a:pt x="1823" y="2515"/>
                    <a:pt x="1504" y="2661"/>
                  </a:cubicBezTo>
                  <a:cubicBezTo>
                    <a:pt x="675" y="2490"/>
                    <a:pt x="426" y="2116"/>
                    <a:pt x="752" y="1540"/>
                  </a:cubicBezTo>
                  <a:cubicBezTo>
                    <a:pt x="841" y="1374"/>
                    <a:pt x="957" y="1224"/>
                    <a:pt x="1096" y="1090"/>
                  </a:cubicBezTo>
                  <a:cubicBezTo>
                    <a:pt x="1605" y="571"/>
                    <a:pt x="2282" y="342"/>
                    <a:pt x="2984" y="236"/>
                  </a:cubicBezTo>
                  <a:close/>
                  <a:moveTo>
                    <a:pt x="2866" y="0"/>
                  </a:moveTo>
                  <a:cubicBezTo>
                    <a:pt x="1701" y="0"/>
                    <a:pt x="1" y="896"/>
                    <a:pt x="243" y="2251"/>
                  </a:cubicBezTo>
                  <a:cubicBezTo>
                    <a:pt x="327" y="2718"/>
                    <a:pt x="711" y="3129"/>
                    <a:pt x="1197" y="3129"/>
                  </a:cubicBezTo>
                  <a:cubicBezTo>
                    <a:pt x="1219" y="3129"/>
                    <a:pt x="1241" y="3128"/>
                    <a:pt x="1263" y="3126"/>
                  </a:cubicBezTo>
                  <a:cubicBezTo>
                    <a:pt x="1645" y="3096"/>
                    <a:pt x="1933" y="2847"/>
                    <a:pt x="2157" y="2545"/>
                  </a:cubicBezTo>
                  <a:cubicBezTo>
                    <a:pt x="2203" y="2986"/>
                    <a:pt x="2349" y="3406"/>
                    <a:pt x="2716" y="3695"/>
                  </a:cubicBezTo>
                  <a:cubicBezTo>
                    <a:pt x="2930" y="3863"/>
                    <a:pt x="3190" y="3959"/>
                    <a:pt x="3447" y="3959"/>
                  </a:cubicBezTo>
                  <a:cubicBezTo>
                    <a:pt x="3663" y="3959"/>
                    <a:pt x="3878" y="3891"/>
                    <a:pt x="4062" y="3741"/>
                  </a:cubicBezTo>
                  <a:cubicBezTo>
                    <a:pt x="5261" y="2755"/>
                    <a:pt x="3732" y="1141"/>
                    <a:pt x="3267" y="245"/>
                  </a:cubicBezTo>
                  <a:cubicBezTo>
                    <a:pt x="3241" y="190"/>
                    <a:pt x="3189" y="167"/>
                    <a:pt x="3136" y="166"/>
                  </a:cubicBezTo>
                  <a:cubicBezTo>
                    <a:pt x="3157" y="104"/>
                    <a:pt x="3114" y="14"/>
                    <a:pt x="3034" y="7"/>
                  </a:cubicBezTo>
                  <a:cubicBezTo>
                    <a:pt x="2980" y="2"/>
                    <a:pt x="2924" y="0"/>
                    <a:pt x="28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" name="Google Shape;2931;p71"/>
            <p:cNvSpPr/>
            <p:nvPr/>
          </p:nvSpPr>
          <p:spPr>
            <a:xfrm>
              <a:off x="2096500" y="2815307"/>
              <a:ext cx="117925" cy="115050"/>
            </a:xfrm>
            <a:custGeom>
              <a:avLst/>
              <a:gdLst/>
              <a:ahLst/>
              <a:cxnLst/>
              <a:rect l="l" t="t" r="r" b="b"/>
              <a:pathLst>
                <a:path w="4717" h="4602" extrusionOk="0">
                  <a:moveTo>
                    <a:pt x="2867" y="424"/>
                  </a:moveTo>
                  <a:cubicBezTo>
                    <a:pt x="2885" y="424"/>
                    <a:pt x="2904" y="424"/>
                    <a:pt x="2923" y="425"/>
                  </a:cubicBezTo>
                  <a:cubicBezTo>
                    <a:pt x="3830" y="447"/>
                    <a:pt x="4192" y="1826"/>
                    <a:pt x="3088" y="1856"/>
                  </a:cubicBezTo>
                  <a:cubicBezTo>
                    <a:pt x="2911" y="1860"/>
                    <a:pt x="2802" y="2135"/>
                    <a:pt x="2989" y="2216"/>
                  </a:cubicBezTo>
                  <a:cubicBezTo>
                    <a:pt x="3303" y="2352"/>
                    <a:pt x="3734" y="2504"/>
                    <a:pt x="3955" y="2779"/>
                  </a:cubicBezTo>
                  <a:cubicBezTo>
                    <a:pt x="4154" y="3718"/>
                    <a:pt x="3921" y="4187"/>
                    <a:pt x="3251" y="4187"/>
                  </a:cubicBezTo>
                  <a:cubicBezTo>
                    <a:pt x="3224" y="4187"/>
                    <a:pt x="3196" y="4186"/>
                    <a:pt x="3167" y="4185"/>
                  </a:cubicBezTo>
                  <a:cubicBezTo>
                    <a:pt x="2834" y="4179"/>
                    <a:pt x="2518" y="4097"/>
                    <a:pt x="2223" y="3942"/>
                  </a:cubicBezTo>
                  <a:cubicBezTo>
                    <a:pt x="1430" y="3546"/>
                    <a:pt x="934" y="2759"/>
                    <a:pt x="463" y="2041"/>
                  </a:cubicBezTo>
                  <a:cubicBezTo>
                    <a:pt x="449" y="2017"/>
                    <a:pt x="428" y="1999"/>
                    <a:pt x="410" y="1985"/>
                  </a:cubicBezTo>
                  <a:cubicBezTo>
                    <a:pt x="766" y="1401"/>
                    <a:pt x="1243" y="942"/>
                    <a:pt x="1887" y="662"/>
                  </a:cubicBezTo>
                  <a:cubicBezTo>
                    <a:pt x="2199" y="526"/>
                    <a:pt x="2522" y="424"/>
                    <a:pt x="2867" y="424"/>
                  </a:cubicBezTo>
                  <a:close/>
                  <a:moveTo>
                    <a:pt x="2833" y="1"/>
                  </a:moveTo>
                  <a:cubicBezTo>
                    <a:pt x="1660" y="1"/>
                    <a:pt x="468" y="1096"/>
                    <a:pt x="45" y="2063"/>
                  </a:cubicBezTo>
                  <a:cubicBezTo>
                    <a:pt x="1" y="2165"/>
                    <a:pt x="72" y="2258"/>
                    <a:pt x="154" y="2274"/>
                  </a:cubicBezTo>
                  <a:cubicBezTo>
                    <a:pt x="801" y="3257"/>
                    <a:pt x="1851" y="4602"/>
                    <a:pt x="3117" y="4602"/>
                  </a:cubicBezTo>
                  <a:cubicBezTo>
                    <a:pt x="3391" y="4602"/>
                    <a:pt x="3676" y="4539"/>
                    <a:pt x="3968" y="4395"/>
                  </a:cubicBezTo>
                  <a:cubicBezTo>
                    <a:pt x="4428" y="4169"/>
                    <a:pt x="4716" y="3729"/>
                    <a:pt x="4615" y="3204"/>
                  </a:cubicBezTo>
                  <a:cubicBezTo>
                    <a:pt x="4508" y="2664"/>
                    <a:pt x="4086" y="2334"/>
                    <a:pt x="3627" y="2091"/>
                  </a:cubicBezTo>
                  <a:cubicBezTo>
                    <a:pt x="4309" y="1689"/>
                    <a:pt x="4472" y="604"/>
                    <a:pt x="3611" y="180"/>
                  </a:cubicBezTo>
                  <a:cubicBezTo>
                    <a:pt x="3358" y="56"/>
                    <a:pt x="3096" y="1"/>
                    <a:pt x="2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2932;p71"/>
            <p:cNvSpPr/>
            <p:nvPr/>
          </p:nvSpPr>
          <p:spPr>
            <a:xfrm>
              <a:off x="1969450" y="2733157"/>
              <a:ext cx="117225" cy="95225"/>
            </a:xfrm>
            <a:custGeom>
              <a:avLst/>
              <a:gdLst/>
              <a:ahLst/>
              <a:cxnLst/>
              <a:rect l="l" t="t" r="r" b="b"/>
              <a:pathLst>
                <a:path w="4689" h="3809" extrusionOk="0">
                  <a:moveTo>
                    <a:pt x="2970" y="433"/>
                  </a:moveTo>
                  <a:cubicBezTo>
                    <a:pt x="3207" y="433"/>
                    <a:pt x="3451" y="557"/>
                    <a:pt x="3613" y="858"/>
                  </a:cubicBezTo>
                  <a:cubicBezTo>
                    <a:pt x="3778" y="1168"/>
                    <a:pt x="3792" y="1519"/>
                    <a:pt x="3760" y="1860"/>
                  </a:cubicBezTo>
                  <a:cubicBezTo>
                    <a:pt x="3700" y="2482"/>
                    <a:pt x="3426" y="2969"/>
                    <a:pt x="3088" y="3468"/>
                  </a:cubicBezTo>
                  <a:cubicBezTo>
                    <a:pt x="2341" y="3253"/>
                    <a:pt x="1202" y="3168"/>
                    <a:pt x="661" y="2565"/>
                  </a:cubicBezTo>
                  <a:cubicBezTo>
                    <a:pt x="462" y="2343"/>
                    <a:pt x="361" y="2045"/>
                    <a:pt x="470" y="1762"/>
                  </a:cubicBezTo>
                  <a:cubicBezTo>
                    <a:pt x="557" y="1528"/>
                    <a:pt x="734" y="1449"/>
                    <a:pt x="935" y="1449"/>
                  </a:cubicBezTo>
                  <a:cubicBezTo>
                    <a:pt x="1091" y="1449"/>
                    <a:pt x="1262" y="1497"/>
                    <a:pt x="1416" y="1556"/>
                  </a:cubicBezTo>
                  <a:cubicBezTo>
                    <a:pt x="1705" y="1665"/>
                    <a:pt x="1888" y="1798"/>
                    <a:pt x="2202" y="1838"/>
                  </a:cubicBezTo>
                  <a:cubicBezTo>
                    <a:pt x="2209" y="1839"/>
                    <a:pt x="2216" y="1839"/>
                    <a:pt x="2223" y="1839"/>
                  </a:cubicBezTo>
                  <a:cubicBezTo>
                    <a:pt x="2359" y="1839"/>
                    <a:pt x="2429" y="1656"/>
                    <a:pt x="2368" y="1549"/>
                  </a:cubicBezTo>
                  <a:cubicBezTo>
                    <a:pt x="2024" y="956"/>
                    <a:pt x="2482" y="433"/>
                    <a:pt x="2970" y="433"/>
                  </a:cubicBezTo>
                  <a:close/>
                  <a:moveTo>
                    <a:pt x="2928" y="1"/>
                  </a:moveTo>
                  <a:cubicBezTo>
                    <a:pt x="2274" y="1"/>
                    <a:pt x="1757" y="677"/>
                    <a:pt x="1893" y="1367"/>
                  </a:cubicBezTo>
                  <a:cubicBezTo>
                    <a:pt x="1551" y="1224"/>
                    <a:pt x="1235" y="972"/>
                    <a:pt x="877" y="972"/>
                  </a:cubicBezTo>
                  <a:cubicBezTo>
                    <a:pt x="781" y="972"/>
                    <a:pt x="683" y="990"/>
                    <a:pt x="581" y="1032"/>
                  </a:cubicBezTo>
                  <a:cubicBezTo>
                    <a:pt x="175" y="1200"/>
                    <a:pt x="1" y="1693"/>
                    <a:pt x="43" y="2103"/>
                  </a:cubicBezTo>
                  <a:cubicBezTo>
                    <a:pt x="170" y="3387"/>
                    <a:pt x="2033" y="3546"/>
                    <a:pt x="3017" y="3715"/>
                  </a:cubicBezTo>
                  <a:cubicBezTo>
                    <a:pt x="3046" y="3770"/>
                    <a:pt x="3110" y="3809"/>
                    <a:pt x="3176" y="3809"/>
                  </a:cubicBezTo>
                  <a:cubicBezTo>
                    <a:pt x="3215" y="3809"/>
                    <a:pt x="3254" y="3796"/>
                    <a:pt x="3287" y="3765"/>
                  </a:cubicBezTo>
                  <a:cubicBezTo>
                    <a:pt x="4118" y="2995"/>
                    <a:pt x="4689" y="1015"/>
                    <a:pt x="3569" y="222"/>
                  </a:cubicBezTo>
                  <a:cubicBezTo>
                    <a:pt x="3352" y="67"/>
                    <a:pt x="3133" y="1"/>
                    <a:pt x="29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2933;p71"/>
            <p:cNvSpPr/>
            <p:nvPr/>
          </p:nvSpPr>
          <p:spPr>
            <a:xfrm>
              <a:off x="1903100" y="2862382"/>
              <a:ext cx="131850" cy="90075"/>
            </a:xfrm>
            <a:custGeom>
              <a:avLst/>
              <a:gdLst/>
              <a:ahLst/>
              <a:cxnLst/>
              <a:rect l="l" t="t" r="r" b="b"/>
              <a:pathLst>
                <a:path w="5274" h="3603" extrusionOk="0">
                  <a:moveTo>
                    <a:pt x="2655" y="268"/>
                  </a:moveTo>
                  <a:lnTo>
                    <a:pt x="2655" y="268"/>
                  </a:lnTo>
                  <a:cubicBezTo>
                    <a:pt x="2641" y="323"/>
                    <a:pt x="2653" y="383"/>
                    <a:pt x="2708" y="435"/>
                  </a:cubicBezTo>
                  <a:cubicBezTo>
                    <a:pt x="3202" y="880"/>
                    <a:pt x="3814" y="1437"/>
                    <a:pt x="4027" y="2085"/>
                  </a:cubicBezTo>
                  <a:cubicBezTo>
                    <a:pt x="4224" y="2676"/>
                    <a:pt x="3915" y="3168"/>
                    <a:pt x="3479" y="3168"/>
                  </a:cubicBezTo>
                  <a:cubicBezTo>
                    <a:pt x="3312" y="3168"/>
                    <a:pt x="3126" y="3096"/>
                    <a:pt x="2943" y="2930"/>
                  </a:cubicBezTo>
                  <a:cubicBezTo>
                    <a:pt x="2662" y="2677"/>
                    <a:pt x="2565" y="2298"/>
                    <a:pt x="2500" y="1940"/>
                  </a:cubicBezTo>
                  <a:cubicBezTo>
                    <a:pt x="2483" y="1848"/>
                    <a:pt x="2399" y="1801"/>
                    <a:pt x="2315" y="1801"/>
                  </a:cubicBezTo>
                  <a:cubicBezTo>
                    <a:pt x="2248" y="1801"/>
                    <a:pt x="2180" y="1831"/>
                    <a:pt x="2148" y="1894"/>
                  </a:cubicBezTo>
                  <a:cubicBezTo>
                    <a:pt x="2080" y="2020"/>
                    <a:pt x="2013" y="2152"/>
                    <a:pt x="1937" y="2274"/>
                  </a:cubicBezTo>
                  <a:cubicBezTo>
                    <a:pt x="1838" y="2482"/>
                    <a:pt x="1688" y="2634"/>
                    <a:pt x="1482" y="2731"/>
                  </a:cubicBezTo>
                  <a:cubicBezTo>
                    <a:pt x="1394" y="2833"/>
                    <a:pt x="1307" y="2883"/>
                    <a:pt x="1222" y="2883"/>
                  </a:cubicBezTo>
                  <a:cubicBezTo>
                    <a:pt x="1107" y="2883"/>
                    <a:pt x="994" y="2790"/>
                    <a:pt x="884" y="2604"/>
                  </a:cubicBezTo>
                  <a:cubicBezTo>
                    <a:pt x="515" y="2328"/>
                    <a:pt x="460" y="2337"/>
                    <a:pt x="563" y="1942"/>
                  </a:cubicBezTo>
                  <a:cubicBezTo>
                    <a:pt x="615" y="1749"/>
                    <a:pt x="714" y="1564"/>
                    <a:pt x="826" y="1399"/>
                  </a:cubicBezTo>
                  <a:cubicBezTo>
                    <a:pt x="1251" y="781"/>
                    <a:pt x="1937" y="416"/>
                    <a:pt x="2655" y="268"/>
                  </a:cubicBezTo>
                  <a:close/>
                  <a:moveTo>
                    <a:pt x="2859" y="1"/>
                  </a:moveTo>
                  <a:cubicBezTo>
                    <a:pt x="1606" y="1"/>
                    <a:pt x="1" y="980"/>
                    <a:pt x="136" y="2411"/>
                  </a:cubicBezTo>
                  <a:cubicBezTo>
                    <a:pt x="183" y="2892"/>
                    <a:pt x="494" y="3256"/>
                    <a:pt x="988" y="3293"/>
                  </a:cubicBezTo>
                  <a:cubicBezTo>
                    <a:pt x="1018" y="3295"/>
                    <a:pt x="1046" y="3297"/>
                    <a:pt x="1074" y="3297"/>
                  </a:cubicBezTo>
                  <a:cubicBezTo>
                    <a:pt x="1616" y="3297"/>
                    <a:pt x="1986" y="2905"/>
                    <a:pt x="2263" y="2471"/>
                  </a:cubicBezTo>
                  <a:cubicBezTo>
                    <a:pt x="2502" y="3037"/>
                    <a:pt x="2994" y="3603"/>
                    <a:pt x="3554" y="3603"/>
                  </a:cubicBezTo>
                  <a:cubicBezTo>
                    <a:pt x="3769" y="3603"/>
                    <a:pt x="3993" y="3519"/>
                    <a:pt x="4218" y="3321"/>
                  </a:cubicBezTo>
                  <a:cubicBezTo>
                    <a:pt x="5273" y="2391"/>
                    <a:pt x="3651" y="760"/>
                    <a:pt x="2985" y="160"/>
                  </a:cubicBezTo>
                  <a:cubicBezTo>
                    <a:pt x="2981" y="155"/>
                    <a:pt x="2979" y="155"/>
                    <a:pt x="2977" y="153"/>
                  </a:cubicBezTo>
                  <a:cubicBezTo>
                    <a:pt x="2990" y="86"/>
                    <a:pt x="2947" y="1"/>
                    <a:pt x="2865" y="1"/>
                  </a:cubicBezTo>
                  <a:cubicBezTo>
                    <a:pt x="2863" y="1"/>
                    <a:pt x="2861" y="1"/>
                    <a:pt x="28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2934;p71"/>
            <p:cNvSpPr/>
            <p:nvPr/>
          </p:nvSpPr>
          <p:spPr>
            <a:xfrm>
              <a:off x="1804850" y="2770532"/>
              <a:ext cx="119350" cy="111675"/>
            </a:xfrm>
            <a:custGeom>
              <a:avLst/>
              <a:gdLst/>
              <a:ahLst/>
              <a:cxnLst/>
              <a:rect l="l" t="t" r="r" b="b"/>
              <a:pathLst>
                <a:path w="4774" h="4467" extrusionOk="0">
                  <a:moveTo>
                    <a:pt x="2876" y="421"/>
                  </a:moveTo>
                  <a:cubicBezTo>
                    <a:pt x="3094" y="421"/>
                    <a:pt x="3309" y="467"/>
                    <a:pt x="3499" y="585"/>
                  </a:cubicBezTo>
                  <a:cubicBezTo>
                    <a:pt x="4440" y="1166"/>
                    <a:pt x="3408" y="2045"/>
                    <a:pt x="2797" y="2208"/>
                  </a:cubicBezTo>
                  <a:cubicBezTo>
                    <a:pt x="2616" y="2257"/>
                    <a:pt x="2598" y="2557"/>
                    <a:pt x="2796" y="2594"/>
                  </a:cubicBezTo>
                  <a:cubicBezTo>
                    <a:pt x="3187" y="2665"/>
                    <a:pt x="3408" y="3125"/>
                    <a:pt x="3288" y="3502"/>
                  </a:cubicBezTo>
                  <a:cubicBezTo>
                    <a:pt x="3166" y="3888"/>
                    <a:pt x="2806" y="4030"/>
                    <a:pt x="2439" y="4030"/>
                  </a:cubicBezTo>
                  <a:cubicBezTo>
                    <a:pt x="2218" y="4030"/>
                    <a:pt x="1994" y="3979"/>
                    <a:pt x="1817" y="3898"/>
                  </a:cubicBezTo>
                  <a:cubicBezTo>
                    <a:pt x="1129" y="3584"/>
                    <a:pt x="760" y="2887"/>
                    <a:pt x="423" y="2240"/>
                  </a:cubicBezTo>
                  <a:cubicBezTo>
                    <a:pt x="811" y="1453"/>
                    <a:pt x="1483" y="735"/>
                    <a:pt x="2354" y="498"/>
                  </a:cubicBezTo>
                  <a:cubicBezTo>
                    <a:pt x="2522" y="451"/>
                    <a:pt x="2700" y="421"/>
                    <a:pt x="2876" y="421"/>
                  </a:cubicBezTo>
                  <a:close/>
                  <a:moveTo>
                    <a:pt x="2840" y="1"/>
                  </a:moveTo>
                  <a:cubicBezTo>
                    <a:pt x="1660" y="1"/>
                    <a:pt x="518" y="1122"/>
                    <a:pt x="56" y="2095"/>
                  </a:cubicBezTo>
                  <a:cubicBezTo>
                    <a:pt x="0" y="2210"/>
                    <a:pt x="63" y="2319"/>
                    <a:pt x="153" y="2367"/>
                  </a:cubicBezTo>
                  <a:cubicBezTo>
                    <a:pt x="561" y="3255"/>
                    <a:pt x="1337" y="4467"/>
                    <a:pt x="2381" y="4467"/>
                  </a:cubicBezTo>
                  <a:cubicBezTo>
                    <a:pt x="2608" y="4467"/>
                    <a:pt x="2849" y="4409"/>
                    <a:pt x="3101" y="4277"/>
                  </a:cubicBezTo>
                  <a:cubicBezTo>
                    <a:pt x="3803" y="3912"/>
                    <a:pt x="3900" y="2864"/>
                    <a:pt x="3334" y="2407"/>
                  </a:cubicBezTo>
                  <a:cubicBezTo>
                    <a:pt x="4189" y="1904"/>
                    <a:pt x="4773" y="705"/>
                    <a:pt x="3591" y="164"/>
                  </a:cubicBezTo>
                  <a:cubicBezTo>
                    <a:pt x="3343" y="51"/>
                    <a:pt x="3091" y="1"/>
                    <a:pt x="28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2935;p71"/>
            <p:cNvSpPr/>
            <p:nvPr/>
          </p:nvSpPr>
          <p:spPr>
            <a:xfrm>
              <a:off x="1671975" y="2821007"/>
              <a:ext cx="108650" cy="104775"/>
            </a:xfrm>
            <a:custGeom>
              <a:avLst/>
              <a:gdLst/>
              <a:ahLst/>
              <a:cxnLst/>
              <a:rect l="l" t="t" r="r" b="b"/>
              <a:pathLst>
                <a:path w="4346" h="4191" extrusionOk="0">
                  <a:moveTo>
                    <a:pt x="2645" y="451"/>
                  </a:moveTo>
                  <a:cubicBezTo>
                    <a:pt x="2924" y="451"/>
                    <a:pt x="3224" y="619"/>
                    <a:pt x="3357" y="851"/>
                  </a:cubicBezTo>
                  <a:cubicBezTo>
                    <a:pt x="3470" y="1052"/>
                    <a:pt x="3496" y="1418"/>
                    <a:pt x="3508" y="1616"/>
                  </a:cubicBezTo>
                  <a:cubicBezTo>
                    <a:pt x="3551" y="2408"/>
                    <a:pt x="3305" y="3082"/>
                    <a:pt x="3004" y="3798"/>
                  </a:cubicBezTo>
                  <a:cubicBezTo>
                    <a:pt x="2997" y="3812"/>
                    <a:pt x="2997" y="3826"/>
                    <a:pt x="2995" y="3839"/>
                  </a:cubicBezTo>
                  <a:cubicBezTo>
                    <a:pt x="2864" y="3857"/>
                    <a:pt x="2732" y="3866"/>
                    <a:pt x="2602" y="3866"/>
                  </a:cubicBezTo>
                  <a:cubicBezTo>
                    <a:pt x="2165" y="3866"/>
                    <a:pt x="1735" y="3764"/>
                    <a:pt x="1344" y="3533"/>
                  </a:cubicBezTo>
                  <a:cubicBezTo>
                    <a:pt x="1046" y="3360"/>
                    <a:pt x="748" y="3105"/>
                    <a:pt x="589" y="2791"/>
                  </a:cubicBezTo>
                  <a:cubicBezTo>
                    <a:pt x="287" y="2295"/>
                    <a:pt x="485" y="2006"/>
                    <a:pt x="1184" y="1925"/>
                  </a:cubicBezTo>
                  <a:cubicBezTo>
                    <a:pt x="1378" y="2000"/>
                    <a:pt x="1561" y="2094"/>
                    <a:pt x="1734" y="2211"/>
                  </a:cubicBezTo>
                  <a:cubicBezTo>
                    <a:pt x="1764" y="2230"/>
                    <a:pt x="1794" y="2239"/>
                    <a:pt x="1824" y="2239"/>
                  </a:cubicBezTo>
                  <a:cubicBezTo>
                    <a:pt x="1935" y="2239"/>
                    <a:pt x="2035" y="2124"/>
                    <a:pt x="2004" y="2004"/>
                  </a:cubicBezTo>
                  <a:cubicBezTo>
                    <a:pt x="1870" y="1496"/>
                    <a:pt x="1836" y="792"/>
                    <a:pt x="2376" y="513"/>
                  </a:cubicBezTo>
                  <a:cubicBezTo>
                    <a:pt x="2458" y="470"/>
                    <a:pt x="2550" y="451"/>
                    <a:pt x="2645" y="451"/>
                  </a:cubicBezTo>
                  <a:close/>
                  <a:moveTo>
                    <a:pt x="2766" y="0"/>
                  </a:moveTo>
                  <a:cubicBezTo>
                    <a:pt x="2454" y="0"/>
                    <a:pt x="2138" y="140"/>
                    <a:pt x="1919" y="366"/>
                  </a:cubicBezTo>
                  <a:cubicBezTo>
                    <a:pt x="1571" y="727"/>
                    <a:pt x="1510" y="1221"/>
                    <a:pt x="1571" y="1694"/>
                  </a:cubicBezTo>
                  <a:cubicBezTo>
                    <a:pt x="1350" y="1585"/>
                    <a:pt x="1110" y="1499"/>
                    <a:pt x="877" y="1499"/>
                  </a:cubicBezTo>
                  <a:cubicBezTo>
                    <a:pt x="699" y="1499"/>
                    <a:pt x="526" y="1549"/>
                    <a:pt x="370" y="1676"/>
                  </a:cubicBezTo>
                  <a:cubicBezTo>
                    <a:pt x="0" y="1976"/>
                    <a:pt x="40" y="2501"/>
                    <a:pt x="222" y="2893"/>
                  </a:cubicBezTo>
                  <a:cubicBezTo>
                    <a:pt x="612" y="3729"/>
                    <a:pt x="1529" y="4191"/>
                    <a:pt x="2429" y="4191"/>
                  </a:cubicBezTo>
                  <a:cubicBezTo>
                    <a:pt x="2743" y="4191"/>
                    <a:pt x="3056" y="4134"/>
                    <a:pt x="3343" y="4018"/>
                  </a:cubicBezTo>
                  <a:cubicBezTo>
                    <a:pt x="3442" y="3976"/>
                    <a:pt x="3445" y="3855"/>
                    <a:pt x="3378" y="3807"/>
                  </a:cubicBezTo>
                  <a:cubicBezTo>
                    <a:pt x="3925" y="2875"/>
                    <a:pt x="4345" y="716"/>
                    <a:pt x="3219" y="111"/>
                  </a:cubicBezTo>
                  <a:cubicBezTo>
                    <a:pt x="3077" y="35"/>
                    <a:pt x="2922" y="0"/>
                    <a:pt x="27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20129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4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43">
            <a:hlinkClick r:id="" action="ppaction://noaction"/>
          </p:cNvPr>
          <p:cNvSpPr/>
          <p:nvPr/>
        </p:nvSpPr>
        <p:spPr>
          <a:xfrm>
            <a:off x="10166733" y="3128267"/>
            <a:ext cx="1619003" cy="654400"/>
          </a:xfrm>
          <a:prstGeom prst="rect">
            <a:avLst/>
          </a:prstGeom>
          <a:solidFill>
            <a:srgbClr val="EA9999"/>
          </a:solidFill>
          <a:ln>
            <a:noFill/>
          </a:ln>
          <a:effectLst>
            <a:outerShdw blurRad="57150" dist="19050" dir="816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pic>
        <p:nvPicPr>
          <p:cNvPr id="393" name="Google Shape;393;p43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557" y="1519231"/>
            <a:ext cx="4254759" cy="4167464"/>
          </a:xfrm>
          <a:prstGeom prst="rect">
            <a:avLst/>
          </a:prstGeom>
          <a:noFill/>
          <a:ln w="127000" cap="flat" cmpd="sng">
            <a:solidFill>
              <a:schemeClr val="accent4">
                <a:lumMod val="60000"/>
                <a:lumOff val="40000"/>
                <a:alpha val="54000"/>
              </a:schemeClr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94" name="Google Shape;394;p43"/>
          <p:cNvPicPr preferRelativeResize="0"/>
          <p:nvPr/>
        </p:nvPicPr>
        <p:blipFill rotWithShape="1">
          <a:blip r:embed="rId4">
            <a:alphaModFix/>
          </a:blip>
          <a:srcRect t="10938" r="3540" b="2861"/>
          <a:stretch/>
        </p:blipFill>
        <p:spPr>
          <a:xfrm rot="-390103">
            <a:off x="4165104" y="268952"/>
            <a:ext cx="7048565" cy="6803825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43"/>
          <p:cNvSpPr/>
          <p:nvPr/>
        </p:nvSpPr>
        <p:spPr>
          <a:xfrm rot="-387850">
            <a:off x="5950385" y="1045563"/>
            <a:ext cx="3348403" cy="426523"/>
          </a:xfrm>
          <a:prstGeom prst="rect">
            <a:avLst/>
          </a:prstGeom>
          <a:solidFill>
            <a:srgbClr val="FFEE0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pic>
        <p:nvPicPr>
          <p:cNvPr id="397" name="Google Shape;397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37774" y="430899"/>
            <a:ext cx="1038576" cy="105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43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 l="32005" t="19826" r="39798" b="9790"/>
          <a:stretch/>
        </p:blipFill>
        <p:spPr>
          <a:xfrm rot="-5400000">
            <a:off x="10433201" y="-526763"/>
            <a:ext cx="1518464" cy="2843065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43">
            <a:hlinkClick r:id="rId6" action="ppaction://hlinksldjump"/>
          </p:cNvPr>
          <p:cNvSpPr/>
          <p:nvPr/>
        </p:nvSpPr>
        <p:spPr>
          <a:xfrm>
            <a:off x="10124692" y="424407"/>
            <a:ext cx="2447233" cy="1024815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417" name="Google Shape;417;p43"/>
          <p:cNvPicPr preferRelativeResize="0"/>
          <p:nvPr/>
        </p:nvPicPr>
        <p:blipFill rotWithShape="1">
          <a:blip r:embed="rId7">
            <a:alphaModFix/>
          </a:blip>
          <a:srcRect l="32006" t="19826" r="52023" b="9790"/>
          <a:stretch/>
        </p:blipFill>
        <p:spPr>
          <a:xfrm rot="5400000">
            <a:off x="11072650" y="4976648"/>
            <a:ext cx="921233" cy="3045269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p43">
            <a:hlinkClick r:id="" action="ppaction://hlinkshowjump?jump=nextslide"/>
          </p:cNvPr>
          <p:cNvSpPr/>
          <p:nvPr/>
        </p:nvSpPr>
        <p:spPr>
          <a:xfrm rot="-5400000">
            <a:off x="11461881" y="6357615"/>
            <a:ext cx="291396" cy="356316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 rot="21267446">
            <a:off x="5230906" y="504807"/>
            <a:ext cx="4316981" cy="1508034"/>
          </a:xfrm>
        </p:spPr>
        <p:txBody>
          <a:bodyPr/>
          <a:lstStyle/>
          <a:p>
            <a:pPr algn="ctr"/>
            <a:r>
              <a:rPr lang="ar-SA" sz="59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فكرة الدرس 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 rot="21228711">
            <a:off x="5436057" y="1743295"/>
            <a:ext cx="4705527" cy="1769598"/>
          </a:xfrm>
        </p:spPr>
        <p:txBody>
          <a:bodyPr/>
          <a:lstStyle/>
          <a:p>
            <a:pPr algn="ctr"/>
            <a:r>
              <a:rPr lang="ar-SA" sz="2800" b="0" dirty="0" smtClean="0">
                <a:solidFill>
                  <a:srgbClr val="0070C0"/>
                </a:solidFill>
                <a:cs typeface="PT Bold Heading" pitchFamily="2" charset="-78"/>
              </a:rPr>
              <a:t>أُعد العددين 4, 5 وأسميهما وأميزهما باستعمال أشياء ملموسة ورسوم </a:t>
            </a:r>
            <a:r>
              <a:rPr lang="ar-SA" sz="2800" b="0" dirty="0" err="1" smtClean="0">
                <a:solidFill>
                  <a:srgbClr val="0070C0"/>
                </a:solidFill>
                <a:cs typeface="PT Bold Heading" pitchFamily="2" charset="-78"/>
              </a:rPr>
              <a:t>توضحية</a:t>
            </a:r>
            <a:endParaRPr lang="ar-SA" sz="2800" b="0" dirty="0" smtClean="0">
              <a:solidFill>
                <a:srgbClr val="0070C0"/>
              </a:solidFill>
              <a:cs typeface="PT Bold Heading" pitchFamily="2" charset="-78"/>
            </a:endParaRPr>
          </a:p>
          <a:p>
            <a:pPr algn="ctr"/>
            <a:endParaRPr lang="ar-SA" sz="2800" b="0" dirty="0">
              <a:solidFill>
                <a:srgbClr val="0070C0"/>
              </a:solidFill>
              <a:cs typeface="PT Bold Heading" pitchFamily="2" charset="-78"/>
            </a:endParaRPr>
          </a:p>
        </p:txBody>
      </p:sp>
      <p:sp>
        <p:nvSpPr>
          <p:cNvPr id="31" name="عنوان 1"/>
          <p:cNvSpPr txBox="1">
            <a:spLocks/>
          </p:cNvSpPr>
          <p:nvPr/>
        </p:nvSpPr>
        <p:spPr>
          <a:xfrm rot="21246685">
            <a:off x="6908639" y="3504343"/>
            <a:ext cx="3877233" cy="1055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tects Daughter"/>
              <a:buNone/>
              <a:defRPr sz="2400" b="1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tects Daughter"/>
              <a:buNone/>
              <a:defRPr sz="24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tects Daughter"/>
              <a:buNone/>
              <a:defRPr sz="24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tects Daughter"/>
              <a:buNone/>
              <a:defRPr sz="24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tects Daughter"/>
              <a:buNone/>
              <a:defRPr sz="24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tects Daughter"/>
              <a:buNone/>
              <a:defRPr sz="24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tects Daughter"/>
              <a:buNone/>
              <a:defRPr sz="24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tects Daughter"/>
              <a:buNone/>
              <a:defRPr sz="24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tects Daughter"/>
              <a:buNone/>
              <a:defRPr sz="24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9pPr>
          </a:lstStyle>
          <a:p>
            <a:r>
              <a:rPr lang="ar-SA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المفردات </a:t>
            </a:r>
          </a:p>
        </p:txBody>
      </p:sp>
      <p:sp>
        <p:nvSpPr>
          <p:cNvPr id="32" name="عنوان فرعي 2"/>
          <p:cNvSpPr txBox="1">
            <a:spLocks/>
          </p:cNvSpPr>
          <p:nvPr/>
        </p:nvSpPr>
        <p:spPr>
          <a:xfrm rot="-432969">
            <a:off x="5370859" y="4547349"/>
            <a:ext cx="3355865" cy="1011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r>
              <a:rPr lang="ar-SA" sz="3200" dirty="0" smtClean="0">
                <a:solidFill>
                  <a:srgbClr val="008000"/>
                </a:solidFill>
                <a:cs typeface="PT Bold Heading" pitchFamily="2" charset="-78"/>
              </a:rPr>
              <a:t>أُعدُ العددين 4 , 5</a:t>
            </a:r>
            <a:endParaRPr lang="ar-SA" sz="3200" dirty="0">
              <a:solidFill>
                <a:srgbClr val="008000"/>
              </a:solidFill>
              <a:cs typeface="PT Bold Heading" pitchFamily="2" charset="-78"/>
            </a:endParaRPr>
          </a:p>
          <a:p>
            <a:r>
              <a:rPr lang="ar-SA" sz="3200" dirty="0" smtClean="0">
                <a:solidFill>
                  <a:srgbClr val="008000"/>
                </a:solidFill>
                <a:cs typeface="PT Bold Heading" pitchFamily="2" charset="-78"/>
              </a:rPr>
              <a:t>أربعة </a:t>
            </a:r>
          </a:p>
          <a:p>
            <a:r>
              <a:rPr lang="ar-SA" sz="3200" dirty="0" smtClean="0">
                <a:solidFill>
                  <a:srgbClr val="008000"/>
                </a:solidFill>
                <a:cs typeface="PT Bold Heading" pitchFamily="2" charset="-78"/>
              </a:rPr>
              <a:t>خمسة</a:t>
            </a:r>
          </a:p>
        </p:txBody>
      </p:sp>
      <p:sp>
        <p:nvSpPr>
          <p:cNvPr id="4" name="AutoShape 2" descr="ورقة تدريب الدرس:عد المجموعات المتساوية | نجوى"/>
          <p:cNvSpPr>
            <a:spLocks noChangeAspect="1" noChangeArrowheads="1"/>
          </p:cNvSpPr>
          <p:nvPr/>
        </p:nvSpPr>
        <p:spPr bwMode="auto">
          <a:xfrm>
            <a:off x="11897784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19" name="Rectangle 1">
            <a:extLst>
              <a:ext uri="{FF2B5EF4-FFF2-40B4-BE49-F238E27FC236}">
                <a16:creationId xmlns="" xmlns:a16="http://schemas.microsoft.com/office/drawing/2014/main" id="{96B18D14-EF10-4F53-A9D0-D16136FA3422}"/>
              </a:ext>
            </a:extLst>
          </p:cNvPr>
          <p:cNvSpPr/>
          <p:nvPr/>
        </p:nvSpPr>
        <p:spPr>
          <a:xfrm>
            <a:off x="10578272" y="383537"/>
            <a:ext cx="1365193" cy="470207"/>
          </a:xfrm>
          <a:prstGeom prst="rect">
            <a:avLst/>
          </a:prstGeom>
          <a:noFill/>
        </p:spPr>
        <p:txBody>
          <a:bodyPr wrap="square" lIns="54180" tIns="27090" rIns="54180" bIns="27090">
            <a:spAutoFit/>
          </a:bodyPr>
          <a:lstStyle/>
          <a:p>
            <a:pPr algn="ctr"/>
            <a:r>
              <a:rPr lang="ar-SA" sz="2700" dirty="0" smtClean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الثلاثاء</a:t>
            </a:r>
            <a:endParaRPr lang="en-US" sz="27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20" name="Rectangle 22">
            <a:extLst>
              <a:ext uri="{FF2B5EF4-FFF2-40B4-BE49-F238E27FC236}">
                <a16:creationId xmlns="" xmlns:a16="http://schemas.microsoft.com/office/drawing/2014/main" id="{6E4E3FB3-A538-4746-A2ED-B65F45765AFA}"/>
              </a:ext>
            </a:extLst>
          </p:cNvPr>
          <p:cNvSpPr/>
          <p:nvPr/>
        </p:nvSpPr>
        <p:spPr>
          <a:xfrm>
            <a:off x="10207372" y="854366"/>
            <a:ext cx="1999733" cy="470207"/>
          </a:xfrm>
          <a:prstGeom prst="rect">
            <a:avLst/>
          </a:prstGeom>
          <a:noFill/>
        </p:spPr>
        <p:txBody>
          <a:bodyPr wrap="square" lIns="54180" tIns="27090" rIns="54180" bIns="27090">
            <a:spAutoFit/>
          </a:bodyPr>
          <a:lstStyle/>
          <a:p>
            <a:pPr algn="ctr"/>
            <a:r>
              <a:rPr lang="ar-SA" sz="2700" dirty="0" smtClean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14-2-1443هـ</a:t>
            </a:r>
            <a:endParaRPr lang="en-US" sz="2700" dirty="0">
              <a:ln w="0"/>
              <a:solidFill>
                <a:srgbClr val="80008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933349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31" grpId="0"/>
      <p:bldP spid="32" grpId="0"/>
      <p:bldP spid="3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13"/>
          <p:cNvSpPr txBox="1"/>
          <p:nvPr/>
        </p:nvSpPr>
        <p:spPr>
          <a:xfrm>
            <a:off x="7064739" y="4174520"/>
            <a:ext cx="903005" cy="144655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8800" b="1" dirty="0" smtClean="0">
                <a:solidFill>
                  <a:srgbClr val="0070C0"/>
                </a:solidFill>
              </a:rPr>
              <a:t>5</a:t>
            </a:r>
            <a:endParaRPr lang="ar-EG" sz="8800" b="1" dirty="0">
              <a:solidFill>
                <a:srgbClr val="0070C0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1145" y="2199866"/>
            <a:ext cx="5967984" cy="4280532"/>
          </a:xfrm>
          <a:prstGeom prst="rect">
            <a:avLst/>
          </a:prstGeom>
          <a:ln w="114300" cap="sq" cmpd="thickThin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مربع نص 6"/>
          <p:cNvSpPr txBox="1"/>
          <p:nvPr/>
        </p:nvSpPr>
        <p:spPr>
          <a:xfrm>
            <a:off x="7841615" y="4721493"/>
            <a:ext cx="3414960" cy="578882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EG" sz="2800" dirty="0" smtClean="0">
                <a:solidFill>
                  <a:srgbClr val="CC0066"/>
                </a:solidFill>
                <a:cs typeface="PT Bold Heading" pitchFamily="2" charset="-78"/>
              </a:rPr>
              <a:t>كم </a:t>
            </a:r>
            <a:r>
              <a:rPr lang="ar-SA" sz="2800" dirty="0" smtClean="0">
                <a:solidFill>
                  <a:srgbClr val="CC0066"/>
                </a:solidFill>
                <a:cs typeface="PT Bold Heading" pitchFamily="2" charset="-78"/>
              </a:rPr>
              <a:t>دُباً </a:t>
            </a:r>
            <a:r>
              <a:rPr lang="ar-EG" sz="2800" dirty="0" smtClean="0">
                <a:solidFill>
                  <a:srgbClr val="CC0066"/>
                </a:solidFill>
                <a:cs typeface="PT Bold Heading" pitchFamily="2" charset="-78"/>
              </a:rPr>
              <a:t>في</a:t>
            </a:r>
            <a:r>
              <a:rPr lang="ar-SA" sz="2800" dirty="0" smtClean="0">
                <a:solidFill>
                  <a:srgbClr val="CC0066"/>
                </a:solidFill>
                <a:cs typeface="PT Bold Heading" pitchFamily="2" charset="-78"/>
              </a:rPr>
              <a:t> يسار</a:t>
            </a:r>
            <a:r>
              <a:rPr lang="ar-EG" sz="2800" dirty="0" smtClean="0">
                <a:solidFill>
                  <a:srgbClr val="CC0066"/>
                </a:solidFill>
                <a:cs typeface="PT Bold Heading" pitchFamily="2" charset="-78"/>
              </a:rPr>
              <a:t> الصورة ؟</a:t>
            </a:r>
            <a:endParaRPr lang="ar-EG" sz="2800" dirty="0">
              <a:solidFill>
                <a:srgbClr val="CC0066"/>
              </a:solidFill>
              <a:cs typeface="PT Bold Heading" pitchFamily="2" charset="-78"/>
            </a:endParaRPr>
          </a:p>
        </p:txBody>
      </p:sp>
      <p:sp>
        <p:nvSpPr>
          <p:cNvPr id="9" name="مربع نص 12"/>
          <p:cNvSpPr txBox="1"/>
          <p:nvPr/>
        </p:nvSpPr>
        <p:spPr>
          <a:xfrm>
            <a:off x="7717809" y="3355444"/>
            <a:ext cx="3535658" cy="578882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EG" sz="2800" dirty="0" smtClean="0">
                <a:solidFill>
                  <a:srgbClr val="CC0066"/>
                </a:solidFill>
                <a:cs typeface="PT Bold Heading" pitchFamily="2" charset="-78"/>
              </a:rPr>
              <a:t>كم </a:t>
            </a:r>
            <a:r>
              <a:rPr lang="ar-SA" sz="2800" dirty="0" smtClean="0">
                <a:solidFill>
                  <a:srgbClr val="CC0066"/>
                </a:solidFill>
                <a:cs typeface="PT Bold Heading" pitchFamily="2" charset="-78"/>
              </a:rPr>
              <a:t>دُباً </a:t>
            </a:r>
            <a:r>
              <a:rPr lang="ar-EG" sz="2800" dirty="0" smtClean="0">
                <a:solidFill>
                  <a:srgbClr val="CC0066"/>
                </a:solidFill>
                <a:cs typeface="PT Bold Heading" pitchFamily="2" charset="-78"/>
              </a:rPr>
              <a:t>في</a:t>
            </a:r>
            <a:r>
              <a:rPr lang="ar-SA" sz="2800" dirty="0">
                <a:solidFill>
                  <a:srgbClr val="CC0066"/>
                </a:solidFill>
                <a:cs typeface="PT Bold Heading" pitchFamily="2" charset="-78"/>
              </a:rPr>
              <a:t> </a:t>
            </a:r>
            <a:r>
              <a:rPr lang="ar-SA" sz="2800" dirty="0" smtClean="0">
                <a:solidFill>
                  <a:srgbClr val="CC0066"/>
                </a:solidFill>
                <a:cs typeface="PT Bold Heading" pitchFamily="2" charset="-78"/>
              </a:rPr>
              <a:t>يمين</a:t>
            </a:r>
            <a:r>
              <a:rPr lang="ar-EG" sz="2800" dirty="0" smtClean="0">
                <a:solidFill>
                  <a:srgbClr val="CC0066"/>
                </a:solidFill>
                <a:cs typeface="PT Bold Heading" pitchFamily="2" charset="-78"/>
              </a:rPr>
              <a:t> الصورة ؟</a:t>
            </a:r>
            <a:endParaRPr lang="ar-EG" sz="2800" dirty="0">
              <a:solidFill>
                <a:srgbClr val="CC0066"/>
              </a:solidFill>
              <a:cs typeface="PT Bold Heading" pitchFamily="2" charset="-78"/>
            </a:endParaRPr>
          </a:p>
        </p:txBody>
      </p:sp>
      <p:sp>
        <p:nvSpPr>
          <p:cNvPr id="10" name="مربع نص 9"/>
          <p:cNvSpPr txBox="1"/>
          <p:nvPr/>
        </p:nvSpPr>
        <p:spPr>
          <a:xfrm>
            <a:off x="7052471" y="2893582"/>
            <a:ext cx="1042195" cy="144655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8800" b="1" dirty="0" smtClean="0">
                <a:solidFill>
                  <a:srgbClr val="0070C0"/>
                </a:solidFill>
              </a:rPr>
              <a:t>4</a:t>
            </a:r>
            <a:endParaRPr lang="ar-EG" sz="8800" b="1" dirty="0">
              <a:solidFill>
                <a:srgbClr val="0070C0"/>
              </a:solidFill>
            </a:endParaRPr>
          </a:p>
        </p:txBody>
      </p:sp>
      <p:grpSp>
        <p:nvGrpSpPr>
          <p:cNvPr id="11" name="Group 7">
            <a:extLst>
              <a:ext uri="{FF2B5EF4-FFF2-40B4-BE49-F238E27FC236}">
                <a16:creationId xmlns="" xmlns:a16="http://schemas.microsoft.com/office/drawing/2014/main" id="{8B71BD67-7582-4B62-AA8B-B08A4CC09A40}"/>
              </a:ext>
            </a:extLst>
          </p:cNvPr>
          <p:cNvGrpSpPr/>
          <p:nvPr/>
        </p:nvGrpSpPr>
        <p:grpSpPr>
          <a:xfrm>
            <a:off x="1878056" y="170450"/>
            <a:ext cx="7190106" cy="1186264"/>
            <a:chOff x="-2270938" y="64235"/>
            <a:chExt cx="11071544" cy="1824923"/>
          </a:xfrm>
        </p:grpSpPr>
        <p:sp>
          <p:nvSpPr>
            <p:cNvPr id="12" name="AutoShape 8">
              <a:extLst>
                <a:ext uri="{FF2B5EF4-FFF2-40B4-BE49-F238E27FC236}">
                  <a16:creationId xmlns="" xmlns:a16="http://schemas.microsoft.com/office/drawing/2014/main" id="{1315CE9D-38AD-48FC-BB3C-D099150BEB29}"/>
                </a:ext>
              </a:extLst>
            </p:cNvPr>
            <p:cNvSpPr/>
            <p:nvPr/>
          </p:nvSpPr>
          <p:spPr>
            <a:xfrm rot="21557927">
              <a:off x="-2270938" y="64235"/>
              <a:ext cx="11071544" cy="1824923"/>
            </a:xfrm>
            <a:prstGeom prst="rect">
              <a:avLst/>
            </a:prstGeom>
            <a:solidFill>
              <a:srgbClr val="CC66FF">
                <a:alpha val="30000"/>
              </a:srgb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  <a:effectLst>
              <a:reflection blurRad="6350" stA="52000" endA="300" endPos="35000" dir="5400000" sy="-100000" algn="bl" rotWithShape="0"/>
            </a:effectLst>
          </p:spPr>
        </p:sp>
        <p:sp>
          <p:nvSpPr>
            <p:cNvPr id="13" name="TextBox 9">
              <a:extLst>
                <a:ext uri="{FF2B5EF4-FFF2-40B4-BE49-F238E27FC236}">
                  <a16:creationId xmlns="" xmlns:a16="http://schemas.microsoft.com/office/drawing/2014/main" id="{3B8219C9-1F59-4635-AC63-E54DF31A486F}"/>
                </a:ext>
              </a:extLst>
            </p:cNvPr>
            <p:cNvSpPr txBox="1"/>
            <p:nvPr/>
          </p:nvSpPr>
          <p:spPr>
            <a:xfrm>
              <a:off x="-1055682" y="622634"/>
              <a:ext cx="9534839" cy="94695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ar-SA" sz="4000" spc="-56" dirty="0" smtClean="0">
                  <a:solidFill>
                    <a:srgbClr val="CC3399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2 – 3 </a:t>
              </a:r>
              <a:r>
                <a:rPr lang="ar-SA" sz="4000" spc="-56" dirty="0" smtClean="0">
                  <a:solidFill>
                    <a:srgbClr val="9933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العددان 4 , 5</a:t>
              </a:r>
              <a:endParaRPr lang="ar-SA" sz="4000" spc="-56" dirty="0">
                <a:solidFill>
                  <a:srgbClr val="0070C0"/>
                </a:solidFill>
                <a:latin typeface="Khalid Art bold"/>
                <a:ea typeface="Khalid Art bold"/>
                <a:cs typeface="PT Bold Heading" pitchFamily="2" charset="-78"/>
                <a:sym typeface="Khalid Art bold"/>
              </a:endParaRPr>
            </a:p>
          </p:txBody>
        </p:sp>
      </p:grpSp>
      <p:pic>
        <p:nvPicPr>
          <p:cNvPr id="14" name="Google Shape;181;p29"/>
          <p:cNvPicPr preferRelativeResize="0"/>
          <p:nvPr/>
        </p:nvPicPr>
        <p:blipFill rotWithShape="1">
          <a:blip r:embed="rId3">
            <a:alphaModFix/>
            <a:duotone>
              <a:prstClr val="black"/>
              <a:srgbClr val="CC99FF">
                <a:tint val="45000"/>
                <a:satMod val="400000"/>
              </a:srgbClr>
            </a:duotone>
          </a:blip>
          <a:srcRect t="16970" r="8892" b="21025"/>
          <a:stretch/>
        </p:blipFill>
        <p:spPr>
          <a:xfrm flipH="1">
            <a:off x="153759" y="828694"/>
            <a:ext cx="3204893" cy="1118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82;p29"/>
          <p:cNvPicPr preferRelativeResize="0"/>
          <p:nvPr/>
        </p:nvPicPr>
        <p:blipFill rotWithShape="1">
          <a:blip r:embed="rId4">
            <a:alphaModFix/>
            <a:duotone>
              <a:prstClr val="black"/>
              <a:srgbClr val="CC99FF">
                <a:tint val="45000"/>
                <a:satMod val="400000"/>
              </a:srgbClr>
            </a:duotone>
          </a:blip>
          <a:srcRect t="16734" r="8892" b="18300"/>
          <a:stretch/>
        </p:blipFill>
        <p:spPr>
          <a:xfrm flipH="1">
            <a:off x="153759" y="97864"/>
            <a:ext cx="3204893" cy="116831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angle 1">
            <a:extLst>
              <a:ext uri="{FF2B5EF4-FFF2-40B4-BE49-F238E27FC236}">
                <a16:creationId xmlns="" xmlns:a16="http://schemas.microsoft.com/office/drawing/2014/main" id="{96B18D14-EF10-4F53-A9D0-D16136FA3422}"/>
              </a:ext>
            </a:extLst>
          </p:cNvPr>
          <p:cNvSpPr/>
          <p:nvPr/>
        </p:nvSpPr>
        <p:spPr>
          <a:xfrm>
            <a:off x="1100205" y="317737"/>
            <a:ext cx="1365193" cy="670262"/>
          </a:xfrm>
          <a:prstGeom prst="rect">
            <a:avLst/>
          </a:prstGeom>
          <a:noFill/>
        </p:spPr>
        <p:txBody>
          <a:bodyPr wrap="square" lIns="54180" tIns="27090" rIns="54180" bIns="27090">
            <a:spAutoFit/>
          </a:bodyPr>
          <a:lstStyle/>
          <a:p>
            <a:pPr algn="ctr"/>
            <a:r>
              <a:rPr lang="ar-SA" sz="4000" dirty="0" smtClean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ص 30</a:t>
            </a:r>
            <a:endParaRPr lang="en-US" sz="4000" dirty="0">
              <a:ln w="0"/>
              <a:solidFill>
                <a:srgbClr val="FFFF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17" name="Rectangle 22">
            <a:extLst>
              <a:ext uri="{FF2B5EF4-FFF2-40B4-BE49-F238E27FC236}">
                <a16:creationId xmlns="" xmlns:a16="http://schemas.microsoft.com/office/drawing/2014/main" id="{6E4E3FB3-A538-4746-A2ED-B65F45765AFA}"/>
              </a:ext>
            </a:extLst>
          </p:cNvPr>
          <p:cNvSpPr/>
          <p:nvPr/>
        </p:nvSpPr>
        <p:spPr>
          <a:xfrm>
            <a:off x="760837" y="1088120"/>
            <a:ext cx="1999733" cy="470207"/>
          </a:xfrm>
          <a:prstGeom prst="rect">
            <a:avLst/>
          </a:prstGeom>
          <a:noFill/>
        </p:spPr>
        <p:txBody>
          <a:bodyPr wrap="square" lIns="54180" tIns="27090" rIns="54180" bIns="27090">
            <a:spAutoFit/>
          </a:bodyPr>
          <a:lstStyle/>
          <a:p>
            <a:pPr algn="ctr"/>
            <a:r>
              <a:rPr lang="ar-SA" sz="2700" dirty="0" smtClean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13-2-1443هـ</a:t>
            </a:r>
            <a:endParaRPr lang="en-US" sz="2700" dirty="0">
              <a:ln w="0"/>
              <a:solidFill>
                <a:srgbClr val="FFFF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18" name="Picture 2" descr="Look Clip Art at Clker.com - vector clip art online, royalty free &amp;amp; public  domain">
            <a:extLst>
              <a:ext uri="{FF2B5EF4-FFF2-40B4-BE49-F238E27FC236}">
                <a16:creationId xmlns="" xmlns:a16="http://schemas.microsoft.com/office/drawing/2014/main" id="{C60DAEEC-3C34-409F-A793-6D8C21C8B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725" y="1185583"/>
            <a:ext cx="1465602" cy="1590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سهم منحني إلى اليسار 1"/>
          <p:cNvSpPr/>
          <p:nvPr/>
        </p:nvSpPr>
        <p:spPr>
          <a:xfrm>
            <a:off x="4936750" y="2780609"/>
            <a:ext cx="1532963" cy="3724834"/>
          </a:xfrm>
          <a:prstGeom prst="curvedLeftArrow">
            <a:avLst>
              <a:gd name="adj1" fmla="val 25050"/>
              <a:gd name="adj2" fmla="val 25050"/>
              <a:gd name="adj3" fmla="val 25000"/>
            </a:avLst>
          </a:prstGeom>
          <a:solidFill>
            <a:srgbClr val="7030A0">
              <a:alpha val="44000"/>
            </a:srgb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27" name="سهم منحني إلى اليسار 26"/>
          <p:cNvSpPr/>
          <p:nvPr/>
        </p:nvSpPr>
        <p:spPr>
          <a:xfrm flipH="1">
            <a:off x="261335" y="2795905"/>
            <a:ext cx="1671916" cy="3724834"/>
          </a:xfrm>
          <a:prstGeom prst="curvedLeftArrow">
            <a:avLst>
              <a:gd name="adj1" fmla="val 25050"/>
              <a:gd name="adj2" fmla="val 25050"/>
              <a:gd name="adj3" fmla="val 25000"/>
            </a:avLst>
          </a:prstGeom>
          <a:solidFill>
            <a:srgbClr val="7030A0">
              <a:alpha val="44000"/>
            </a:srgb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28" name="مربع نص 19"/>
          <p:cNvSpPr txBox="1"/>
          <p:nvPr/>
        </p:nvSpPr>
        <p:spPr>
          <a:xfrm>
            <a:off x="4087906" y="2776562"/>
            <a:ext cx="1104337" cy="578882"/>
          </a:xfrm>
          <a:prstGeom prst="round2Diag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dirty="0" smtClean="0">
                <a:solidFill>
                  <a:srgbClr val="C00000"/>
                </a:solidFill>
                <a:cs typeface="PT Bold Heading" pitchFamily="2" charset="-78"/>
              </a:rPr>
              <a:t>أربعة</a:t>
            </a:r>
            <a:endParaRPr lang="ar-EG" sz="2800" b="1" dirty="0">
              <a:solidFill>
                <a:srgbClr val="C00000"/>
              </a:solidFill>
            </a:endParaRPr>
          </a:p>
        </p:txBody>
      </p:sp>
      <p:sp>
        <p:nvSpPr>
          <p:cNvPr id="29" name="مربع نص 20"/>
          <p:cNvSpPr txBox="1"/>
          <p:nvPr/>
        </p:nvSpPr>
        <p:spPr>
          <a:xfrm>
            <a:off x="1825674" y="2721367"/>
            <a:ext cx="1199913" cy="578882"/>
          </a:xfrm>
          <a:prstGeom prst="round2Diag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dirty="0" smtClean="0">
                <a:solidFill>
                  <a:srgbClr val="C00000"/>
                </a:solidFill>
                <a:cs typeface="PT Bold Heading" pitchFamily="2" charset="-78"/>
              </a:rPr>
              <a:t>خمسة</a:t>
            </a:r>
            <a:endParaRPr lang="ar-EG" sz="2800" dirty="0">
              <a:solidFill>
                <a:srgbClr val="C00000"/>
              </a:solidFill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10450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0" grpId="0"/>
      <p:bldP spid="16" grpId="0"/>
      <p:bldP spid="17" grpId="0"/>
      <p:bldP spid="2" grpId="0" animBg="1"/>
      <p:bldP spid="27" grpId="0" animBg="1"/>
      <p:bldP spid="28" grpId="0" animBg="1"/>
      <p:bldP spid="2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46114995"/>
</p:tagLst>
</file>

<file path=ppt/theme/theme1.xml><?xml version="1.0" encoding="utf-8"?>
<a:theme xmlns:a="http://schemas.openxmlformats.org/drawingml/2006/main" name="Notebook Lesson by Slidesgo">
  <a:themeElements>
    <a:clrScheme name="Simple Light">
      <a:dk1>
        <a:srgbClr val="595959"/>
      </a:dk1>
      <a:lt1>
        <a:srgbClr val="F1C232"/>
      </a:lt1>
      <a:dk2>
        <a:srgbClr val="595959"/>
      </a:dk2>
      <a:lt2>
        <a:srgbClr val="A8D68C"/>
      </a:lt2>
      <a:accent1>
        <a:srgbClr val="F1C232"/>
      </a:accent1>
      <a:accent2>
        <a:srgbClr val="B44141"/>
      </a:accent2>
      <a:accent3>
        <a:srgbClr val="F1C232"/>
      </a:accent3>
      <a:accent4>
        <a:srgbClr val="DF7070"/>
      </a:accent4>
      <a:accent5>
        <a:srgbClr val="7A9E64"/>
      </a:accent5>
      <a:accent6>
        <a:srgbClr val="595959"/>
      </a:accent6>
      <a:hlink>
        <a:srgbClr val="5959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1109</TotalTime>
  <Words>377</Words>
  <Application>Microsoft Office PowerPoint</Application>
  <PresentationFormat>Custom</PresentationFormat>
  <Paragraphs>122</Paragraphs>
  <Slides>17</Slides>
  <Notes>9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Notebook Lesson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فكرة الدرس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ننجز العمل بإتقان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class</dc:title>
  <dc:creator>حنان الحويطي</dc:creator>
  <cp:lastModifiedBy>document</cp:lastModifiedBy>
  <cp:revision>127</cp:revision>
  <dcterms:created xsi:type="dcterms:W3CDTF">2021-09-09T09:58:20Z</dcterms:created>
  <dcterms:modified xsi:type="dcterms:W3CDTF">2023-03-31T22:17:44Z</dcterms:modified>
</cp:coreProperties>
</file>