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2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قياس وتقدير الزوايا ورسمها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9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3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4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0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8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6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5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1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2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3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4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8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12800" marR="0" indent="-660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12800" marR="0" indent="-203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812800" marR="0" indent="254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812800" marR="0" indent="711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812800" marR="0" indent="1168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812800" marR="0" indent="16256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812800" marR="0" indent="208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812800" marR="0" indent="2540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812800" marR="0" indent="2997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3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9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13.png"/><Relationship Id="rId10" Type="http://schemas.openxmlformats.org/officeDocument/2006/relationships/image" Target="../media/image12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2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14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12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5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2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7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17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7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8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17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9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7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5JmzqB9DyTv2j9J3HiRjmduBI4ARok3B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3.xml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15.xml"/><Relationship Id="rId26" Type="http://schemas.openxmlformats.org/officeDocument/2006/relationships/slide" Target="slide23.xml"/><Relationship Id="rId27" Type="http://schemas.openxmlformats.org/officeDocument/2006/relationships/slide" Target="slide26.xml"/><Relationship Id="rId28" Type="http://schemas.openxmlformats.org/officeDocument/2006/relationships/slide" Target="slide2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20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7.png"/><Relationship Id="rId11" Type="http://schemas.openxmlformats.org/officeDocument/2006/relationships/image" Target="../media/image19.png"/><Relationship Id="rId12" Type="http://schemas.openxmlformats.org/officeDocument/2006/relationships/hyperlink" Target="https://drive.google.com/file/d/15JmzqB9DyTv2j9J3HiRjmduBI4ARok3B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22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17.png"/><Relationship Id="rId10" Type="http://schemas.openxmlformats.org/officeDocument/2006/relationships/image" Target="../media/image19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20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4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20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ig2948436ic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4.xml"/><Relationship Id="rId8" Type="http://schemas.openxmlformats.org/officeDocument/2006/relationships/slide" Target="slide6.xml"/><Relationship Id="rId9" Type="http://schemas.openxmlformats.org/officeDocument/2006/relationships/slide" Target="slide15.xml"/><Relationship Id="rId10" Type="http://schemas.openxmlformats.org/officeDocument/2006/relationships/slide" Target="slide23.xml"/><Relationship Id="rId11" Type="http://schemas.openxmlformats.org/officeDocument/2006/relationships/slide" Target="slide26.xml"/><Relationship Id="rId12" Type="http://schemas.openxmlformats.org/officeDocument/2006/relationships/slide" Target="slide2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7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8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9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10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0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10.png"/><Relationship Id="rId10" Type="http://schemas.openxmlformats.org/officeDocument/2006/relationships/image" Target="../media/image12.png"/><Relationship Id="rId11" Type="http://schemas.openxmlformats.org/officeDocument/2006/relationships/hyperlink" Target="https://drive.google.com/file/d/15JmzqB9DyTv2j9J3HiRjmduBI4ARok3B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9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13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TWtWbMxP4Do?playlist=TWtWbMxP4Do&amp;autoplay=1&amp;iv_load_policy=3&amp;loop=1&amp;modestbranding=1&amp;start=13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فصل التاسع: الهندسة:الزوايا والمضلعات…"/>
          <p:cNvSpPr txBox="1"/>
          <p:nvPr/>
        </p:nvSpPr>
        <p:spPr>
          <a:xfrm>
            <a:off x="870108" y="4483608"/>
            <a:ext cx="17569831" cy="2672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التاسع: </a:t>
            </a:r>
            <a:r>
              <a:t>الهندسة:الزوايا والمضلعات</a:t>
            </a:r>
          </a:p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</a:p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٩-١</a:t>
            </a:r>
            <a:r>
              <a:t> </a:t>
            </a:r>
            <a:r>
              <a:rPr>
                <a:solidFill>
                  <a:srgbClr val="4D372F"/>
                </a:solidFill>
              </a:rPr>
              <a:t>قياس وتقدير الزوايا ورسمها</a:t>
            </a:r>
          </a:p>
        </p:txBody>
      </p:sp>
      <p:grpSp>
        <p:nvGrpSpPr>
          <p:cNvPr id="226" name="تجميع"/>
          <p:cNvGrpSpPr/>
          <p:nvPr/>
        </p:nvGrpSpPr>
        <p:grpSpPr>
          <a:xfrm>
            <a:off x="15996833" y="98529"/>
            <a:ext cx="8322571" cy="2017165"/>
            <a:chOff x="0" y="0"/>
            <a:chExt cx="8322569" cy="2017164"/>
          </a:xfrm>
        </p:grpSpPr>
        <p:sp>
          <p:nvSpPr>
            <p:cNvPr id="221" name="الفصل"/>
            <p:cNvSpPr txBox="1"/>
            <p:nvPr/>
          </p:nvSpPr>
          <p:spPr>
            <a:xfrm>
              <a:off x="5636880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4" name="تجميع"/>
            <p:cNvGrpSpPr/>
            <p:nvPr/>
          </p:nvGrpSpPr>
          <p:grpSpPr>
            <a:xfrm>
              <a:off x="6427506" y="572015"/>
              <a:ext cx="981042" cy="1445150"/>
              <a:chOff x="0" y="0"/>
              <a:chExt cx="981040" cy="1445148"/>
            </a:xfrm>
          </p:grpSpPr>
          <p:sp>
            <p:nvSpPr>
              <p:cNvPr id="222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3" name="٩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225" name="الهندسة:الزوايا والمضلعات"/>
            <p:cNvSpPr txBox="1"/>
            <p:nvPr/>
          </p:nvSpPr>
          <p:spPr>
            <a:xfrm>
              <a:off x="0" y="725855"/>
              <a:ext cx="6427507" cy="12096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grpSp>
        <p:nvGrpSpPr>
          <p:cNvPr id="283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27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صفحة  ٧٤"/>
          <p:cNvSpPr txBox="1"/>
          <p:nvPr/>
        </p:nvSpPr>
        <p:spPr>
          <a:xfrm>
            <a:off x="17542738" y="8698731"/>
            <a:ext cx="2008094" cy="1247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85000"/>
              </a:lnSpc>
              <a:defRPr sz="55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صفحة  ٧٤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34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4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35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34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4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2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5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8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8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9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1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1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2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42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43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431" name="IMG_9881.png" descr="IMG_9881.png"/>
          <p:cNvPicPr>
            <a:picLocks noChangeAspect="1"/>
          </p:cNvPicPr>
          <p:nvPr/>
        </p:nvPicPr>
        <p:blipFill>
          <a:blip r:embed="rId10">
            <a:extLst/>
          </a:blip>
          <a:srcRect l="15876" t="57331" r="6783" b="0"/>
          <a:stretch>
            <a:fillRect/>
          </a:stretch>
        </p:blipFill>
        <p:spPr>
          <a:xfrm>
            <a:off x="5890547" y="2135387"/>
            <a:ext cx="14494775" cy="47928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4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3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3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3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3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4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3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3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3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3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4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4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4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4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4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4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4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4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5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7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7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7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8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9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9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1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1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3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2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53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532" name="IMG_9881.png" descr="IMG_9881.png"/>
          <p:cNvPicPr>
            <a:picLocks noChangeAspect="1"/>
          </p:cNvPicPr>
          <p:nvPr/>
        </p:nvPicPr>
        <p:blipFill>
          <a:blip r:embed="rId9">
            <a:extLst/>
          </a:blip>
          <a:srcRect l="51092" t="57331" r="6783" b="29538"/>
          <a:stretch>
            <a:fillRect/>
          </a:stretch>
        </p:blipFill>
        <p:spPr>
          <a:xfrm>
            <a:off x="12490500" y="2135387"/>
            <a:ext cx="7894822" cy="147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3" name="IMG_9900.png" descr="IMG_9900.png"/>
          <p:cNvPicPr>
            <a:picLocks noChangeAspect="1"/>
          </p:cNvPicPr>
          <p:nvPr/>
        </p:nvPicPr>
        <p:blipFill>
          <a:blip r:embed="rId10">
            <a:extLst/>
          </a:blip>
          <a:srcRect l="0" t="56974" r="0" b="0"/>
          <a:stretch>
            <a:fillRect/>
          </a:stretch>
        </p:blipFill>
        <p:spPr>
          <a:xfrm>
            <a:off x="4605189" y="4379609"/>
            <a:ext cx="15770432" cy="52802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55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53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53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3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3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4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53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4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4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54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4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5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8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554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567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562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66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563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4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5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68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91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58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0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59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59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593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4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596" name="IMG_9882.png" descr="IMG_9882.png"/>
          <p:cNvPicPr>
            <a:picLocks noChangeAspect="1"/>
          </p:cNvPicPr>
          <p:nvPr/>
        </p:nvPicPr>
        <p:blipFill>
          <a:blip r:embed="rId9">
            <a:extLst/>
          </a:blip>
          <a:srcRect l="44057" t="6650" r="45843" b="88727"/>
          <a:stretch>
            <a:fillRect/>
          </a:stretch>
        </p:blipFill>
        <p:spPr>
          <a:xfrm>
            <a:off x="17153425" y="1721215"/>
            <a:ext cx="5138332" cy="164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7" name="IMG_9882.png" descr="IMG_9882.png"/>
          <p:cNvPicPr>
            <a:picLocks noChangeAspect="1"/>
          </p:cNvPicPr>
          <p:nvPr/>
        </p:nvPicPr>
        <p:blipFill>
          <a:blip r:embed="rId9">
            <a:extLst/>
          </a:blip>
          <a:srcRect l="2403" t="12985" r="1046" b="2596"/>
          <a:stretch>
            <a:fillRect/>
          </a:stretch>
        </p:blipFill>
        <p:spPr>
          <a:xfrm>
            <a:off x="4548861" y="2192700"/>
            <a:ext cx="17382119" cy="106156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61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60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59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9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0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1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60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0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1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61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1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1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618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19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623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621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22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2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6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6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6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9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9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02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0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70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704" name="IMG_9883.png" descr="IMG_9883.png"/>
          <p:cNvPicPr>
            <a:picLocks noChangeAspect="1"/>
          </p:cNvPicPr>
          <p:nvPr/>
        </p:nvPicPr>
        <p:blipFill>
          <a:blip r:embed="rId10">
            <a:extLst/>
          </a:blip>
          <a:srcRect l="14278" t="41030" r="18482" b="0"/>
          <a:stretch>
            <a:fillRect/>
          </a:stretch>
        </p:blipFill>
        <p:spPr>
          <a:xfrm>
            <a:off x="3287341" y="1862502"/>
            <a:ext cx="19677687" cy="30028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72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70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70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0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0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2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70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1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1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71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1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2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2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6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6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6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9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9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03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80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80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05" name="IMG_9883.png" descr="IMG_9883.png"/>
          <p:cNvPicPr>
            <a:picLocks noChangeAspect="1"/>
          </p:cNvPicPr>
          <p:nvPr/>
        </p:nvPicPr>
        <p:blipFill>
          <a:blip r:embed="rId9">
            <a:extLst/>
          </a:blip>
          <a:srcRect l="14278" t="43627" r="18482" b="26913"/>
          <a:stretch>
            <a:fillRect/>
          </a:stretch>
        </p:blipFill>
        <p:spPr>
          <a:xfrm>
            <a:off x="3287341" y="1994742"/>
            <a:ext cx="19677687" cy="1500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6" name="IMG_9901.png" descr="IMG_9901.png"/>
          <p:cNvPicPr>
            <a:picLocks noChangeAspect="1"/>
          </p:cNvPicPr>
          <p:nvPr/>
        </p:nvPicPr>
        <p:blipFill>
          <a:blip r:embed="rId10">
            <a:extLst/>
          </a:blip>
          <a:srcRect l="0" t="28362" r="0" b="3519"/>
          <a:stretch>
            <a:fillRect/>
          </a:stretch>
        </p:blipFill>
        <p:spPr>
          <a:xfrm>
            <a:off x="2699722" y="3947367"/>
            <a:ext cx="19534285" cy="46296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82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81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80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0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0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2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81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1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2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81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2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2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827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28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832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830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3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0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3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7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7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9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0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11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90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191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913" name="IMG_9884.png" descr="IMG_9884.png"/>
          <p:cNvPicPr>
            <a:picLocks noChangeAspect="1"/>
          </p:cNvPicPr>
          <p:nvPr/>
        </p:nvPicPr>
        <p:blipFill>
          <a:blip r:embed="rId10">
            <a:extLst/>
          </a:blip>
          <a:srcRect l="21658" t="10891" r="20867" b="73162"/>
          <a:stretch>
            <a:fillRect/>
          </a:stretch>
        </p:blipFill>
        <p:spPr>
          <a:xfrm>
            <a:off x="4376850" y="2264505"/>
            <a:ext cx="18240984" cy="30539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3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93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91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91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1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1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2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91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2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2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92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2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3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3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7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7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7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0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0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12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1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01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014" name="IMG_9884.png" descr="IMG_9884.png"/>
          <p:cNvPicPr>
            <a:picLocks noChangeAspect="1"/>
          </p:cNvPicPr>
          <p:nvPr/>
        </p:nvPicPr>
        <p:blipFill>
          <a:blip r:embed="rId9">
            <a:extLst/>
          </a:blip>
          <a:srcRect l="21658" t="10891" r="20867" b="73162"/>
          <a:stretch>
            <a:fillRect/>
          </a:stretch>
        </p:blipFill>
        <p:spPr>
          <a:xfrm>
            <a:off x="4376850" y="2264505"/>
            <a:ext cx="18240984" cy="30539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8" name="تجميع"/>
          <p:cNvGrpSpPr/>
          <p:nvPr/>
        </p:nvGrpSpPr>
        <p:grpSpPr>
          <a:xfrm>
            <a:off x="11727632" y="4965465"/>
            <a:ext cx="4073237" cy="1748274"/>
            <a:chOff x="0" y="0"/>
            <a:chExt cx="4073235" cy="1748272"/>
          </a:xfrm>
        </p:grpSpPr>
        <p:sp>
          <p:nvSpPr>
            <p:cNvPr id="2015" name="٤٠"/>
            <p:cNvSpPr txBox="1"/>
            <p:nvPr/>
          </p:nvSpPr>
          <p:spPr>
            <a:xfrm>
              <a:off x="166085" y="654487"/>
              <a:ext cx="1508036" cy="10937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62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 sz="5500"/>
              </a:pPr>
              <a:r>
                <a:rPr sz="6200"/>
                <a:t>٤٠</a:t>
              </a:r>
            </a:p>
          </p:txBody>
        </p:sp>
        <p:sp>
          <p:nvSpPr>
            <p:cNvPr id="2016" name="ْ"/>
            <p:cNvSpPr txBox="1"/>
            <p:nvPr/>
          </p:nvSpPr>
          <p:spPr>
            <a:xfrm>
              <a:off x="0" y="0"/>
              <a:ext cx="631009" cy="14410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7700">
                  <a:solidFill>
                    <a:srgbClr val="0056D6"/>
                  </a:solidFill>
                  <a:latin typeface="Araboto Bold"/>
                  <a:ea typeface="Araboto Bold"/>
                  <a:cs typeface="Araboto Bold"/>
                  <a:sym typeface="Araboto Bold"/>
                </a:defRPr>
              </a:lvl1pPr>
            </a:lstStyle>
            <a:p>
              <a:pPr rtl="0">
                <a:defRPr/>
              </a:pPr>
              <a:r>
                <a:t>ْ</a:t>
              </a:r>
            </a:p>
          </p:txBody>
        </p:sp>
        <p:sp>
          <p:nvSpPr>
            <p:cNvPr id="2017" name="قياسها :"/>
            <p:cNvSpPr txBox="1"/>
            <p:nvPr/>
          </p:nvSpPr>
          <p:spPr>
            <a:xfrm>
              <a:off x="1206740" y="654487"/>
              <a:ext cx="2866496" cy="9134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62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 sz="5500"/>
              </a:pPr>
              <a:r>
                <a:rPr sz="6200"/>
                <a:t>قياسها :</a:t>
              </a:r>
            </a:p>
          </p:txBody>
        </p:sp>
      </p:grpSp>
      <p:grpSp>
        <p:nvGrpSpPr>
          <p:cNvPr id="203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03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02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01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2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2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3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023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4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5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2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33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03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3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36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03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4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44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042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4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4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04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049" name="IMG_9884.png" descr="IMG_9884.png"/>
          <p:cNvPicPr>
            <a:picLocks noChangeAspect="1"/>
          </p:cNvPicPr>
          <p:nvPr/>
        </p:nvPicPr>
        <p:blipFill>
          <a:blip r:embed="rId10">
            <a:extLst/>
          </a:blip>
          <a:srcRect l="0" t="29346" r="19767" b="45593"/>
          <a:stretch>
            <a:fillRect/>
          </a:stretch>
        </p:blipFill>
        <p:spPr>
          <a:xfrm>
            <a:off x="3245816" y="2154117"/>
            <a:ext cx="19348792" cy="36469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5" name="Google Shape;1919;p39"/>
          <p:cNvGrpSpPr/>
          <p:nvPr/>
        </p:nvGrpSpPr>
        <p:grpSpPr>
          <a:xfrm>
            <a:off x="21782636" y="7944294"/>
            <a:ext cx="2649015" cy="5087695"/>
            <a:chOff x="0" y="0"/>
            <a:chExt cx="2649014" cy="5087694"/>
          </a:xfrm>
        </p:grpSpPr>
        <p:sp>
          <p:nvSpPr>
            <p:cNvPr id="2050" name="Google Shape;1920;p39"/>
            <p:cNvSpPr/>
            <p:nvPr/>
          </p:nvSpPr>
          <p:spPr>
            <a:xfrm>
              <a:off x="1299309" y="3975158"/>
              <a:ext cx="1003952" cy="53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21;p39"/>
            <p:cNvSpPr/>
            <p:nvPr/>
          </p:nvSpPr>
          <p:spPr>
            <a:xfrm>
              <a:off x="1354550" y="4021418"/>
              <a:ext cx="881080" cy="44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22;p39"/>
            <p:cNvSpPr/>
            <p:nvPr/>
          </p:nvSpPr>
          <p:spPr>
            <a:xfrm>
              <a:off x="1454360" y="4090876"/>
              <a:ext cx="724106" cy="13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23;p39"/>
            <p:cNvSpPr/>
            <p:nvPr/>
          </p:nvSpPr>
          <p:spPr>
            <a:xfrm>
              <a:off x="1938788" y="4357180"/>
              <a:ext cx="251043" cy="2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24;p39"/>
            <p:cNvSpPr/>
            <p:nvPr/>
          </p:nvSpPr>
          <p:spPr>
            <a:xfrm>
              <a:off x="1572931" y="4218341"/>
              <a:ext cx="632262" cy="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25;p39"/>
            <p:cNvSpPr/>
            <p:nvPr/>
          </p:nvSpPr>
          <p:spPr>
            <a:xfrm>
              <a:off x="1432387" y="4254943"/>
              <a:ext cx="177333" cy="4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26;p39"/>
            <p:cNvSpPr/>
            <p:nvPr/>
          </p:nvSpPr>
          <p:spPr>
            <a:xfrm>
              <a:off x="1381407" y="3588502"/>
              <a:ext cx="1031630" cy="51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27;p39"/>
            <p:cNvSpPr/>
            <p:nvPr/>
          </p:nvSpPr>
          <p:spPr>
            <a:xfrm>
              <a:off x="1436637" y="3605031"/>
              <a:ext cx="896538" cy="43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28;p39"/>
            <p:cNvSpPr/>
            <p:nvPr/>
          </p:nvSpPr>
          <p:spPr>
            <a:xfrm>
              <a:off x="1679946" y="3752899"/>
              <a:ext cx="653858" cy="13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29;p39"/>
            <p:cNvSpPr/>
            <p:nvPr/>
          </p:nvSpPr>
          <p:spPr>
            <a:xfrm>
              <a:off x="1528498" y="3897487"/>
              <a:ext cx="276473" cy="4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30;p39"/>
            <p:cNvSpPr/>
            <p:nvPr/>
          </p:nvSpPr>
          <p:spPr>
            <a:xfrm>
              <a:off x="1363143" y="3132573"/>
              <a:ext cx="1072260" cy="6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31;p39"/>
            <p:cNvSpPr/>
            <p:nvPr/>
          </p:nvSpPr>
          <p:spPr>
            <a:xfrm>
              <a:off x="1418467" y="3193326"/>
              <a:ext cx="928748" cy="50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32;p39"/>
            <p:cNvSpPr/>
            <p:nvPr/>
          </p:nvSpPr>
          <p:spPr>
            <a:xfrm>
              <a:off x="1574563" y="3456983"/>
              <a:ext cx="722968" cy="11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33;p39"/>
            <p:cNvSpPr/>
            <p:nvPr/>
          </p:nvSpPr>
          <p:spPr>
            <a:xfrm>
              <a:off x="1871366" y="3380844"/>
              <a:ext cx="440936" cy="9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34;p39"/>
            <p:cNvSpPr/>
            <p:nvPr/>
          </p:nvSpPr>
          <p:spPr>
            <a:xfrm>
              <a:off x="1363000" y="2109626"/>
              <a:ext cx="1209768" cy="7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1935;p39"/>
            <p:cNvSpPr/>
            <p:nvPr/>
          </p:nvSpPr>
          <p:spPr>
            <a:xfrm>
              <a:off x="1418553" y="2170297"/>
              <a:ext cx="1078999" cy="60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36;p39"/>
            <p:cNvSpPr/>
            <p:nvPr/>
          </p:nvSpPr>
          <p:spPr>
            <a:xfrm>
              <a:off x="1902104" y="2299210"/>
              <a:ext cx="558526" cy="1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37;p39"/>
            <p:cNvSpPr/>
            <p:nvPr/>
          </p:nvSpPr>
          <p:spPr>
            <a:xfrm>
              <a:off x="1566029" y="2431804"/>
              <a:ext cx="837184" cy="23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938;p39"/>
            <p:cNvSpPr/>
            <p:nvPr/>
          </p:nvSpPr>
          <p:spPr>
            <a:xfrm>
              <a:off x="1490611" y="1680454"/>
              <a:ext cx="1158404" cy="67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69" name="Google Shape;1939;p39"/>
            <p:cNvSpPr/>
            <p:nvPr/>
          </p:nvSpPr>
          <p:spPr>
            <a:xfrm>
              <a:off x="1568184" y="1749770"/>
              <a:ext cx="1025839" cy="547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1940;p39"/>
            <p:cNvSpPr/>
            <p:nvPr/>
          </p:nvSpPr>
          <p:spPr>
            <a:xfrm>
              <a:off x="1622649" y="1970042"/>
              <a:ext cx="507791" cy="1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2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1" name="Google Shape;1941;p39"/>
            <p:cNvSpPr/>
            <p:nvPr/>
          </p:nvSpPr>
          <p:spPr>
            <a:xfrm>
              <a:off x="1644879" y="1836125"/>
              <a:ext cx="615121" cy="14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2" name="Google Shape;1942;p39"/>
            <p:cNvSpPr/>
            <p:nvPr/>
          </p:nvSpPr>
          <p:spPr>
            <a:xfrm>
              <a:off x="1442869" y="1254591"/>
              <a:ext cx="1115630" cy="52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943;p39"/>
            <p:cNvSpPr/>
            <p:nvPr/>
          </p:nvSpPr>
          <p:spPr>
            <a:xfrm>
              <a:off x="1492210" y="1302443"/>
              <a:ext cx="1001206" cy="41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44;p39"/>
            <p:cNvSpPr/>
            <p:nvPr/>
          </p:nvSpPr>
          <p:spPr>
            <a:xfrm>
              <a:off x="1490543" y="1512748"/>
              <a:ext cx="742371" cy="5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45;p39"/>
            <p:cNvSpPr/>
            <p:nvPr/>
          </p:nvSpPr>
          <p:spPr>
            <a:xfrm>
              <a:off x="1484146" y="1382056"/>
              <a:ext cx="516713" cy="3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46;p39"/>
            <p:cNvSpPr/>
            <p:nvPr/>
          </p:nvSpPr>
          <p:spPr>
            <a:xfrm>
              <a:off x="1173037" y="778025"/>
              <a:ext cx="1180748" cy="45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47;p39"/>
            <p:cNvSpPr/>
            <p:nvPr/>
          </p:nvSpPr>
          <p:spPr>
            <a:xfrm>
              <a:off x="1228200" y="833859"/>
              <a:ext cx="1056072" cy="34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48;p39"/>
            <p:cNvSpPr/>
            <p:nvPr/>
          </p:nvSpPr>
          <p:spPr>
            <a:xfrm>
              <a:off x="1595749" y="1073817"/>
              <a:ext cx="633763" cy="4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49;p39"/>
            <p:cNvSpPr/>
            <p:nvPr/>
          </p:nvSpPr>
          <p:spPr>
            <a:xfrm>
              <a:off x="1414448" y="987999"/>
              <a:ext cx="617802" cy="2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50;p39"/>
            <p:cNvSpPr/>
            <p:nvPr/>
          </p:nvSpPr>
          <p:spPr>
            <a:xfrm>
              <a:off x="1597122" y="882205"/>
              <a:ext cx="669798" cy="4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51;p39"/>
            <p:cNvSpPr/>
            <p:nvPr/>
          </p:nvSpPr>
          <p:spPr>
            <a:xfrm>
              <a:off x="842505" y="214192"/>
              <a:ext cx="1094811" cy="63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52;p39"/>
            <p:cNvSpPr/>
            <p:nvPr/>
          </p:nvSpPr>
          <p:spPr>
            <a:xfrm>
              <a:off x="897784" y="287603"/>
              <a:ext cx="929386" cy="50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53;p39"/>
            <p:cNvSpPr/>
            <p:nvPr/>
          </p:nvSpPr>
          <p:spPr>
            <a:xfrm>
              <a:off x="1073329" y="529754"/>
              <a:ext cx="654194" cy="17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54;p39"/>
            <p:cNvSpPr/>
            <p:nvPr/>
          </p:nvSpPr>
          <p:spPr>
            <a:xfrm>
              <a:off x="1060768" y="505269"/>
              <a:ext cx="494935" cy="13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55;p39"/>
            <p:cNvSpPr/>
            <p:nvPr/>
          </p:nvSpPr>
          <p:spPr>
            <a:xfrm>
              <a:off x="783490" y="0"/>
              <a:ext cx="1137004" cy="50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6" name="Google Shape;1956;p39"/>
            <p:cNvSpPr/>
            <p:nvPr/>
          </p:nvSpPr>
          <p:spPr>
            <a:xfrm>
              <a:off x="883014" y="62160"/>
              <a:ext cx="972399" cy="37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57;p39"/>
            <p:cNvSpPr/>
            <p:nvPr/>
          </p:nvSpPr>
          <p:spPr>
            <a:xfrm>
              <a:off x="1050474" y="226889"/>
              <a:ext cx="666327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8" name="Google Shape;1958;p39"/>
            <p:cNvSpPr/>
            <p:nvPr/>
          </p:nvSpPr>
          <p:spPr>
            <a:xfrm>
              <a:off x="1032890" y="121508"/>
              <a:ext cx="741417" cy="14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9" name="Google Shape;1959;p39"/>
            <p:cNvSpPr/>
            <p:nvPr/>
          </p:nvSpPr>
          <p:spPr>
            <a:xfrm>
              <a:off x="1257985" y="2547151"/>
              <a:ext cx="1275888" cy="79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60;p39"/>
            <p:cNvSpPr/>
            <p:nvPr/>
          </p:nvSpPr>
          <p:spPr>
            <a:xfrm>
              <a:off x="1335342" y="2616467"/>
              <a:ext cx="1143154" cy="6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61;p39"/>
            <p:cNvSpPr/>
            <p:nvPr/>
          </p:nvSpPr>
          <p:spPr>
            <a:xfrm>
              <a:off x="1392516" y="2912011"/>
              <a:ext cx="660098" cy="17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62;p39"/>
            <p:cNvSpPr/>
            <p:nvPr/>
          </p:nvSpPr>
          <p:spPr>
            <a:xfrm>
              <a:off x="1420355" y="2768830"/>
              <a:ext cx="798038" cy="24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63;p39"/>
            <p:cNvSpPr/>
            <p:nvPr/>
          </p:nvSpPr>
          <p:spPr>
            <a:xfrm>
              <a:off x="1613547" y="2760268"/>
              <a:ext cx="525202" cy="12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64;p39"/>
            <p:cNvSpPr/>
            <p:nvPr/>
          </p:nvSpPr>
          <p:spPr>
            <a:xfrm>
              <a:off x="190773" y="4127726"/>
              <a:ext cx="1091861" cy="95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65;p39"/>
            <p:cNvSpPr/>
            <p:nvPr/>
          </p:nvSpPr>
          <p:spPr>
            <a:xfrm>
              <a:off x="119545" y="3027730"/>
              <a:ext cx="1836379" cy="115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66;p39"/>
            <p:cNvSpPr/>
            <p:nvPr/>
          </p:nvSpPr>
          <p:spPr>
            <a:xfrm>
              <a:off x="5233" y="2240110"/>
              <a:ext cx="1788503" cy="152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67;p39"/>
            <p:cNvSpPr/>
            <p:nvPr/>
          </p:nvSpPr>
          <p:spPr>
            <a:xfrm>
              <a:off x="119714" y="3605996"/>
              <a:ext cx="1143410" cy="57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68;p39"/>
            <p:cNvSpPr/>
            <p:nvPr/>
          </p:nvSpPr>
          <p:spPr>
            <a:xfrm>
              <a:off x="299675" y="3666544"/>
              <a:ext cx="312745" cy="15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69;p39"/>
            <p:cNvSpPr/>
            <p:nvPr/>
          </p:nvSpPr>
          <p:spPr>
            <a:xfrm>
              <a:off x="299675" y="3666544"/>
              <a:ext cx="817986" cy="20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70;p39"/>
            <p:cNvSpPr/>
            <p:nvPr/>
          </p:nvSpPr>
          <p:spPr>
            <a:xfrm>
              <a:off x="487554" y="3995340"/>
              <a:ext cx="501842" cy="18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71;p39"/>
            <p:cNvSpPr/>
            <p:nvPr/>
          </p:nvSpPr>
          <p:spPr>
            <a:xfrm>
              <a:off x="1606093" y="2815522"/>
              <a:ext cx="40120" cy="16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72;p39"/>
            <p:cNvSpPr/>
            <p:nvPr/>
          </p:nvSpPr>
          <p:spPr>
            <a:xfrm>
              <a:off x="1562483" y="2774784"/>
              <a:ext cx="54628" cy="12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73;p39"/>
            <p:cNvSpPr/>
            <p:nvPr/>
          </p:nvSpPr>
          <p:spPr>
            <a:xfrm>
              <a:off x="1169339" y="2559807"/>
              <a:ext cx="166413" cy="7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74;p39"/>
            <p:cNvSpPr/>
            <p:nvPr/>
          </p:nvSpPr>
          <p:spPr>
            <a:xfrm>
              <a:off x="1199370" y="2589336"/>
              <a:ext cx="126537" cy="8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75;p39"/>
            <p:cNvSpPr/>
            <p:nvPr/>
          </p:nvSpPr>
          <p:spPr>
            <a:xfrm>
              <a:off x="787100" y="2372662"/>
              <a:ext cx="66807" cy="13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76;p39"/>
            <p:cNvSpPr/>
            <p:nvPr/>
          </p:nvSpPr>
          <p:spPr>
            <a:xfrm>
              <a:off x="765222" y="2430066"/>
              <a:ext cx="58637" cy="12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77;p39"/>
            <p:cNvSpPr/>
            <p:nvPr/>
          </p:nvSpPr>
          <p:spPr>
            <a:xfrm>
              <a:off x="811797" y="3736564"/>
              <a:ext cx="305853" cy="13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78;p39"/>
            <p:cNvSpPr/>
            <p:nvPr/>
          </p:nvSpPr>
          <p:spPr>
            <a:xfrm>
              <a:off x="691695" y="3444574"/>
              <a:ext cx="93555" cy="5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79;p39"/>
            <p:cNvSpPr/>
            <p:nvPr/>
          </p:nvSpPr>
          <p:spPr>
            <a:xfrm>
              <a:off x="613369" y="3561496"/>
              <a:ext cx="115097" cy="16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80;p39"/>
            <p:cNvSpPr/>
            <p:nvPr/>
          </p:nvSpPr>
          <p:spPr>
            <a:xfrm>
              <a:off x="594159" y="4155063"/>
              <a:ext cx="1380144" cy="53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81;p39"/>
            <p:cNvSpPr/>
            <p:nvPr/>
          </p:nvSpPr>
          <p:spPr>
            <a:xfrm>
              <a:off x="1118877" y="4556897"/>
              <a:ext cx="327808" cy="13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82;p39"/>
            <p:cNvSpPr/>
            <p:nvPr/>
          </p:nvSpPr>
          <p:spPr>
            <a:xfrm>
              <a:off x="580618" y="4198628"/>
              <a:ext cx="425303" cy="41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983;p39"/>
            <p:cNvSpPr/>
            <p:nvPr/>
          </p:nvSpPr>
          <p:spPr>
            <a:xfrm>
              <a:off x="1619197" y="3733958"/>
              <a:ext cx="240863" cy="17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984;p39"/>
            <p:cNvSpPr/>
            <p:nvPr/>
          </p:nvSpPr>
          <p:spPr>
            <a:xfrm>
              <a:off x="835794" y="4034961"/>
              <a:ext cx="94825" cy="5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85;p39"/>
            <p:cNvSpPr/>
            <p:nvPr/>
          </p:nvSpPr>
          <p:spPr>
            <a:xfrm>
              <a:off x="657229" y="4400895"/>
              <a:ext cx="67088" cy="1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16" name="Google Shape;1986;p39"/>
            <p:cNvSpPr/>
            <p:nvPr/>
          </p:nvSpPr>
          <p:spPr>
            <a:xfrm>
              <a:off x="588653" y="4596104"/>
              <a:ext cx="348696" cy="17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17" name="Google Shape;1987;p39"/>
            <p:cNvSpPr/>
            <p:nvPr/>
          </p:nvSpPr>
          <p:spPr>
            <a:xfrm>
              <a:off x="324856" y="3380225"/>
              <a:ext cx="284086" cy="15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88;p39"/>
            <p:cNvSpPr/>
            <p:nvPr/>
          </p:nvSpPr>
          <p:spPr>
            <a:xfrm>
              <a:off x="923962" y="3491958"/>
              <a:ext cx="287151" cy="18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89;p39"/>
            <p:cNvSpPr/>
            <p:nvPr/>
          </p:nvSpPr>
          <p:spPr>
            <a:xfrm rot="19800038">
              <a:off x="609995" y="3564511"/>
              <a:ext cx="169364" cy="8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90;p39"/>
            <p:cNvSpPr/>
            <p:nvPr/>
          </p:nvSpPr>
          <p:spPr>
            <a:xfrm flipH="1" rot="568350">
              <a:off x="387961" y="3193737"/>
              <a:ext cx="156984" cy="9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91;p39"/>
            <p:cNvSpPr/>
            <p:nvPr/>
          </p:nvSpPr>
          <p:spPr>
            <a:xfrm flipH="1">
              <a:off x="1081404" y="3344245"/>
              <a:ext cx="231085" cy="11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992;p39"/>
            <p:cNvSpPr/>
            <p:nvPr/>
          </p:nvSpPr>
          <p:spPr>
            <a:xfrm>
              <a:off x="0" y="2964466"/>
              <a:ext cx="728512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993;p39"/>
            <p:cNvSpPr/>
            <p:nvPr/>
          </p:nvSpPr>
          <p:spPr>
            <a:xfrm>
              <a:off x="785918" y="3106556"/>
              <a:ext cx="728513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994;p39"/>
            <p:cNvSpPr/>
            <p:nvPr/>
          </p:nvSpPr>
          <p:spPr>
            <a:xfrm>
              <a:off x="1479693" y="3635286"/>
              <a:ext cx="156565" cy="31803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4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14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12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12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2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2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4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130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1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2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33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4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5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6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7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40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13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3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43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4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4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150" name="IMG_9884.png" descr="IMG_9884.png"/>
          <p:cNvPicPr>
            <a:picLocks noChangeAspect="1"/>
          </p:cNvPicPr>
          <p:nvPr/>
        </p:nvPicPr>
        <p:blipFill>
          <a:blip r:embed="rId9">
            <a:extLst/>
          </a:blip>
          <a:srcRect l="51096" t="29346" r="21662" b="61702"/>
          <a:stretch>
            <a:fillRect/>
          </a:stretch>
        </p:blipFill>
        <p:spPr>
          <a:xfrm>
            <a:off x="15664438" y="1717389"/>
            <a:ext cx="6569648" cy="13026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5" name="تجميع"/>
          <p:cNvGrpSpPr/>
          <p:nvPr/>
        </p:nvGrpSpPr>
        <p:grpSpPr>
          <a:xfrm>
            <a:off x="17553131" y="5347441"/>
            <a:ext cx="5901295" cy="1862391"/>
            <a:chOff x="0" y="0"/>
            <a:chExt cx="5901293" cy="1862390"/>
          </a:xfrm>
        </p:grpSpPr>
        <p:sp>
          <p:nvSpPr>
            <p:cNvPr id="2151" name="١٢٠"/>
            <p:cNvSpPr txBox="1"/>
            <p:nvPr/>
          </p:nvSpPr>
          <p:spPr>
            <a:xfrm>
              <a:off x="2112477" y="654487"/>
              <a:ext cx="1508035" cy="10937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62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 sz="5500"/>
              </a:pPr>
              <a:r>
                <a:rPr sz="6200"/>
                <a:t>١٢٠</a:t>
              </a:r>
            </a:p>
          </p:txBody>
        </p:sp>
        <p:sp>
          <p:nvSpPr>
            <p:cNvPr id="2152" name="ْ"/>
            <p:cNvSpPr txBox="1"/>
            <p:nvPr/>
          </p:nvSpPr>
          <p:spPr>
            <a:xfrm>
              <a:off x="1946391" y="0"/>
              <a:ext cx="631010" cy="14410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7700">
                  <a:solidFill>
                    <a:srgbClr val="0056D6"/>
                  </a:solidFill>
                  <a:latin typeface="Araboto Bold"/>
                  <a:ea typeface="Araboto Bold"/>
                  <a:cs typeface="Araboto Bold"/>
                  <a:sym typeface="Araboto Bold"/>
                </a:defRPr>
              </a:lvl1pPr>
            </a:lstStyle>
            <a:p>
              <a:pPr rtl="0">
                <a:defRPr/>
              </a:pPr>
              <a:r>
                <a:t>ْ</a:t>
              </a:r>
            </a:p>
          </p:txBody>
        </p:sp>
        <p:sp>
          <p:nvSpPr>
            <p:cNvPr id="2153" name="قياسها :"/>
            <p:cNvSpPr txBox="1"/>
            <p:nvPr/>
          </p:nvSpPr>
          <p:spPr>
            <a:xfrm>
              <a:off x="3034799" y="744651"/>
              <a:ext cx="2866495" cy="91345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50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قياسها :</a:t>
              </a:r>
            </a:p>
          </p:txBody>
        </p:sp>
        <p:sp>
          <p:nvSpPr>
            <p:cNvPr id="2154" name="تقريباً"/>
            <p:cNvSpPr txBox="1"/>
            <p:nvPr/>
          </p:nvSpPr>
          <p:spPr>
            <a:xfrm>
              <a:off x="0" y="720518"/>
              <a:ext cx="2866495" cy="114187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50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تقريباً</a:t>
              </a:r>
            </a:p>
          </p:txBody>
        </p:sp>
      </p:grpSp>
      <p:pic>
        <p:nvPicPr>
          <p:cNvPr id="2156" name="IMG_9884.png" descr="IMG_9884.png"/>
          <p:cNvPicPr>
            <a:picLocks noChangeAspect="1"/>
          </p:cNvPicPr>
          <p:nvPr/>
        </p:nvPicPr>
        <p:blipFill>
          <a:blip r:embed="rId9">
            <a:extLst/>
          </a:blip>
          <a:srcRect l="57377" t="38074" r="22210" b="44217"/>
          <a:stretch>
            <a:fillRect/>
          </a:stretch>
        </p:blipFill>
        <p:spPr>
          <a:xfrm>
            <a:off x="18042360" y="3066386"/>
            <a:ext cx="4922666" cy="257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7" name="IMG_9884.png" descr="IMG_9884.png"/>
          <p:cNvPicPr>
            <a:picLocks noChangeAspect="1"/>
          </p:cNvPicPr>
          <p:nvPr/>
        </p:nvPicPr>
        <p:blipFill>
          <a:blip r:embed="rId9">
            <a:extLst/>
          </a:blip>
          <a:srcRect l="33748" t="39230" r="45839" b="43060"/>
          <a:stretch>
            <a:fillRect/>
          </a:stretch>
        </p:blipFill>
        <p:spPr>
          <a:xfrm>
            <a:off x="10917152" y="3146146"/>
            <a:ext cx="4922666" cy="257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8" name="IMG_9884.png" descr="IMG_9884.png"/>
          <p:cNvPicPr>
            <a:picLocks noChangeAspect="1"/>
          </p:cNvPicPr>
          <p:nvPr/>
        </p:nvPicPr>
        <p:blipFill>
          <a:blip r:embed="rId9">
            <a:extLst/>
          </a:blip>
          <a:srcRect l="996" t="43031" r="69816" b="44382"/>
          <a:stretch>
            <a:fillRect/>
          </a:stretch>
        </p:blipFill>
        <p:spPr>
          <a:xfrm>
            <a:off x="2482357" y="3518811"/>
            <a:ext cx="7038498" cy="18316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3" name="تجميع"/>
          <p:cNvGrpSpPr/>
          <p:nvPr/>
        </p:nvGrpSpPr>
        <p:grpSpPr>
          <a:xfrm>
            <a:off x="10318449" y="5350389"/>
            <a:ext cx="5717284" cy="1862391"/>
            <a:chOff x="0" y="0"/>
            <a:chExt cx="5717282" cy="1862390"/>
          </a:xfrm>
        </p:grpSpPr>
        <p:sp>
          <p:nvSpPr>
            <p:cNvPr id="2159" name="٣٠"/>
            <p:cNvSpPr txBox="1"/>
            <p:nvPr/>
          </p:nvSpPr>
          <p:spPr>
            <a:xfrm>
              <a:off x="2096771" y="654487"/>
              <a:ext cx="1508035" cy="10937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62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 sz="5500"/>
              </a:pPr>
              <a:r>
                <a:rPr sz="6200"/>
                <a:t>٣٠</a:t>
              </a:r>
            </a:p>
          </p:txBody>
        </p:sp>
        <p:sp>
          <p:nvSpPr>
            <p:cNvPr id="2160" name="ْ"/>
            <p:cNvSpPr txBox="1"/>
            <p:nvPr/>
          </p:nvSpPr>
          <p:spPr>
            <a:xfrm>
              <a:off x="1930685" y="0"/>
              <a:ext cx="631010" cy="14410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7700">
                  <a:solidFill>
                    <a:srgbClr val="0056D6"/>
                  </a:solidFill>
                  <a:latin typeface="Araboto Bold"/>
                  <a:ea typeface="Araboto Bold"/>
                  <a:cs typeface="Araboto Bold"/>
                  <a:sym typeface="Araboto Bold"/>
                </a:defRPr>
              </a:lvl1pPr>
            </a:lstStyle>
            <a:p>
              <a:pPr rtl="0">
                <a:defRPr/>
              </a:pPr>
              <a:r>
                <a:t>ْ</a:t>
              </a:r>
            </a:p>
          </p:txBody>
        </p:sp>
        <p:sp>
          <p:nvSpPr>
            <p:cNvPr id="2161" name="قياسها :"/>
            <p:cNvSpPr txBox="1"/>
            <p:nvPr/>
          </p:nvSpPr>
          <p:spPr>
            <a:xfrm>
              <a:off x="2850788" y="654487"/>
              <a:ext cx="2866495" cy="9134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50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قياسها :</a:t>
              </a:r>
            </a:p>
          </p:txBody>
        </p:sp>
        <p:sp>
          <p:nvSpPr>
            <p:cNvPr id="2162" name="تقريباً"/>
            <p:cNvSpPr txBox="1"/>
            <p:nvPr/>
          </p:nvSpPr>
          <p:spPr>
            <a:xfrm>
              <a:off x="0" y="720518"/>
              <a:ext cx="2866495" cy="114187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50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تقريباً</a:t>
              </a:r>
            </a:p>
          </p:txBody>
        </p:sp>
      </p:grpSp>
      <p:grpSp>
        <p:nvGrpSpPr>
          <p:cNvPr id="2168" name="تجميع"/>
          <p:cNvGrpSpPr/>
          <p:nvPr/>
        </p:nvGrpSpPr>
        <p:grpSpPr>
          <a:xfrm>
            <a:off x="3043108" y="5350389"/>
            <a:ext cx="5671674" cy="1862391"/>
            <a:chOff x="0" y="0"/>
            <a:chExt cx="5671673" cy="1862390"/>
          </a:xfrm>
        </p:grpSpPr>
        <p:sp>
          <p:nvSpPr>
            <p:cNvPr id="2164" name="١٦٠"/>
            <p:cNvSpPr txBox="1"/>
            <p:nvPr/>
          </p:nvSpPr>
          <p:spPr>
            <a:xfrm>
              <a:off x="2112477" y="654487"/>
              <a:ext cx="1508035" cy="10937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62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 sz="5500"/>
              </a:pPr>
              <a:r>
                <a:rPr sz="6200"/>
                <a:t>١٦٠</a:t>
              </a:r>
            </a:p>
          </p:txBody>
        </p:sp>
        <p:sp>
          <p:nvSpPr>
            <p:cNvPr id="2165" name="ْ"/>
            <p:cNvSpPr txBox="1"/>
            <p:nvPr/>
          </p:nvSpPr>
          <p:spPr>
            <a:xfrm>
              <a:off x="1946391" y="0"/>
              <a:ext cx="631010" cy="14410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7700">
                  <a:solidFill>
                    <a:srgbClr val="0056D6"/>
                  </a:solidFill>
                  <a:latin typeface="Araboto Bold"/>
                  <a:ea typeface="Araboto Bold"/>
                  <a:cs typeface="Araboto Bold"/>
                  <a:sym typeface="Araboto Bold"/>
                </a:defRPr>
              </a:lvl1pPr>
            </a:lstStyle>
            <a:p>
              <a:pPr rtl="0">
                <a:defRPr/>
              </a:pPr>
              <a:r>
                <a:t>ْ</a:t>
              </a:r>
            </a:p>
          </p:txBody>
        </p:sp>
        <p:sp>
          <p:nvSpPr>
            <p:cNvPr id="2166" name="قياسها :"/>
            <p:cNvSpPr txBox="1"/>
            <p:nvPr/>
          </p:nvSpPr>
          <p:spPr>
            <a:xfrm>
              <a:off x="3201897" y="723227"/>
              <a:ext cx="2469777" cy="96154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50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قياسها :</a:t>
              </a:r>
            </a:p>
          </p:txBody>
        </p:sp>
        <p:sp>
          <p:nvSpPr>
            <p:cNvPr id="2167" name="تقريباً"/>
            <p:cNvSpPr txBox="1"/>
            <p:nvPr/>
          </p:nvSpPr>
          <p:spPr>
            <a:xfrm>
              <a:off x="0" y="720518"/>
              <a:ext cx="2866495" cy="114187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50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تقريباً</a:t>
              </a:r>
            </a:p>
          </p:txBody>
        </p:sp>
      </p:grpSp>
      <p:grpSp>
        <p:nvGrpSpPr>
          <p:cNvPr id="2244" name="Google Shape;1919;p39"/>
          <p:cNvGrpSpPr/>
          <p:nvPr/>
        </p:nvGrpSpPr>
        <p:grpSpPr>
          <a:xfrm>
            <a:off x="21782636" y="7944294"/>
            <a:ext cx="2649015" cy="5087695"/>
            <a:chOff x="0" y="0"/>
            <a:chExt cx="2649014" cy="5087694"/>
          </a:xfrm>
        </p:grpSpPr>
        <p:sp>
          <p:nvSpPr>
            <p:cNvPr id="2169" name="Google Shape;1920;p39"/>
            <p:cNvSpPr/>
            <p:nvPr/>
          </p:nvSpPr>
          <p:spPr>
            <a:xfrm>
              <a:off x="1299309" y="3975158"/>
              <a:ext cx="1003952" cy="53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21;p39"/>
            <p:cNvSpPr/>
            <p:nvPr/>
          </p:nvSpPr>
          <p:spPr>
            <a:xfrm>
              <a:off x="1354550" y="4021418"/>
              <a:ext cx="881080" cy="44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22;p39"/>
            <p:cNvSpPr/>
            <p:nvPr/>
          </p:nvSpPr>
          <p:spPr>
            <a:xfrm>
              <a:off x="1454360" y="4090876"/>
              <a:ext cx="724106" cy="13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23;p39"/>
            <p:cNvSpPr/>
            <p:nvPr/>
          </p:nvSpPr>
          <p:spPr>
            <a:xfrm>
              <a:off x="1938788" y="4357180"/>
              <a:ext cx="251043" cy="2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24;p39"/>
            <p:cNvSpPr/>
            <p:nvPr/>
          </p:nvSpPr>
          <p:spPr>
            <a:xfrm>
              <a:off x="1572931" y="4218341"/>
              <a:ext cx="632262" cy="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25;p39"/>
            <p:cNvSpPr/>
            <p:nvPr/>
          </p:nvSpPr>
          <p:spPr>
            <a:xfrm>
              <a:off x="1432387" y="4254943"/>
              <a:ext cx="177333" cy="4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26;p39"/>
            <p:cNvSpPr/>
            <p:nvPr/>
          </p:nvSpPr>
          <p:spPr>
            <a:xfrm>
              <a:off x="1381407" y="3588502"/>
              <a:ext cx="1031630" cy="51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1927;p39"/>
            <p:cNvSpPr/>
            <p:nvPr/>
          </p:nvSpPr>
          <p:spPr>
            <a:xfrm>
              <a:off x="1436637" y="3605031"/>
              <a:ext cx="896538" cy="43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1928;p39"/>
            <p:cNvSpPr/>
            <p:nvPr/>
          </p:nvSpPr>
          <p:spPr>
            <a:xfrm>
              <a:off x="1679946" y="3752899"/>
              <a:ext cx="653858" cy="13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29;p39"/>
            <p:cNvSpPr/>
            <p:nvPr/>
          </p:nvSpPr>
          <p:spPr>
            <a:xfrm>
              <a:off x="1528498" y="3897487"/>
              <a:ext cx="276473" cy="4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30;p39"/>
            <p:cNvSpPr/>
            <p:nvPr/>
          </p:nvSpPr>
          <p:spPr>
            <a:xfrm>
              <a:off x="1363143" y="3132573"/>
              <a:ext cx="1072260" cy="6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31;p39"/>
            <p:cNvSpPr/>
            <p:nvPr/>
          </p:nvSpPr>
          <p:spPr>
            <a:xfrm>
              <a:off x="1418467" y="3193326"/>
              <a:ext cx="928748" cy="50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32;p39"/>
            <p:cNvSpPr/>
            <p:nvPr/>
          </p:nvSpPr>
          <p:spPr>
            <a:xfrm>
              <a:off x="1574563" y="3456983"/>
              <a:ext cx="722968" cy="11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33;p39"/>
            <p:cNvSpPr/>
            <p:nvPr/>
          </p:nvSpPr>
          <p:spPr>
            <a:xfrm>
              <a:off x="1871366" y="3380844"/>
              <a:ext cx="440936" cy="9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34;p39"/>
            <p:cNvSpPr/>
            <p:nvPr/>
          </p:nvSpPr>
          <p:spPr>
            <a:xfrm>
              <a:off x="1363000" y="2109626"/>
              <a:ext cx="1209768" cy="7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35;p39"/>
            <p:cNvSpPr/>
            <p:nvPr/>
          </p:nvSpPr>
          <p:spPr>
            <a:xfrm>
              <a:off x="1418553" y="2170297"/>
              <a:ext cx="1078999" cy="60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36;p39"/>
            <p:cNvSpPr/>
            <p:nvPr/>
          </p:nvSpPr>
          <p:spPr>
            <a:xfrm>
              <a:off x="1902104" y="2299210"/>
              <a:ext cx="558526" cy="1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37;p39"/>
            <p:cNvSpPr/>
            <p:nvPr/>
          </p:nvSpPr>
          <p:spPr>
            <a:xfrm>
              <a:off x="1566029" y="2431804"/>
              <a:ext cx="837184" cy="23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38;p39"/>
            <p:cNvSpPr/>
            <p:nvPr/>
          </p:nvSpPr>
          <p:spPr>
            <a:xfrm>
              <a:off x="1490611" y="1680454"/>
              <a:ext cx="1158404" cy="67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88" name="Google Shape;1939;p39"/>
            <p:cNvSpPr/>
            <p:nvPr/>
          </p:nvSpPr>
          <p:spPr>
            <a:xfrm>
              <a:off x="1568184" y="1749770"/>
              <a:ext cx="1025839" cy="547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40;p39"/>
            <p:cNvSpPr/>
            <p:nvPr/>
          </p:nvSpPr>
          <p:spPr>
            <a:xfrm>
              <a:off x="1622649" y="1970042"/>
              <a:ext cx="507791" cy="1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2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90" name="Google Shape;1941;p39"/>
            <p:cNvSpPr/>
            <p:nvPr/>
          </p:nvSpPr>
          <p:spPr>
            <a:xfrm>
              <a:off x="1644879" y="1836125"/>
              <a:ext cx="615121" cy="14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91" name="Google Shape;1942;p39"/>
            <p:cNvSpPr/>
            <p:nvPr/>
          </p:nvSpPr>
          <p:spPr>
            <a:xfrm>
              <a:off x="1442869" y="1254591"/>
              <a:ext cx="1115630" cy="52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43;p39"/>
            <p:cNvSpPr/>
            <p:nvPr/>
          </p:nvSpPr>
          <p:spPr>
            <a:xfrm>
              <a:off x="1492210" y="1302443"/>
              <a:ext cx="1001206" cy="41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44;p39"/>
            <p:cNvSpPr/>
            <p:nvPr/>
          </p:nvSpPr>
          <p:spPr>
            <a:xfrm>
              <a:off x="1490543" y="1512748"/>
              <a:ext cx="742371" cy="5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945;p39"/>
            <p:cNvSpPr/>
            <p:nvPr/>
          </p:nvSpPr>
          <p:spPr>
            <a:xfrm>
              <a:off x="1484146" y="1382056"/>
              <a:ext cx="516713" cy="3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46;p39"/>
            <p:cNvSpPr/>
            <p:nvPr/>
          </p:nvSpPr>
          <p:spPr>
            <a:xfrm>
              <a:off x="1173037" y="778025"/>
              <a:ext cx="1180748" cy="45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47;p39"/>
            <p:cNvSpPr/>
            <p:nvPr/>
          </p:nvSpPr>
          <p:spPr>
            <a:xfrm>
              <a:off x="1228200" y="833859"/>
              <a:ext cx="1056072" cy="34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48;p39"/>
            <p:cNvSpPr/>
            <p:nvPr/>
          </p:nvSpPr>
          <p:spPr>
            <a:xfrm>
              <a:off x="1595749" y="1073817"/>
              <a:ext cx="633763" cy="4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49;p39"/>
            <p:cNvSpPr/>
            <p:nvPr/>
          </p:nvSpPr>
          <p:spPr>
            <a:xfrm>
              <a:off x="1414448" y="987999"/>
              <a:ext cx="617802" cy="2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50;p39"/>
            <p:cNvSpPr/>
            <p:nvPr/>
          </p:nvSpPr>
          <p:spPr>
            <a:xfrm>
              <a:off x="1597122" y="882205"/>
              <a:ext cx="669798" cy="4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51;p39"/>
            <p:cNvSpPr/>
            <p:nvPr/>
          </p:nvSpPr>
          <p:spPr>
            <a:xfrm>
              <a:off x="842505" y="214192"/>
              <a:ext cx="1094811" cy="63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52;p39"/>
            <p:cNvSpPr/>
            <p:nvPr/>
          </p:nvSpPr>
          <p:spPr>
            <a:xfrm>
              <a:off x="897784" y="287603"/>
              <a:ext cx="929386" cy="50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53;p39"/>
            <p:cNvSpPr/>
            <p:nvPr/>
          </p:nvSpPr>
          <p:spPr>
            <a:xfrm>
              <a:off x="1073329" y="529754"/>
              <a:ext cx="654194" cy="17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54;p39"/>
            <p:cNvSpPr/>
            <p:nvPr/>
          </p:nvSpPr>
          <p:spPr>
            <a:xfrm>
              <a:off x="1060768" y="505269"/>
              <a:ext cx="494935" cy="13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55;p39"/>
            <p:cNvSpPr/>
            <p:nvPr/>
          </p:nvSpPr>
          <p:spPr>
            <a:xfrm>
              <a:off x="783490" y="0"/>
              <a:ext cx="1137004" cy="50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05" name="Google Shape;1956;p39"/>
            <p:cNvSpPr/>
            <p:nvPr/>
          </p:nvSpPr>
          <p:spPr>
            <a:xfrm>
              <a:off x="883014" y="62160"/>
              <a:ext cx="972399" cy="37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57;p39"/>
            <p:cNvSpPr/>
            <p:nvPr/>
          </p:nvSpPr>
          <p:spPr>
            <a:xfrm>
              <a:off x="1050474" y="226889"/>
              <a:ext cx="666327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07" name="Google Shape;1958;p39"/>
            <p:cNvSpPr/>
            <p:nvPr/>
          </p:nvSpPr>
          <p:spPr>
            <a:xfrm>
              <a:off x="1032890" y="121508"/>
              <a:ext cx="741417" cy="14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08" name="Google Shape;1959;p39"/>
            <p:cNvSpPr/>
            <p:nvPr/>
          </p:nvSpPr>
          <p:spPr>
            <a:xfrm>
              <a:off x="1257985" y="2547151"/>
              <a:ext cx="1275888" cy="79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60;p39"/>
            <p:cNvSpPr/>
            <p:nvPr/>
          </p:nvSpPr>
          <p:spPr>
            <a:xfrm>
              <a:off x="1335342" y="2616467"/>
              <a:ext cx="1143154" cy="6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61;p39"/>
            <p:cNvSpPr/>
            <p:nvPr/>
          </p:nvSpPr>
          <p:spPr>
            <a:xfrm>
              <a:off x="1392516" y="2912011"/>
              <a:ext cx="660098" cy="17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62;p39"/>
            <p:cNvSpPr/>
            <p:nvPr/>
          </p:nvSpPr>
          <p:spPr>
            <a:xfrm>
              <a:off x="1420355" y="2768830"/>
              <a:ext cx="798038" cy="24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63;p39"/>
            <p:cNvSpPr/>
            <p:nvPr/>
          </p:nvSpPr>
          <p:spPr>
            <a:xfrm>
              <a:off x="1613547" y="2760268"/>
              <a:ext cx="525202" cy="12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64;p39"/>
            <p:cNvSpPr/>
            <p:nvPr/>
          </p:nvSpPr>
          <p:spPr>
            <a:xfrm>
              <a:off x="190773" y="4127726"/>
              <a:ext cx="1091861" cy="95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65;p39"/>
            <p:cNvSpPr/>
            <p:nvPr/>
          </p:nvSpPr>
          <p:spPr>
            <a:xfrm>
              <a:off x="119545" y="3027730"/>
              <a:ext cx="1836379" cy="115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1966;p39"/>
            <p:cNvSpPr/>
            <p:nvPr/>
          </p:nvSpPr>
          <p:spPr>
            <a:xfrm>
              <a:off x="5233" y="2240110"/>
              <a:ext cx="1788503" cy="152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1967;p39"/>
            <p:cNvSpPr/>
            <p:nvPr/>
          </p:nvSpPr>
          <p:spPr>
            <a:xfrm>
              <a:off x="119714" y="3605996"/>
              <a:ext cx="1143410" cy="57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68;p39"/>
            <p:cNvSpPr/>
            <p:nvPr/>
          </p:nvSpPr>
          <p:spPr>
            <a:xfrm>
              <a:off x="299675" y="3666544"/>
              <a:ext cx="312745" cy="15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69;p39"/>
            <p:cNvSpPr/>
            <p:nvPr/>
          </p:nvSpPr>
          <p:spPr>
            <a:xfrm>
              <a:off x="299675" y="3666544"/>
              <a:ext cx="817986" cy="20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70;p39"/>
            <p:cNvSpPr/>
            <p:nvPr/>
          </p:nvSpPr>
          <p:spPr>
            <a:xfrm>
              <a:off x="487554" y="3995340"/>
              <a:ext cx="501842" cy="18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71;p39"/>
            <p:cNvSpPr/>
            <p:nvPr/>
          </p:nvSpPr>
          <p:spPr>
            <a:xfrm>
              <a:off x="1606093" y="2815522"/>
              <a:ext cx="40120" cy="16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72;p39"/>
            <p:cNvSpPr/>
            <p:nvPr/>
          </p:nvSpPr>
          <p:spPr>
            <a:xfrm>
              <a:off x="1562483" y="2774784"/>
              <a:ext cx="54628" cy="12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73;p39"/>
            <p:cNvSpPr/>
            <p:nvPr/>
          </p:nvSpPr>
          <p:spPr>
            <a:xfrm>
              <a:off x="1169339" y="2559807"/>
              <a:ext cx="166413" cy="7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74;p39"/>
            <p:cNvSpPr/>
            <p:nvPr/>
          </p:nvSpPr>
          <p:spPr>
            <a:xfrm>
              <a:off x="1199370" y="2589336"/>
              <a:ext cx="126537" cy="8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75;p39"/>
            <p:cNvSpPr/>
            <p:nvPr/>
          </p:nvSpPr>
          <p:spPr>
            <a:xfrm>
              <a:off x="787100" y="2372662"/>
              <a:ext cx="66807" cy="13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76;p39"/>
            <p:cNvSpPr/>
            <p:nvPr/>
          </p:nvSpPr>
          <p:spPr>
            <a:xfrm>
              <a:off x="765222" y="2430066"/>
              <a:ext cx="58637" cy="12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77;p39"/>
            <p:cNvSpPr/>
            <p:nvPr/>
          </p:nvSpPr>
          <p:spPr>
            <a:xfrm>
              <a:off x="811797" y="3736564"/>
              <a:ext cx="305853" cy="13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78;p39"/>
            <p:cNvSpPr/>
            <p:nvPr/>
          </p:nvSpPr>
          <p:spPr>
            <a:xfrm>
              <a:off x="691695" y="3444574"/>
              <a:ext cx="93555" cy="5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1979;p39"/>
            <p:cNvSpPr/>
            <p:nvPr/>
          </p:nvSpPr>
          <p:spPr>
            <a:xfrm>
              <a:off x="613369" y="3561496"/>
              <a:ext cx="115097" cy="16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1980;p39"/>
            <p:cNvSpPr/>
            <p:nvPr/>
          </p:nvSpPr>
          <p:spPr>
            <a:xfrm>
              <a:off x="594159" y="4155063"/>
              <a:ext cx="1380144" cy="53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1981;p39"/>
            <p:cNvSpPr/>
            <p:nvPr/>
          </p:nvSpPr>
          <p:spPr>
            <a:xfrm>
              <a:off x="1118877" y="4556897"/>
              <a:ext cx="327808" cy="13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1982;p39"/>
            <p:cNvSpPr/>
            <p:nvPr/>
          </p:nvSpPr>
          <p:spPr>
            <a:xfrm>
              <a:off x="580618" y="4198628"/>
              <a:ext cx="425303" cy="41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1983;p39"/>
            <p:cNvSpPr/>
            <p:nvPr/>
          </p:nvSpPr>
          <p:spPr>
            <a:xfrm>
              <a:off x="1619197" y="3733958"/>
              <a:ext cx="240863" cy="17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1984;p39"/>
            <p:cNvSpPr/>
            <p:nvPr/>
          </p:nvSpPr>
          <p:spPr>
            <a:xfrm>
              <a:off x="835794" y="4034961"/>
              <a:ext cx="94825" cy="5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1985;p39"/>
            <p:cNvSpPr/>
            <p:nvPr/>
          </p:nvSpPr>
          <p:spPr>
            <a:xfrm>
              <a:off x="657229" y="4400895"/>
              <a:ext cx="67088" cy="1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35" name="Google Shape;1986;p39"/>
            <p:cNvSpPr/>
            <p:nvPr/>
          </p:nvSpPr>
          <p:spPr>
            <a:xfrm>
              <a:off x="588653" y="4596104"/>
              <a:ext cx="348696" cy="17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36" name="Google Shape;1987;p39"/>
            <p:cNvSpPr/>
            <p:nvPr/>
          </p:nvSpPr>
          <p:spPr>
            <a:xfrm>
              <a:off x="324856" y="3380225"/>
              <a:ext cx="284086" cy="15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1988;p39"/>
            <p:cNvSpPr/>
            <p:nvPr/>
          </p:nvSpPr>
          <p:spPr>
            <a:xfrm>
              <a:off x="923962" y="3491958"/>
              <a:ext cx="287151" cy="18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1989;p39"/>
            <p:cNvSpPr/>
            <p:nvPr/>
          </p:nvSpPr>
          <p:spPr>
            <a:xfrm rot="19800038">
              <a:off x="609995" y="3564511"/>
              <a:ext cx="169364" cy="8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1990;p39"/>
            <p:cNvSpPr/>
            <p:nvPr/>
          </p:nvSpPr>
          <p:spPr>
            <a:xfrm flipH="1" rot="568350">
              <a:off x="387961" y="3193737"/>
              <a:ext cx="156984" cy="9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1991;p39"/>
            <p:cNvSpPr/>
            <p:nvPr/>
          </p:nvSpPr>
          <p:spPr>
            <a:xfrm flipH="1">
              <a:off x="1081404" y="3344245"/>
              <a:ext cx="231085" cy="11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92;p39"/>
            <p:cNvSpPr/>
            <p:nvPr/>
          </p:nvSpPr>
          <p:spPr>
            <a:xfrm>
              <a:off x="0" y="2964466"/>
              <a:ext cx="728512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1993;p39"/>
            <p:cNvSpPr/>
            <p:nvPr/>
          </p:nvSpPr>
          <p:spPr>
            <a:xfrm>
              <a:off x="785918" y="3106556"/>
              <a:ext cx="728513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1994;p39"/>
            <p:cNvSpPr/>
            <p:nvPr/>
          </p:nvSpPr>
          <p:spPr>
            <a:xfrm>
              <a:off x="1479693" y="3635286"/>
              <a:ext cx="156565" cy="31803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6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26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24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24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4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4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6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249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0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1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52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3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4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5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6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59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25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5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62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26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6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7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26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6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7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7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27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275" name="IMG_9884.png" descr="IMG_9884.png"/>
          <p:cNvPicPr>
            <a:picLocks noChangeAspect="1"/>
          </p:cNvPicPr>
          <p:nvPr/>
        </p:nvPicPr>
        <p:blipFill>
          <a:blip r:embed="rId10">
            <a:extLst/>
          </a:blip>
          <a:srcRect l="19092" t="56277" r="21671" b="27914"/>
          <a:stretch>
            <a:fillRect/>
          </a:stretch>
        </p:blipFill>
        <p:spPr>
          <a:xfrm>
            <a:off x="3421746" y="2233658"/>
            <a:ext cx="19072292" cy="30713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1" name="Google Shape;1919;p39"/>
          <p:cNvGrpSpPr/>
          <p:nvPr/>
        </p:nvGrpSpPr>
        <p:grpSpPr>
          <a:xfrm>
            <a:off x="21782636" y="7944294"/>
            <a:ext cx="2649015" cy="5087695"/>
            <a:chOff x="0" y="0"/>
            <a:chExt cx="2649014" cy="5087694"/>
          </a:xfrm>
        </p:grpSpPr>
        <p:sp>
          <p:nvSpPr>
            <p:cNvPr id="2276" name="Google Shape;1920;p39"/>
            <p:cNvSpPr/>
            <p:nvPr/>
          </p:nvSpPr>
          <p:spPr>
            <a:xfrm>
              <a:off x="1299309" y="3975158"/>
              <a:ext cx="1003952" cy="53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921;p39"/>
            <p:cNvSpPr/>
            <p:nvPr/>
          </p:nvSpPr>
          <p:spPr>
            <a:xfrm>
              <a:off x="1354550" y="4021418"/>
              <a:ext cx="881080" cy="44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922;p39"/>
            <p:cNvSpPr/>
            <p:nvPr/>
          </p:nvSpPr>
          <p:spPr>
            <a:xfrm>
              <a:off x="1454360" y="4090876"/>
              <a:ext cx="724106" cy="13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23;p39"/>
            <p:cNvSpPr/>
            <p:nvPr/>
          </p:nvSpPr>
          <p:spPr>
            <a:xfrm>
              <a:off x="1938788" y="4357180"/>
              <a:ext cx="251043" cy="2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24;p39"/>
            <p:cNvSpPr/>
            <p:nvPr/>
          </p:nvSpPr>
          <p:spPr>
            <a:xfrm>
              <a:off x="1572931" y="4218341"/>
              <a:ext cx="632262" cy="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25;p39"/>
            <p:cNvSpPr/>
            <p:nvPr/>
          </p:nvSpPr>
          <p:spPr>
            <a:xfrm>
              <a:off x="1432387" y="4254943"/>
              <a:ext cx="177333" cy="4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926;p39"/>
            <p:cNvSpPr/>
            <p:nvPr/>
          </p:nvSpPr>
          <p:spPr>
            <a:xfrm>
              <a:off x="1381407" y="3588502"/>
              <a:ext cx="1031630" cy="51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1927;p39"/>
            <p:cNvSpPr/>
            <p:nvPr/>
          </p:nvSpPr>
          <p:spPr>
            <a:xfrm>
              <a:off x="1436637" y="3605031"/>
              <a:ext cx="896538" cy="43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1928;p39"/>
            <p:cNvSpPr/>
            <p:nvPr/>
          </p:nvSpPr>
          <p:spPr>
            <a:xfrm>
              <a:off x="1679946" y="3752899"/>
              <a:ext cx="653858" cy="13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29;p39"/>
            <p:cNvSpPr/>
            <p:nvPr/>
          </p:nvSpPr>
          <p:spPr>
            <a:xfrm>
              <a:off x="1528498" y="3897487"/>
              <a:ext cx="276473" cy="4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930;p39"/>
            <p:cNvSpPr/>
            <p:nvPr/>
          </p:nvSpPr>
          <p:spPr>
            <a:xfrm>
              <a:off x="1363143" y="3132573"/>
              <a:ext cx="1072260" cy="6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931;p39"/>
            <p:cNvSpPr/>
            <p:nvPr/>
          </p:nvSpPr>
          <p:spPr>
            <a:xfrm>
              <a:off x="1418467" y="3193326"/>
              <a:ext cx="928748" cy="50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32;p39"/>
            <p:cNvSpPr/>
            <p:nvPr/>
          </p:nvSpPr>
          <p:spPr>
            <a:xfrm>
              <a:off x="1574563" y="3456983"/>
              <a:ext cx="722968" cy="11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33;p39"/>
            <p:cNvSpPr/>
            <p:nvPr/>
          </p:nvSpPr>
          <p:spPr>
            <a:xfrm>
              <a:off x="1871366" y="3380844"/>
              <a:ext cx="440936" cy="9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34;p39"/>
            <p:cNvSpPr/>
            <p:nvPr/>
          </p:nvSpPr>
          <p:spPr>
            <a:xfrm>
              <a:off x="1363000" y="2109626"/>
              <a:ext cx="1209768" cy="7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935;p39"/>
            <p:cNvSpPr/>
            <p:nvPr/>
          </p:nvSpPr>
          <p:spPr>
            <a:xfrm>
              <a:off x="1418553" y="2170297"/>
              <a:ext cx="1078999" cy="60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36;p39"/>
            <p:cNvSpPr/>
            <p:nvPr/>
          </p:nvSpPr>
          <p:spPr>
            <a:xfrm>
              <a:off x="1902104" y="2299210"/>
              <a:ext cx="558526" cy="1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1937;p39"/>
            <p:cNvSpPr/>
            <p:nvPr/>
          </p:nvSpPr>
          <p:spPr>
            <a:xfrm>
              <a:off x="1566029" y="2431804"/>
              <a:ext cx="837184" cy="23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938;p39"/>
            <p:cNvSpPr/>
            <p:nvPr/>
          </p:nvSpPr>
          <p:spPr>
            <a:xfrm>
              <a:off x="1490611" y="1680454"/>
              <a:ext cx="1158404" cy="67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95" name="Google Shape;1939;p39"/>
            <p:cNvSpPr/>
            <p:nvPr/>
          </p:nvSpPr>
          <p:spPr>
            <a:xfrm>
              <a:off x="1568184" y="1749770"/>
              <a:ext cx="1025839" cy="547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40;p39"/>
            <p:cNvSpPr/>
            <p:nvPr/>
          </p:nvSpPr>
          <p:spPr>
            <a:xfrm>
              <a:off x="1622649" y="1970042"/>
              <a:ext cx="507791" cy="1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2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97" name="Google Shape;1941;p39"/>
            <p:cNvSpPr/>
            <p:nvPr/>
          </p:nvSpPr>
          <p:spPr>
            <a:xfrm>
              <a:off x="1644879" y="1836125"/>
              <a:ext cx="615121" cy="14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98" name="Google Shape;1942;p39"/>
            <p:cNvSpPr/>
            <p:nvPr/>
          </p:nvSpPr>
          <p:spPr>
            <a:xfrm>
              <a:off x="1442869" y="1254591"/>
              <a:ext cx="1115630" cy="52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43;p39"/>
            <p:cNvSpPr/>
            <p:nvPr/>
          </p:nvSpPr>
          <p:spPr>
            <a:xfrm>
              <a:off x="1492210" y="1302443"/>
              <a:ext cx="1001206" cy="41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44;p39"/>
            <p:cNvSpPr/>
            <p:nvPr/>
          </p:nvSpPr>
          <p:spPr>
            <a:xfrm>
              <a:off x="1490543" y="1512748"/>
              <a:ext cx="742371" cy="5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45;p39"/>
            <p:cNvSpPr/>
            <p:nvPr/>
          </p:nvSpPr>
          <p:spPr>
            <a:xfrm>
              <a:off x="1484146" y="1382056"/>
              <a:ext cx="516713" cy="3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46;p39"/>
            <p:cNvSpPr/>
            <p:nvPr/>
          </p:nvSpPr>
          <p:spPr>
            <a:xfrm>
              <a:off x="1173037" y="778025"/>
              <a:ext cx="1180748" cy="45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47;p39"/>
            <p:cNvSpPr/>
            <p:nvPr/>
          </p:nvSpPr>
          <p:spPr>
            <a:xfrm>
              <a:off x="1228200" y="833859"/>
              <a:ext cx="1056072" cy="34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48;p39"/>
            <p:cNvSpPr/>
            <p:nvPr/>
          </p:nvSpPr>
          <p:spPr>
            <a:xfrm>
              <a:off x="1595749" y="1073817"/>
              <a:ext cx="633763" cy="4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49;p39"/>
            <p:cNvSpPr/>
            <p:nvPr/>
          </p:nvSpPr>
          <p:spPr>
            <a:xfrm>
              <a:off x="1414448" y="987999"/>
              <a:ext cx="617802" cy="2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50;p39"/>
            <p:cNvSpPr/>
            <p:nvPr/>
          </p:nvSpPr>
          <p:spPr>
            <a:xfrm>
              <a:off x="1597122" y="882205"/>
              <a:ext cx="669798" cy="4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51;p39"/>
            <p:cNvSpPr/>
            <p:nvPr/>
          </p:nvSpPr>
          <p:spPr>
            <a:xfrm>
              <a:off x="842505" y="214192"/>
              <a:ext cx="1094811" cy="63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52;p39"/>
            <p:cNvSpPr/>
            <p:nvPr/>
          </p:nvSpPr>
          <p:spPr>
            <a:xfrm>
              <a:off x="897784" y="287603"/>
              <a:ext cx="929386" cy="50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53;p39"/>
            <p:cNvSpPr/>
            <p:nvPr/>
          </p:nvSpPr>
          <p:spPr>
            <a:xfrm>
              <a:off x="1073329" y="529754"/>
              <a:ext cx="654194" cy="17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54;p39"/>
            <p:cNvSpPr/>
            <p:nvPr/>
          </p:nvSpPr>
          <p:spPr>
            <a:xfrm>
              <a:off x="1060768" y="505269"/>
              <a:ext cx="494935" cy="13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55;p39"/>
            <p:cNvSpPr/>
            <p:nvPr/>
          </p:nvSpPr>
          <p:spPr>
            <a:xfrm>
              <a:off x="783490" y="0"/>
              <a:ext cx="1137004" cy="50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2" name="Google Shape;1956;p39"/>
            <p:cNvSpPr/>
            <p:nvPr/>
          </p:nvSpPr>
          <p:spPr>
            <a:xfrm>
              <a:off x="883014" y="62160"/>
              <a:ext cx="972399" cy="37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57;p39"/>
            <p:cNvSpPr/>
            <p:nvPr/>
          </p:nvSpPr>
          <p:spPr>
            <a:xfrm>
              <a:off x="1050474" y="226889"/>
              <a:ext cx="666327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4" name="Google Shape;1958;p39"/>
            <p:cNvSpPr/>
            <p:nvPr/>
          </p:nvSpPr>
          <p:spPr>
            <a:xfrm>
              <a:off x="1032890" y="121508"/>
              <a:ext cx="741417" cy="14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5" name="Google Shape;1959;p39"/>
            <p:cNvSpPr/>
            <p:nvPr/>
          </p:nvSpPr>
          <p:spPr>
            <a:xfrm>
              <a:off x="1257985" y="2547151"/>
              <a:ext cx="1275888" cy="79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60;p39"/>
            <p:cNvSpPr/>
            <p:nvPr/>
          </p:nvSpPr>
          <p:spPr>
            <a:xfrm>
              <a:off x="1335342" y="2616467"/>
              <a:ext cx="1143154" cy="6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961;p39"/>
            <p:cNvSpPr/>
            <p:nvPr/>
          </p:nvSpPr>
          <p:spPr>
            <a:xfrm>
              <a:off x="1392516" y="2912011"/>
              <a:ext cx="660098" cy="17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62;p39"/>
            <p:cNvSpPr/>
            <p:nvPr/>
          </p:nvSpPr>
          <p:spPr>
            <a:xfrm>
              <a:off x="1420355" y="2768830"/>
              <a:ext cx="798038" cy="24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63;p39"/>
            <p:cNvSpPr/>
            <p:nvPr/>
          </p:nvSpPr>
          <p:spPr>
            <a:xfrm>
              <a:off x="1613547" y="2760268"/>
              <a:ext cx="525202" cy="12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64;p39"/>
            <p:cNvSpPr/>
            <p:nvPr/>
          </p:nvSpPr>
          <p:spPr>
            <a:xfrm>
              <a:off x="190773" y="4127726"/>
              <a:ext cx="1091861" cy="95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65;p39"/>
            <p:cNvSpPr/>
            <p:nvPr/>
          </p:nvSpPr>
          <p:spPr>
            <a:xfrm>
              <a:off x="119545" y="3027730"/>
              <a:ext cx="1836379" cy="115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66;p39"/>
            <p:cNvSpPr/>
            <p:nvPr/>
          </p:nvSpPr>
          <p:spPr>
            <a:xfrm>
              <a:off x="5233" y="2240110"/>
              <a:ext cx="1788503" cy="152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1967;p39"/>
            <p:cNvSpPr/>
            <p:nvPr/>
          </p:nvSpPr>
          <p:spPr>
            <a:xfrm>
              <a:off x="119714" y="3605996"/>
              <a:ext cx="1143410" cy="57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968;p39"/>
            <p:cNvSpPr/>
            <p:nvPr/>
          </p:nvSpPr>
          <p:spPr>
            <a:xfrm>
              <a:off x="299675" y="3666544"/>
              <a:ext cx="312745" cy="15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69;p39"/>
            <p:cNvSpPr/>
            <p:nvPr/>
          </p:nvSpPr>
          <p:spPr>
            <a:xfrm>
              <a:off x="299675" y="3666544"/>
              <a:ext cx="817986" cy="20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70;p39"/>
            <p:cNvSpPr/>
            <p:nvPr/>
          </p:nvSpPr>
          <p:spPr>
            <a:xfrm>
              <a:off x="487554" y="3995340"/>
              <a:ext cx="501842" cy="18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971;p39"/>
            <p:cNvSpPr/>
            <p:nvPr/>
          </p:nvSpPr>
          <p:spPr>
            <a:xfrm>
              <a:off x="1606093" y="2815522"/>
              <a:ext cx="40120" cy="16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72;p39"/>
            <p:cNvSpPr/>
            <p:nvPr/>
          </p:nvSpPr>
          <p:spPr>
            <a:xfrm>
              <a:off x="1562483" y="2774784"/>
              <a:ext cx="54628" cy="12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1973;p39"/>
            <p:cNvSpPr/>
            <p:nvPr/>
          </p:nvSpPr>
          <p:spPr>
            <a:xfrm>
              <a:off x="1169339" y="2559807"/>
              <a:ext cx="166413" cy="7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1974;p39"/>
            <p:cNvSpPr/>
            <p:nvPr/>
          </p:nvSpPr>
          <p:spPr>
            <a:xfrm>
              <a:off x="1199370" y="2589336"/>
              <a:ext cx="126537" cy="8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1975;p39"/>
            <p:cNvSpPr/>
            <p:nvPr/>
          </p:nvSpPr>
          <p:spPr>
            <a:xfrm>
              <a:off x="787100" y="2372662"/>
              <a:ext cx="66807" cy="13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1976;p39"/>
            <p:cNvSpPr/>
            <p:nvPr/>
          </p:nvSpPr>
          <p:spPr>
            <a:xfrm>
              <a:off x="765222" y="2430066"/>
              <a:ext cx="58637" cy="12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1977;p39"/>
            <p:cNvSpPr/>
            <p:nvPr/>
          </p:nvSpPr>
          <p:spPr>
            <a:xfrm>
              <a:off x="811797" y="3736564"/>
              <a:ext cx="305853" cy="13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1978;p39"/>
            <p:cNvSpPr/>
            <p:nvPr/>
          </p:nvSpPr>
          <p:spPr>
            <a:xfrm>
              <a:off x="691695" y="3444574"/>
              <a:ext cx="93555" cy="5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1979;p39"/>
            <p:cNvSpPr/>
            <p:nvPr/>
          </p:nvSpPr>
          <p:spPr>
            <a:xfrm>
              <a:off x="613369" y="3561496"/>
              <a:ext cx="115097" cy="16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1980;p39"/>
            <p:cNvSpPr/>
            <p:nvPr/>
          </p:nvSpPr>
          <p:spPr>
            <a:xfrm>
              <a:off x="594159" y="4155063"/>
              <a:ext cx="1380144" cy="53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981;p39"/>
            <p:cNvSpPr/>
            <p:nvPr/>
          </p:nvSpPr>
          <p:spPr>
            <a:xfrm>
              <a:off x="1118877" y="4556897"/>
              <a:ext cx="327808" cy="13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8" name="Google Shape;1982;p39"/>
            <p:cNvSpPr/>
            <p:nvPr/>
          </p:nvSpPr>
          <p:spPr>
            <a:xfrm>
              <a:off x="580618" y="4198628"/>
              <a:ext cx="425303" cy="41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1983;p39"/>
            <p:cNvSpPr/>
            <p:nvPr/>
          </p:nvSpPr>
          <p:spPr>
            <a:xfrm>
              <a:off x="1619197" y="3733958"/>
              <a:ext cx="240863" cy="17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1984;p39"/>
            <p:cNvSpPr/>
            <p:nvPr/>
          </p:nvSpPr>
          <p:spPr>
            <a:xfrm>
              <a:off x="835794" y="4034961"/>
              <a:ext cx="94825" cy="5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1985;p39"/>
            <p:cNvSpPr/>
            <p:nvPr/>
          </p:nvSpPr>
          <p:spPr>
            <a:xfrm>
              <a:off x="657229" y="4400895"/>
              <a:ext cx="67088" cy="1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42" name="Google Shape;1986;p39"/>
            <p:cNvSpPr/>
            <p:nvPr/>
          </p:nvSpPr>
          <p:spPr>
            <a:xfrm>
              <a:off x="588653" y="4596104"/>
              <a:ext cx="348696" cy="17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43" name="Google Shape;1987;p39"/>
            <p:cNvSpPr/>
            <p:nvPr/>
          </p:nvSpPr>
          <p:spPr>
            <a:xfrm>
              <a:off x="324856" y="3380225"/>
              <a:ext cx="284086" cy="15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88;p39"/>
            <p:cNvSpPr/>
            <p:nvPr/>
          </p:nvSpPr>
          <p:spPr>
            <a:xfrm>
              <a:off x="923962" y="3491958"/>
              <a:ext cx="287151" cy="18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89;p39"/>
            <p:cNvSpPr/>
            <p:nvPr/>
          </p:nvSpPr>
          <p:spPr>
            <a:xfrm rot="19800038">
              <a:off x="609995" y="3564511"/>
              <a:ext cx="169364" cy="8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990;p39"/>
            <p:cNvSpPr/>
            <p:nvPr/>
          </p:nvSpPr>
          <p:spPr>
            <a:xfrm flipH="1" rot="568350">
              <a:off x="387961" y="3193737"/>
              <a:ext cx="156984" cy="9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91;p39"/>
            <p:cNvSpPr/>
            <p:nvPr/>
          </p:nvSpPr>
          <p:spPr>
            <a:xfrm flipH="1">
              <a:off x="1081404" y="3344245"/>
              <a:ext cx="231085" cy="11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92;p39"/>
            <p:cNvSpPr/>
            <p:nvPr/>
          </p:nvSpPr>
          <p:spPr>
            <a:xfrm>
              <a:off x="0" y="2964466"/>
              <a:ext cx="728512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93;p39"/>
            <p:cNvSpPr/>
            <p:nvPr/>
          </p:nvSpPr>
          <p:spPr>
            <a:xfrm>
              <a:off x="785918" y="3106556"/>
              <a:ext cx="728513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94;p39"/>
            <p:cNvSpPr/>
            <p:nvPr/>
          </p:nvSpPr>
          <p:spPr>
            <a:xfrm>
              <a:off x="1479693" y="3635286"/>
              <a:ext cx="156565" cy="31803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7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36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35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35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5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5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6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35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5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5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5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6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6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6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6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6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36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6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6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0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9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7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5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14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8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9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0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1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2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3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15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16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17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19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9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" name="Google Shape;1919;p39"/>
          <p:cNvGrpSpPr/>
          <p:nvPr/>
        </p:nvGrpSpPr>
        <p:grpSpPr>
          <a:xfrm>
            <a:off x="21782636" y="7944294"/>
            <a:ext cx="2649015" cy="5087695"/>
            <a:chOff x="0" y="0"/>
            <a:chExt cx="2649014" cy="5087694"/>
          </a:xfrm>
        </p:grpSpPr>
        <p:sp>
          <p:nvSpPr>
            <p:cNvPr id="2372" name="Google Shape;1920;p39"/>
            <p:cNvSpPr/>
            <p:nvPr/>
          </p:nvSpPr>
          <p:spPr>
            <a:xfrm>
              <a:off x="1299309" y="3975158"/>
              <a:ext cx="1003952" cy="53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21;p39"/>
            <p:cNvSpPr/>
            <p:nvPr/>
          </p:nvSpPr>
          <p:spPr>
            <a:xfrm>
              <a:off x="1354550" y="4021418"/>
              <a:ext cx="881080" cy="44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22;p39"/>
            <p:cNvSpPr/>
            <p:nvPr/>
          </p:nvSpPr>
          <p:spPr>
            <a:xfrm>
              <a:off x="1454360" y="4090876"/>
              <a:ext cx="724106" cy="13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23;p39"/>
            <p:cNvSpPr/>
            <p:nvPr/>
          </p:nvSpPr>
          <p:spPr>
            <a:xfrm>
              <a:off x="1938788" y="4357180"/>
              <a:ext cx="251043" cy="2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24;p39"/>
            <p:cNvSpPr/>
            <p:nvPr/>
          </p:nvSpPr>
          <p:spPr>
            <a:xfrm>
              <a:off x="1572931" y="4218341"/>
              <a:ext cx="632262" cy="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925;p39"/>
            <p:cNvSpPr/>
            <p:nvPr/>
          </p:nvSpPr>
          <p:spPr>
            <a:xfrm>
              <a:off x="1432387" y="4254943"/>
              <a:ext cx="177333" cy="4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26;p39"/>
            <p:cNvSpPr/>
            <p:nvPr/>
          </p:nvSpPr>
          <p:spPr>
            <a:xfrm>
              <a:off x="1381407" y="3588502"/>
              <a:ext cx="1031630" cy="51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27;p39"/>
            <p:cNvSpPr/>
            <p:nvPr/>
          </p:nvSpPr>
          <p:spPr>
            <a:xfrm>
              <a:off x="1436637" y="3605031"/>
              <a:ext cx="896538" cy="43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28;p39"/>
            <p:cNvSpPr/>
            <p:nvPr/>
          </p:nvSpPr>
          <p:spPr>
            <a:xfrm>
              <a:off x="1679946" y="3752899"/>
              <a:ext cx="653858" cy="13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29;p39"/>
            <p:cNvSpPr/>
            <p:nvPr/>
          </p:nvSpPr>
          <p:spPr>
            <a:xfrm>
              <a:off x="1528498" y="3897487"/>
              <a:ext cx="276473" cy="4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30;p39"/>
            <p:cNvSpPr/>
            <p:nvPr/>
          </p:nvSpPr>
          <p:spPr>
            <a:xfrm>
              <a:off x="1363143" y="3132573"/>
              <a:ext cx="1072260" cy="6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31;p39"/>
            <p:cNvSpPr/>
            <p:nvPr/>
          </p:nvSpPr>
          <p:spPr>
            <a:xfrm>
              <a:off x="1418467" y="3193326"/>
              <a:ext cx="928748" cy="50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32;p39"/>
            <p:cNvSpPr/>
            <p:nvPr/>
          </p:nvSpPr>
          <p:spPr>
            <a:xfrm>
              <a:off x="1574563" y="3456983"/>
              <a:ext cx="722968" cy="11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1933;p39"/>
            <p:cNvSpPr/>
            <p:nvPr/>
          </p:nvSpPr>
          <p:spPr>
            <a:xfrm>
              <a:off x="1871366" y="3380844"/>
              <a:ext cx="440936" cy="9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1934;p39"/>
            <p:cNvSpPr/>
            <p:nvPr/>
          </p:nvSpPr>
          <p:spPr>
            <a:xfrm>
              <a:off x="1363000" y="2109626"/>
              <a:ext cx="1209768" cy="7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1935;p39"/>
            <p:cNvSpPr/>
            <p:nvPr/>
          </p:nvSpPr>
          <p:spPr>
            <a:xfrm>
              <a:off x="1418553" y="2170297"/>
              <a:ext cx="1078999" cy="60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1936;p39"/>
            <p:cNvSpPr/>
            <p:nvPr/>
          </p:nvSpPr>
          <p:spPr>
            <a:xfrm>
              <a:off x="1902104" y="2299210"/>
              <a:ext cx="558526" cy="1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37;p39"/>
            <p:cNvSpPr/>
            <p:nvPr/>
          </p:nvSpPr>
          <p:spPr>
            <a:xfrm>
              <a:off x="1566029" y="2431804"/>
              <a:ext cx="837184" cy="23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38;p39"/>
            <p:cNvSpPr/>
            <p:nvPr/>
          </p:nvSpPr>
          <p:spPr>
            <a:xfrm>
              <a:off x="1490611" y="1680454"/>
              <a:ext cx="1158404" cy="67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1" name="Google Shape;1939;p39"/>
            <p:cNvSpPr/>
            <p:nvPr/>
          </p:nvSpPr>
          <p:spPr>
            <a:xfrm>
              <a:off x="1568184" y="1749770"/>
              <a:ext cx="1025839" cy="547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940;p39"/>
            <p:cNvSpPr/>
            <p:nvPr/>
          </p:nvSpPr>
          <p:spPr>
            <a:xfrm>
              <a:off x="1622649" y="1970042"/>
              <a:ext cx="507791" cy="1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2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3" name="Google Shape;1941;p39"/>
            <p:cNvSpPr/>
            <p:nvPr/>
          </p:nvSpPr>
          <p:spPr>
            <a:xfrm>
              <a:off x="1644879" y="1836125"/>
              <a:ext cx="615121" cy="14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4" name="Google Shape;1942;p39"/>
            <p:cNvSpPr/>
            <p:nvPr/>
          </p:nvSpPr>
          <p:spPr>
            <a:xfrm>
              <a:off x="1442869" y="1254591"/>
              <a:ext cx="1115630" cy="52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943;p39"/>
            <p:cNvSpPr/>
            <p:nvPr/>
          </p:nvSpPr>
          <p:spPr>
            <a:xfrm>
              <a:off x="1492210" y="1302443"/>
              <a:ext cx="1001206" cy="41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944;p39"/>
            <p:cNvSpPr/>
            <p:nvPr/>
          </p:nvSpPr>
          <p:spPr>
            <a:xfrm>
              <a:off x="1490543" y="1512748"/>
              <a:ext cx="742371" cy="5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945;p39"/>
            <p:cNvSpPr/>
            <p:nvPr/>
          </p:nvSpPr>
          <p:spPr>
            <a:xfrm>
              <a:off x="1484146" y="1382056"/>
              <a:ext cx="516713" cy="3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46;p39"/>
            <p:cNvSpPr/>
            <p:nvPr/>
          </p:nvSpPr>
          <p:spPr>
            <a:xfrm>
              <a:off x="1173037" y="778025"/>
              <a:ext cx="1180748" cy="45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47;p39"/>
            <p:cNvSpPr/>
            <p:nvPr/>
          </p:nvSpPr>
          <p:spPr>
            <a:xfrm>
              <a:off x="1228200" y="833859"/>
              <a:ext cx="1056072" cy="34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48;p39"/>
            <p:cNvSpPr/>
            <p:nvPr/>
          </p:nvSpPr>
          <p:spPr>
            <a:xfrm>
              <a:off x="1595749" y="1073817"/>
              <a:ext cx="633763" cy="4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49;p39"/>
            <p:cNvSpPr/>
            <p:nvPr/>
          </p:nvSpPr>
          <p:spPr>
            <a:xfrm>
              <a:off x="1414448" y="987999"/>
              <a:ext cx="617802" cy="2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50;p39"/>
            <p:cNvSpPr/>
            <p:nvPr/>
          </p:nvSpPr>
          <p:spPr>
            <a:xfrm>
              <a:off x="1597122" y="882205"/>
              <a:ext cx="669798" cy="4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51;p39"/>
            <p:cNvSpPr/>
            <p:nvPr/>
          </p:nvSpPr>
          <p:spPr>
            <a:xfrm>
              <a:off x="842505" y="214192"/>
              <a:ext cx="1094811" cy="63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52;p39"/>
            <p:cNvSpPr/>
            <p:nvPr/>
          </p:nvSpPr>
          <p:spPr>
            <a:xfrm>
              <a:off x="897784" y="287603"/>
              <a:ext cx="929386" cy="50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53;p39"/>
            <p:cNvSpPr/>
            <p:nvPr/>
          </p:nvSpPr>
          <p:spPr>
            <a:xfrm>
              <a:off x="1073329" y="529754"/>
              <a:ext cx="654194" cy="17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54;p39"/>
            <p:cNvSpPr/>
            <p:nvPr/>
          </p:nvSpPr>
          <p:spPr>
            <a:xfrm>
              <a:off x="1060768" y="505269"/>
              <a:ext cx="494935" cy="13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55;p39"/>
            <p:cNvSpPr/>
            <p:nvPr/>
          </p:nvSpPr>
          <p:spPr>
            <a:xfrm>
              <a:off x="783490" y="0"/>
              <a:ext cx="1137004" cy="50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08" name="Google Shape;1956;p39"/>
            <p:cNvSpPr/>
            <p:nvPr/>
          </p:nvSpPr>
          <p:spPr>
            <a:xfrm>
              <a:off x="883014" y="62160"/>
              <a:ext cx="972399" cy="37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57;p39"/>
            <p:cNvSpPr/>
            <p:nvPr/>
          </p:nvSpPr>
          <p:spPr>
            <a:xfrm>
              <a:off x="1050474" y="226889"/>
              <a:ext cx="666327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10" name="Google Shape;1958;p39"/>
            <p:cNvSpPr/>
            <p:nvPr/>
          </p:nvSpPr>
          <p:spPr>
            <a:xfrm>
              <a:off x="1032890" y="121508"/>
              <a:ext cx="741417" cy="14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11" name="Google Shape;1959;p39"/>
            <p:cNvSpPr/>
            <p:nvPr/>
          </p:nvSpPr>
          <p:spPr>
            <a:xfrm>
              <a:off x="1257985" y="2547151"/>
              <a:ext cx="1275888" cy="79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60;p39"/>
            <p:cNvSpPr/>
            <p:nvPr/>
          </p:nvSpPr>
          <p:spPr>
            <a:xfrm>
              <a:off x="1335342" y="2616467"/>
              <a:ext cx="1143154" cy="6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61;p39"/>
            <p:cNvSpPr/>
            <p:nvPr/>
          </p:nvSpPr>
          <p:spPr>
            <a:xfrm>
              <a:off x="1392516" y="2912011"/>
              <a:ext cx="660098" cy="17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62;p39"/>
            <p:cNvSpPr/>
            <p:nvPr/>
          </p:nvSpPr>
          <p:spPr>
            <a:xfrm>
              <a:off x="1420355" y="2768830"/>
              <a:ext cx="798038" cy="24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63;p39"/>
            <p:cNvSpPr/>
            <p:nvPr/>
          </p:nvSpPr>
          <p:spPr>
            <a:xfrm>
              <a:off x="1613547" y="2760268"/>
              <a:ext cx="525202" cy="12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64;p39"/>
            <p:cNvSpPr/>
            <p:nvPr/>
          </p:nvSpPr>
          <p:spPr>
            <a:xfrm>
              <a:off x="190773" y="4127726"/>
              <a:ext cx="1091861" cy="95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65;p39"/>
            <p:cNvSpPr/>
            <p:nvPr/>
          </p:nvSpPr>
          <p:spPr>
            <a:xfrm>
              <a:off x="119545" y="3027730"/>
              <a:ext cx="1836379" cy="115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66;p39"/>
            <p:cNvSpPr/>
            <p:nvPr/>
          </p:nvSpPr>
          <p:spPr>
            <a:xfrm>
              <a:off x="5233" y="2240110"/>
              <a:ext cx="1788503" cy="152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67;p39"/>
            <p:cNvSpPr/>
            <p:nvPr/>
          </p:nvSpPr>
          <p:spPr>
            <a:xfrm>
              <a:off x="119714" y="3605996"/>
              <a:ext cx="1143410" cy="57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68;p39"/>
            <p:cNvSpPr/>
            <p:nvPr/>
          </p:nvSpPr>
          <p:spPr>
            <a:xfrm>
              <a:off x="299675" y="3666544"/>
              <a:ext cx="312745" cy="15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69;p39"/>
            <p:cNvSpPr/>
            <p:nvPr/>
          </p:nvSpPr>
          <p:spPr>
            <a:xfrm>
              <a:off x="299675" y="3666544"/>
              <a:ext cx="817986" cy="20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70;p39"/>
            <p:cNvSpPr/>
            <p:nvPr/>
          </p:nvSpPr>
          <p:spPr>
            <a:xfrm>
              <a:off x="487554" y="3995340"/>
              <a:ext cx="501842" cy="18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971;p39"/>
            <p:cNvSpPr/>
            <p:nvPr/>
          </p:nvSpPr>
          <p:spPr>
            <a:xfrm>
              <a:off x="1606093" y="2815522"/>
              <a:ext cx="40120" cy="16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1972;p39"/>
            <p:cNvSpPr/>
            <p:nvPr/>
          </p:nvSpPr>
          <p:spPr>
            <a:xfrm>
              <a:off x="1562483" y="2774784"/>
              <a:ext cx="54628" cy="12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1973;p39"/>
            <p:cNvSpPr/>
            <p:nvPr/>
          </p:nvSpPr>
          <p:spPr>
            <a:xfrm>
              <a:off x="1169339" y="2559807"/>
              <a:ext cx="166413" cy="7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1974;p39"/>
            <p:cNvSpPr/>
            <p:nvPr/>
          </p:nvSpPr>
          <p:spPr>
            <a:xfrm>
              <a:off x="1199370" y="2589336"/>
              <a:ext cx="126537" cy="8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1975;p39"/>
            <p:cNvSpPr/>
            <p:nvPr/>
          </p:nvSpPr>
          <p:spPr>
            <a:xfrm>
              <a:off x="787100" y="2372662"/>
              <a:ext cx="66807" cy="13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1976;p39"/>
            <p:cNvSpPr/>
            <p:nvPr/>
          </p:nvSpPr>
          <p:spPr>
            <a:xfrm>
              <a:off x="765222" y="2430066"/>
              <a:ext cx="58637" cy="12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977;p39"/>
            <p:cNvSpPr/>
            <p:nvPr/>
          </p:nvSpPr>
          <p:spPr>
            <a:xfrm>
              <a:off x="811797" y="3736564"/>
              <a:ext cx="305853" cy="13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1978;p39"/>
            <p:cNvSpPr/>
            <p:nvPr/>
          </p:nvSpPr>
          <p:spPr>
            <a:xfrm>
              <a:off x="691695" y="3444574"/>
              <a:ext cx="93555" cy="5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1979;p39"/>
            <p:cNvSpPr/>
            <p:nvPr/>
          </p:nvSpPr>
          <p:spPr>
            <a:xfrm>
              <a:off x="613369" y="3561496"/>
              <a:ext cx="115097" cy="16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980;p39"/>
            <p:cNvSpPr/>
            <p:nvPr/>
          </p:nvSpPr>
          <p:spPr>
            <a:xfrm>
              <a:off x="594159" y="4155063"/>
              <a:ext cx="1380144" cy="53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1981;p39"/>
            <p:cNvSpPr/>
            <p:nvPr/>
          </p:nvSpPr>
          <p:spPr>
            <a:xfrm>
              <a:off x="1118877" y="4556897"/>
              <a:ext cx="327808" cy="13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1982;p39"/>
            <p:cNvSpPr/>
            <p:nvPr/>
          </p:nvSpPr>
          <p:spPr>
            <a:xfrm>
              <a:off x="580618" y="4198628"/>
              <a:ext cx="425303" cy="41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1983;p39"/>
            <p:cNvSpPr/>
            <p:nvPr/>
          </p:nvSpPr>
          <p:spPr>
            <a:xfrm>
              <a:off x="1619197" y="3733958"/>
              <a:ext cx="240863" cy="17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1984;p39"/>
            <p:cNvSpPr/>
            <p:nvPr/>
          </p:nvSpPr>
          <p:spPr>
            <a:xfrm>
              <a:off x="835794" y="4034961"/>
              <a:ext cx="94825" cy="5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1985;p39"/>
            <p:cNvSpPr/>
            <p:nvPr/>
          </p:nvSpPr>
          <p:spPr>
            <a:xfrm>
              <a:off x="657229" y="4400895"/>
              <a:ext cx="67088" cy="1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38" name="Google Shape;1986;p39"/>
            <p:cNvSpPr/>
            <p:nvPr/>
          </p:nvSpPr>
          <p:spPr>
            <a:xfrm>
              <a:off x="588653" y="4596104"/>
              <a:ext cx="348696" cy="17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39" name="Google Shape;1987;p39"/>
            <p:cNvSpPr/>
            <p:nvPr/>
          </p:nvSpPr>
          <p:spPr>
            <a:xfrm>
              <a:off x="324856" y="3380225"/>
              <a:ext cx="284086" cy="15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1988;p39"/>
            <p:cNvSpPr/>
            <p:nvPr/>
          </p:nvSpPr>
          <p:spPr>
            <a:xfrm>
              <a:off x="923962" y="3491958"/>
              <a:ext cx="287151" cy="18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1989;p39"/>
            <p:cNvSpPr/>
            <p:nvPr/>
          </p:nvSpPr>
          <p:spPr>
            <a:xfrm rot="19800038">
              <a:off x="609995" y="3564511"/>
              <a:ext cx="169364" cy="8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1990;p39"/>
            <p:cNvSpPr/>
            <p:nvPr/>
          </p:nvSpPr>
          <p:spPr>
            <a:xfrm flipH="1" rot="568350">
              <a:off x="387961" y="3193737"/>
              <a:ext cx="156984" cy="9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1991;p39"/>
            <p:cNvSpPr/>
            <p:nvPr/>
          </p:nvSpPr>
          <p:spPr>
            <a:xfrm flipH="1">
              <a:off x="1081404" y="3344245"/>
              <a:ext cx="231085" cy="11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1992;p39"/>
            <p:cNvSpPr/>
            <p:nvPr/>
          </p:nvSpPr>
          <p:spPr>
            <a:xfrm>
              <a:off x="0" y="2964466"/>
              <a:ext cx="728512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993;p39"/>
            <p:cNvSpPr/>
            <p:nvPr/>
          </p:nvSpPr>
          <p:spPr>
            <a:xfrm>
              <a:off x="785918" y="3106556"/>
              <a:ext cx="728513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994;p39"/>
            <p:cNvSpPr/>
            <p:nvPr/>
          </p:nvSpPr>
          <p:spPr>
            <a:xfrm>
              <a:off x="1479693" y="3635286"/>
              <a:ext cx="156565" cy="31803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5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4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5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452" name="IMG_9884.png" descr="IMG_9884.png"/>
          <p:cNvPicPr>
            <a:picLocks noChangeAspect="1"/>
          </p:cNvPicPr>
          <p:nvPr/>
        </p:nvPicPr>
        <p:blipFill>
          <a:blip r:embed="rId9">
            <a:extLst/>
          </a:blip>
          <a:srcRect l="19092" t="56277" r="21671" b="27914"/>
          <a:stretch>
            <a:fillRect/>
          </a:stretch>
        </p:blipFill>
        <p:spPr>
          <a:xfrm>
            <a:off x="3421746" y="2233658"/>
            <a:ext cx="19072292" cy="3071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3" name="IMG_9906.png" descr="IMG_9906.png"/>
          <p:cNvPicPr>
            <a:picLocks noChangeAspect="1"/>
          </p:cNvPicPr>
          <p:nvPr/>
        </p:nvPicPr>
        <p:blipFill>
          <a:blip r:embed="rId10">
            <a:extLst/>
          </a:blip>
          <a:srcRect l="66112" t="8844" r="8844" b="59117"/>
          <a:stretch>
            <a:fillRect/>
          </a:stretch>
        </p:blipFill>
        <p:spPr>
          <a:xfrm>
            <a:off x="18732389" y="5305073"/>
            <a:ext cx="3761420" cy="2749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4" name="IMG_9906.png" descr="IMG_9906.png"/>
          <p:cNvPicPr>
            <a:picLocks noChangeAspect="1"/>
          </p:cNvPicPr>
          <p:nvPr/>
        </p:nvPicPr>
        <p:blipFill>
          <a:blip r:embed="rId10">
            <a:extLst/>
          </a:blip>
          <a:srcRect l="5922" t="7162" r="56707" b="59397"/>
          <a:stretch>
            <a:fillRect/>
          </a:stretch>
        </p:blipFill>
        <p:spPr>
          <a:xfrm>
            <a:off x="9106354" y="5305073"/>
            <a:ext cx="5612772" cy="286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5" name="IMG_9906.png" descr="IMG_9906.png"/>
          <p:cNvPicPr>
            <a:picLocks noChangeAspect="1"/>
          </p:cNvPicPr>
          <p:nvPr/>
        </p:nvPicPr>
        <p:blipFill>
          <a:blip r:embed="rId10">
            <a:extLst/>
          </a:blip>
          <a:srcRect l="68480" t="57174" r="9924" b="5030"/>
          <a:stretch>
            <a:fillRect/>
          </a:stretch>
        </p:blipFill>
        <p:spPr>
          <a:xfrm>
            <a:off x="2671767" y="5092107"/>
            <a:ext cx="3243411" cy="32434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47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45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45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5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5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7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460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1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2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63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4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5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6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7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70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46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6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73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476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77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81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479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8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84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8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8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486" name="IMG_9884.png" descr="IMG_9884.png"/>
          <p:cNvPicPr>
            <a:picLocks noChangeAspect="1"/>
          </p:cNvPicPr>
          <p:nvPr/>
        </p:nvPicPr>
        <p:blipFill>
          <a:blip r:embed="rId10">
            <a:extLst/>
          </a:blip>
          <a:srcRect l="29344" t="81084" r="22866" b="10611"/>
          <a:stretch>
            <a:fillRect/>
          </a:stretch>
        </p:blipFill>
        <p:spPr>
          <a:xfrm>
            <a:off x="10365074" y="2371300"/>
            <a:ext cx="12742077" cy="13360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2" name="Google Shape;1919;p39"/>
          <p:cNvGrpSpPr/>
          <p:nvPr/>
        </p:nvGrpSpPr>
        <p:grpSpPr>
          <a:xfrm>
            <a:off x="21782636" y="7944294"/>
            <a:ext cx="2649015" cy="5087695"/>
            <a:chOff x="0" y="0"/>
            <a:chExt cx="2649014" cy="5087694"/>
          </a:xfrm>
        </p:grpSpPr>
        <p:sp>
          <p:nvSpPr>
            <p:cNvPr id="2487" name="Google Shape;1920;p39"/>
            <p:cNvSpPr/>
            <p:nvPr/>
          </p:nvSpPr>
          <p:spPr>
            <a:xfrm>
              <a:off x="1299309" y="3975158"/>
              <a:ext cx="1003952" cy="53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21;p39"/>
            <p:cNvSpPr/>
            <p:nvPr/>
          </p:nvSpPr>
          <p:spPr>
            <a:xfrm>
              <a:off x="1354550" y="4021418"/>
              <a:ext cx="881080" cy="44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922;p39"/>
            <p:cNvSpPr/>
            <p:nvPr/>
          </p:nvSpPr>
          <p:spPr>
            <a:xfrm>
              <a:off x="1454360" y="4090876"/>
              <a:ext cx="724106" cy="13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1923;p39"/>
            <p:cNvSpPr/>
            <p:nvPr/>
          </p:nvSpPr>
          <p:spPr>
            <a:xfrm>
              <a:off x="1938788" y="4357180"/>
              <a:ext cx="251043" cy="2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24;p39"/>
            <p:cNvSpPr/>
            <p:nvPr/>
          </p:nvSpPr>
          <p:spPr>
            <a:xfrm>
              <a:off x="1572931" y="4218341"/>
              <a:ext cx="632262" cy="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925;p39"/>
            <p:cNvSpPr/>
            <p:nvPr/>
          </p:nvSpPr>
          <p:spPr>
            <a:xfrm>
              <a:off x="1432387" y="4254943"/>
              <a:ext cx="177333" cy="4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926;p39"/>
            <p:cNvSpPr/>
            <p:nvPr/>
          </p:nvSpPr>
          <p:spPr>
            <a:xfrm>
              <a:off x="1381407" y="3588502"/>
              <a:ext cx="1031630" cy="51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1927;p39"/>
            <p:cNvSpPr/>
            <p:nvPr/>
          </p:nvSpPr>
          <p:spPr>
            <a:xfrm>
              <a:off x="1436637" y="3605031"/>
              <a:ext cx="896538" cy="43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1928;p39"/>
            <p:cNvSpPr/>
            <p:nvPr/>
          </p:nvSpPr>
          <p:spPr>
            <a:xfrm>
              <a:off x="1679946" y="3752899"/>
              <a:ext cx="653858" cy="13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1929;p39"/>
            <p:cNvSpPr/>
            <p:nvPr/>
          </p:nvSpPr>
          <p:spPr>
            <a:xfrm>
              <a:off x="1528498" y="3897487"/>
              <a:ext cx="276473" cy="4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1930;p39"/>
            <p:cNvSpPr/>
            <p:nvPr/>
          </p:nvSpPr>
          <p:spPr>
            <a:xfrm>
              <a:off x="1363143" y="3132573"/>
              <a:ext cx="1072260" cy="6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931;p39"/>
            <p:cNvSpPr/>
            <p:nvPr/>
          </p:nvSpPr>
          <p:spPr>
            <a:xfrm>
              <a:off x="1418467" y="3193326"/>
              <a:ext cx="928748" cy="50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932;p39"/>
            <p:cNvSpPr/>
            <p:nvPr/>
          </p:nvSpPr>
          <p:spPr>
            <a:xfrm>
              <a:off x="1574563" y="3456983"/>
              <a:ext cx="722968" cy="11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933;p39"/>
            <p:cNvSpPr/>
            <p:nvPr/>
          </p:nvSpPr>
          <p:spPr>
            <a:xfrm>
              <a:off x="1871366" y="3380844"/>
              <a:ext cx="440936" cy="9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34;p39"/>
            <p:cNvSpPr/>
            <p:nvPr/>
          </p:nvSpPr>
          <p:spPr>
            <a:xfrm>
              <a:off x="1363000" y="2109626"/>
              <a:ext cx="1209768" cy="7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35;p39"/>
            <p:cNvSpPr/>
            <p:nvPr/>
          </p:nvSpPr>
          <p:spPr>
            <a:xfrm>
              <a:off x="1418553" y="2170297"/>
              <a:ext cx="1078999" cy="60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936;p39"/>
            <p:cNvSpPr/>
            <p:nvPr/>
          </p:nvSpPr>
          <p:spPr>
            <a:xfrm>
              <a:off x="1902104" y="2299210"/>
              <a:ext cx="558526" cy="1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1937;p39"/>
            <p:cNvSpPr/>
            <p:nvPr/>
          </p:nvSpPr>
          <p:spPr>
            <a:xfrm>
              <a:off x="1566029" y="2431804"/>
              <a:ext cx="837184" cy="23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938;p39"/>
            <p:cNvSpPr/>
            <p:nvPr/>
          </p:nvSpPr>
          <p:spPr>
            <a:xfrm>
              <a:off x="1490611" y="1680454"/>
              <a:ext cx="1158404" cy="67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06" name="Google Shape;1939;p39"/>
            <p:cNvSpPr/>
            <p:nvPr/>
          </p:nvSpPr>
          <p:spPr>
            <a:xfrm>
              <a:off x="1568184" y="1749770"/>
              <a:ext cx="1025839" cy="547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1940;p39"/>
            <p:cNvSpPr/>
            <p:nvPr/>
          </p:nvSpPr>
          <p:spPr>
            <a:xfrm>
              <a:off x="1622649" y="1970042"/>
              <a:ext cx="507791" cy="1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2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08" name="Google Shape;1941;p39"/>
            <p:cNvSpPr/>
            <p:nvPr/>
          </p:nvSpPr>
          <p:spPr>
            <a:xfrm>
              <a:off x="1644879" y="1836125"/>
              <a:ext cx="615121" cy="14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09" name="Google Shape;1942;p39"/>
            <p:cNvSpPr/>
            <p:nvPr/>
          </p:nvSpPr>
          <p:spPr>
            <a:xfrm>
              <a:off x="1442869" y="1254591"/>
              <a:ext cx="1115630" cy="52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1943;p39"/>
            <p:cNvSpPr/>
            <p:nvPr/>
          </p:nvSpPr>
          <p:spPr>
            <a:xfrm>
              <a:off x="1492210" y="1302443"/>
              <a:ext cx="1001206" cy="41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944;p39"/>
            <p:cNvSpPr/>
            <p:nvPr/>
          </p:nvSpPr>
          <p:spPr>
            <a:xfrm>
              <a:off x="1490543" y="1512748"/>
              <a:ext cx="742371" cy="5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45;p39"/>
            <p:cNvSpPr/>
            <p:nvPr/>
          </p:nvSpPr>
          <p:spPr>
            <a:xfrm>
              <a:off x="1484146" y="1382056"/>
              <a:ext cx="516713" cy="3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946;p39"/>
            <p:cNvSpPr/>
            <p:nvPr/>
          </p:nvSpPr>
          <p:spPr>
            <a:xfrm>
              <a:off x="1173037" y="778025"/>
              <a:ext cx="1180748" cy="45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47;p39"/>
            <p:cNvSpPr/>
            <p:nvPr/>
          </p:nvSpPr>
          <p:spPr>
            <a:xfrm>
              <a:off x="1228200" y="833859"/>
              <a:ext cx="1056072" cy="34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48;p39"/>
            <p:cNvSpPr/>
            <p:nvPr/>
          </p:nvSpPr>
          <p:spPr>
            <a:xfrm>
              <a:off x="1595749" y="1073817"/>
              <a:ext cx="633763" cy="4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49;p39"/>
            <p:cNvSpPr/>
            <p:nvPr/>
          </p:nvSpPr>
          <p:spPr>
            <a:xfrm>
              <a:off x="1414448" y="987999"/>
              <a:ext cx="617802" cy="2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50;p39"/>
            <p:cNvSpPr/>
            <p:nvPr/>
          </p:nvSpPr>
          <p:spPr>
            <a:xfrm>
              <a:off x="1597122" y="882205"/>
              <a:ext cx="669798" cy="4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951;p39"/>
            <p:cNvSpPr/>
            <p:nvPr/>
          </p:nvSpPr>
          <p:spPr>
            <a:xfrm>
              <a:off x="842505" y="214192"/>
              <a:ext cx="1094811" cy="63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52;p39"/>
            <p:cNvSpPr/>
            <p:nvPr/>
          </p:nvSpPr>
          <p:spPr>
            <a:xfrm>
              <a:off x="897784" y="287603"/>
              <a:ext cx="929386" cy="50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53;p39"/>
            <p:cNvSpPr/>
            <p:nvPr/>
          </p:nvSpPr>
          <p:spPr>
            <a:xfrm>
              <a:off x="1073329" y="529754"/>
              <a:ext cx="654194" cy="17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954;p39"/>
            <p:cNvSpPr/>
            <p:nvPr/>
          </p:nvSpPr>
          <p:spPr>
            <a:xfrm>
              <a:off x="1060768" y="505269"/>
              <a:ext cx="494935" cy="13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55;p39"/>
            <p:cNvSpPr/>
            <p:nvPr/>
          </p:nvSpPr>
          <p:spPr>
            <a:xfrm>
              <a:off x="783490" y="0"/>
              <a:ext cx="1137004" cy="50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3" name="Google Shape;1956;p39"/>
            <p:cNvSpPr/>
            <p:nvPr/>
          </p:nvSpPr>
          <p:spPr>
            <a:xfrm>
              <a:off x="883014" y="62160"/>
              <a:ext cx="972399" cy="37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57;p39"/>
            <p:cNvSpPr/>
            <p:nvPr/>
          </p:nvSpPr>
          <p:spPr>
            <a:xfrm>
              <a:off x="1050474" y="226889"/>
              <a:ext cx="666327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5" name="Google Shape;1958;p39"/>
            <p:cNvSpPr/>
            <p:nvPr/>
          </p:nvSpPr>
          <p:spPr>
            <a:xfrm>
              <a:off x="1032890" y="121508"/>
              <a:ext cx="741417" cy="14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6" name="Google Shape;1959;p39"/>
            <p:cNvSpPr/>
            <p:nvPr/>
          </p:nvSpPr>
          <p:spPr>
            <a:xfrm>
              <a:off x="1257985" y="2547151"/>
              <a:ext cx="1275888" cy="79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60;p39"/>
            <p:cNvSpPr/>
            <p:nvPr/>
          </p:nvSpPr>
          <p:spPr>
            <a:xfrm>
              <a:off x="1335342" y="2616467"/>
              <a:ext cx="1143154" cy="6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61;p39"/>
            <p:cNvSpPr/>
            <p:nvPr/>
          </p:nvSpPr>
          <p:spPr>
            <a:xfrm>
              <a:off x="1392516" y="2912011"/>
              <a:ext cx="660098" cy="17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62;p39"/>
            <p:cNvSpPr/>
            <p:nvPr/>
          </p:nvSpPr>
          <p:spPr>
            <a:xfrm>
              <a:off x="1420355" y="2768830"/>
              <a:ext cx="798038" cy="24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63;p39"/>
            <p:cNvSpPr/>
            <p:nvPr/>
          </p:nvSpPr>
          <p:spPr>
            <a:xfrm>
              <a:off x="1613547" y="2760268"/>
              <a:ext cx="525202" cy="12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64;p39"/>
            <p:cNvSpPr/>
            <p:nvPr/>
          </p:nvSpPr>
          <p:spPr>
            <a:xfrm>
              <a:off x="190773" y="4127726"/>
              <a:ext cx="1091861" cy="95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65;p39"/>
            <p:cNvSpPr/>
            <p:nvPr/>
          </p:nvSpPr>
          <p:spPr>
            <a:xfrm>
              <a:off x="119545" y="3027730"/>
              <a:ext cx="1836379" cy="115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66;p39"/>
            <p:cNvSpPr/>
            <p:nvPr/>
          </p:nvSpPr>
          <p:spPr>
            <a:xfrm>
              <a:off x="5233" y="2240110"/>
              <a:ext cx="1788503" cy="152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67;p39"/>
            <p:cNvSpPr/>
            <p:nvPr/>
          </p:nvSpPr>
          <p:spPr>
            <a:xfrm>
              <a:off x="119714" y="3605996"/>
              <a:ext cx="1143410" cy="57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68;p39"/>
            <p:cNvSpPr/>
            <p:nvPr/>
          </p:nvSpPr>
          <p:spPr>
            <a:xfrm>
              <a:off x="299675" y="3666544"/>
              <a:ext cx="312745" cy="15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69;p39"/>
            <p:cNvSpPr/>
            <p:nvPr/>
          </p:nvSpPr>
          <p:spPr>
            <a:xfrm>
              <a:off x="299675" y="3666544"/>
              <a:ext cx="817986" cy="20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70;p39"/>
            <p:cNvSpPr/>
            <p:nvPr/>
          </p:nvSpPr>
          <p:spPr>
            <a:xfrm>
              <a:off x="487554" y="3995340"/>
              <a:ext cx="501842" cy="18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71;p39"/>
            <p:cNvSpPr/>
            <p:nvPr/>
          </p:nvSpPr>
          <p:spPr>
            <a:xfrm>
              <a:off x="1606093" y="2815522"/>
              <a:ext cx="40120" cy="16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72;p39"/>
            <p:cNvSpPr/>
            <p:nvPr/>
          </p:nvSpPr>
          <p:spPr>
            <a:xfrm>
              <a:off x="1562483" y="2774784"/>
              <a:ext cx="54628" cy="12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73;p39"/>
            <p:cNvSpPr/>
            <p:nvPr/>
          </p:nvSpPr>
          <p:spPr>
            <a:xfrm>
              <a:off x="1169339" y="2559807"/>
              <a:ext cx="166413" cy="7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74;p39"/>
            <p:cNvSpPr/>
            <p:nvPr/>
          </p:nvSpPr>
          <p:spPr>
            <a:xfrm>
              <a:off x="1199370" y="2589336"/>
              <a:ext cx="126537" cy="8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1975;p39"/>
            <p:cNvSpPr/>
            <p:nvPr/>
          </p:nvSpPr>
          <p:spPr>
            <a:xfrm>
              <a:off x="787100" y="2372662"/>
              <a:ext cx="66807" cy="13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976;p39"/>
            <p:cNvSpPr/>
            <p:nvPr/>
          </p:nvSpPr>
          <p:spPr>
            <a:xfrm>
              <a:off x="765222" y="2430066"/>
              <a:ext cx="58637" cy="12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1977;p39"/>
            <p:cNvSpPr/>
            <p:nvPr/>
          </p:nvSpPr>
          <p:spPr>
            <a:xfrm>
              <a:off x="811797" y="3736564"/>
              <a:ext cx="305853" cy="13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1978;p39"/>
            <p:cNvSpPr/>
            <p:nvPr/>
          </p:nvSpPr>
          <p:spPr>
            <a:xfrm>
              <a:off x="691695" y="3444574"/>
              <a:ext cx="93555" cy="5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979;p39"/>
            <p:cNvSpPr/>
            <p:nvPr/>
          </p:nvSpPr>
          <p:spPr>
            <a:xfrm>
              <a:off x="613369" y="3561496"/>
              <a:ext cx="115097" cy="16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80;p39"/>
            <p:cNvSpPr/>
            <p:nvPr/>
          </p:nvSpPr>
          <p:spPr>
            <a:xfrm>
              <a:off x="594159" y="4155063"/>
              <a:ext cx="1380144" cy="53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981;p39"/>
            <p:cNvSpPr/>
            <p:nvPr/>
          </p:nvSpPr>
          <p:spPr>
            <a:xfrm>
              <a:off x="1118877" y="4556897"/>
              <a:ext cx="327808" cy="13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982;p39"/>
            <p:cNvSpPr/>
            <p:nvPr/>
          </p:nvSpPr>
          <p:spPr>
            <a:xfrm>
              <a:off x="580618" y="4198628"/>
              <a:ext cx="425303" cy="41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1983;p39"/>
            <p:cNvSpPr/>
            <p:nvPr/>
          </p:nvSpPr>
          <p:spPr>
            <a:xfrm>
              <a:off x="1619197" y="3733958"/>
              <a:ext cx="240863" cy="17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1984;p39"/>
            <p:cNvSpPr/>
            <p:nvPr/>
          </p:nvSpPr>
          <p:spPr>
            <a:xfrm>
              <a:off x="835794" y="4034961"/>
              <a:ext cx="94825" cy="5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1985;p39"/>
            <p:cNvSpPr/>
            <p:nvPr/>
          </p:nvSpPr>
          <p:spPr>
            <a:xfrm>
              <a:off x="657229" y="4400895"/>
              <a:ext cx="67088" cy="1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53" name="Google Shape;1986;p39"/>
            <p:cNvSpPr/>
            <p:nvPr/>
          </p:nvSpPr>
          <p:spPr>
            <a:xfrm>
              <a:off x="588653" y="4596104"/>
              <a:ext cx="348696" cy="17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54" name="Google Shape;1987;p39"/>
            <p:cNvSpPr/>
            <p:nvPr/>
          </p:nvSpPr>
          <p:spPr>
            <a:xfrm>
              <a:off x="324856" y="3380225"/>
              <a:ext cx="284086" cy="15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88;p39"/>
            <p:cNvSpPr/>
            <p:nvPr/>
          </p:nvSpPr>
          <p:spPr>
            <a:xfrm>
              <a:off x="923962" y="3491958"/>
              <a:ext cx="287151" cy="18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89;p39"/>
            <p:cNvSpPr/>
            <p:nvPr/>
          </p:nvSpPr>
          <p:spPr>
            <a:xfrm rot="19800038">
              <a:off x="609995" y="3564511"/>
              <a:ext cx="169364" cy="8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90;p39"/>
            <p:cNvSpPr/>
            <p:nvPr/>
          </p:nvSpPr>
          <p:spPr>
            <a:xfrm flipH="1" rot="568350">
              <a:off x="387961" y="3193737"/>
              <a:ext cx="156984" cy="9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91;p39"/>
            <p:cNvSpPr/>
            <p:nvPr/>
          </p:nvSpPr>
          <p:spPr>
            <a:xfrm flipH="1">
              <a:off x="1081404" y="3344245"/>
              <a:ext cx="231085" cy="11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1992;p39"/>
            <p:cNvSpPr/>
            <p:nvPr/>
          </p:nvSpPr>
          <p:spPr>
            <a:xfrm>
              <a:off x="0" y="2964466"/>
              <a:ext cx="728512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93;p39"/>
            <p:cNvSpPr/>
            <p:nvPr/>
          </p:nvSpPr>
          <p:spPr>
            <a:xfrm>
              <a:off x="785918" y="3106556"/>
              <a:ext cx="728513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1994;p39"/>
            <p:cNvSpPr/>
            <p:nvPr/>
          </p:nvSpPr>
          <p:spPr>
            <a:xfrm>
              <a:off x="1479693" y="3635286"/>
              <a:ext cx="156565" cy="31803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pic>
        <p:nvPicPr>
          <p:cNvPr id="2563" name="IMG_9908.png" descr="IMG_9908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648260" y="3707180"/>
            <a:ext cx="9664170" cy="69892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58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56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56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6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6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7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56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7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7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57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7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8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8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58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588" name="IMG_9884.png" descr="IMG_9884.png"/>
          <p:cNvPicPr>
            <a:picLocks noChangeAspect="1"/>
          </p:cNvPicPr>
          <p:nvPr/>
        </p:nvPicPr>
        <p:blipFill>
          <a:blip r:embed="rId9">
            <a:extLst/>
          </a:blip>
          <a:srcRect l="29668" t="80095" r="22866" b="10936"/>
          <a:stretch>
            <a:fillRect/>
          </a:stretch>
        </p:blipFill>
        <p:spPr>
          <a:xfrm>
            <a:off x="9140700" y="2546318"/>
            <a:ext cx="14343279" cy="16352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4" name="Google Shape;1919;p39"/>
          <p:cNvGrpSpPr/>
          <p:nvPr/>
        </p:nvGrpSpPr>
        <p:grpSpPr>
          <a:xfrm>
            <a:off x="21782636" y="7944294"/>
            <a:ext cx="2649015" cy="5087695"/>
            <a:chOff x="0" y="0"/>
            <a:chExt cx="2649014" cy="5087694"/>
          </a:xfrm>
        </p:grpSpPr>
        <p:sp>
          <p:nvSpPr>
            <p:cNvPr id="2589" name="Google Shape;1920;p39"/>
            <p:cNvSpPr/>
            <p:nvPr/>
          </p:nvSpPr>
          <p:spPr>
            <a:xfrm>
              <a:off x="1299309" y="3975158"/>
              <a:ext cx="1003952" cy="53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921;p39"/>
            <p:cNvSpPr/>
            <p:nvPr/>
          </p:nvSpPr>
          <p:spPr>
            <a:xfrm>
              <a:off x="1354550" y="4021418"/>
              <a:ext cx="881080" cy="44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22;p39"/>
            <p:cNvSpPr/>
            <p:nvPr/>
          </p:nvSpPr>
          <p:spPr>
            <a:xfrm>
              <a:off x="1454360" y="4090876"/>
              <a:ext cx="724106" cy="13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23;p39"/>
            <p:cNvSpPr/>
            <p:nvPr/>
          </p:nvSpPr>
          <p:spPr>
            <a:xfrm>
              <a:off x="1938788" y="4357180"/>
              <a:ext cx="251043" cy="2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24;p39"/>
            <p:cNvSpPr/>
            <p:nvPr/>
          </p:nvSpPr>
          <p:spPr>
            <a:xfrm>
              <a:off x="1572931" y="4218341"/>
              <a:ext cx="632262" cy="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25;p39"/>
            <p:cNvSpPr/>
            <p:nvPr/>
          </p:nvSpPr>
          <p:spPr>
            <a:xfrm>
              <a:off x="1432387" y="4254943"/>
              <a:ext cx="177333" cy="4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26;p39"/>
            <p:cNvSpPr/>
            <p:nvPr/>
          </p:nvSpPr>
          <p:spPr>
            <a:xfrm>
              <a:off x="1381407" y="3588502"/>
              <a:ext cx="1031630" cy="51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27;p39"/>
            <p:cNvSpPr/>
            <p:nvPr/>
          </p:nvSpPr>
          <p:spPr>
            <a:xfrm>
              <a:off x="1436637" y="3605031"/>
              <a:ext cx="896538" cy="43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928;p39"/>
            <p:cNvSpPr/>
            <p:nvPr/>
          </p:nvSpPr>
          <p:spPr>
            <a:xfrm>
              <a:off x="1679946" y="3752899"/>
              <a:ext cx="653858" cy="13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1929;p39"/>
            <p:cNvSpPr/>
            <p:nvPr/>
          </p:nvSpPr>
          <p:spPr>
            <a:xfrm>
              <a:off x="1528498" y="3897487"/>
              <a:ext cx="276473" cy="4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1930;p39"/>
            <p:cNvSpPr/>
            <p:nvPr/>
          </p:nvSpPr>
          <p:spPr>
            <a:xfrm>
              <a:off x="1363143" y="3132573"/>
              <a:ext cx="1072260" cy="6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1931;p39"/>
            <p:cNvSpPr/>
            <p:nvPr/>
          </p:nvSpPr>
          <p:spPr>
            <a:xfrm>
              <a:off x="1418467" y="3193326"/>
              <a:ext cx="928748" cy="50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932;p39"/>
            <p:cNvSpPr/>
            <p:nvPr/>
          </p:nvSpPr>
          <p:spPr>
            <a:xfrm>
              <a:off x="1574563" y="3456983"/>
              <a:ext cx="722968" cy="11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33;p39"/>
            <p:cNvSpPr/>
            <p:nvPr/>
          </p:nvSpPr>
          <p:spPr>
            <a:xfrm>
              <a:off x="1871366" y="3380844"/>
              <a:ext cx="440936" cy="9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34;p39"/>
            <p:cNvSpPr/>
            <p:nvPr/>
          </p:nvSpPr>
          <p:spPr>
            <a:xfrm>
              <a:off x="1363000" y="2109626"/>
              <a:ext cx="1209768" cy="7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1935;p39"/>
            <p:cNvSpPr/>
            <p:nvPr/>
          </p:nvSpPr>
          <p:spPr>
            <a:xfrm>
              <a:off x="1418553" y="2170297"/>
              <a:ext cx="1078999" cy="60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1936;p39"/>
            <p:cNvSpPr/>
            <p:nvPr/>
          </p:nvSpPr>
          <p:spPr>
            <a:xfrm>
              <a:off x="1902104" y="2299210"/>
              <a:ext cx="558526" cy="1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1937;p39"/>
            <p:cNvSpPr/>
            <p:nvPr/>
          </p:nvSpPr>
          <p:spPr>
            <a:xfrm>
              <a:off x="1566029" y="2431804"/>
              <a:ext cx="837184" cy="23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1938;p39"/>
            <p:cNvSpPr/>
            <p:nvPr/>
          </p:nvSpPr>
          <p:spPr>
            <a:xfrm>
              <a:off x="1490611" y="1680454"/>
              <a:ext cx="1158404" cy="67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08" name="Google Shape;1939;p39"/>
            <p:cNvSpPr/>
            <p:nvPr/>
          </p:nvSpPr>
          <p:spPr>
            <a:xfrm>
              <a:off x="1568184" y="1749770"/>
              <a:ext cx="1025839" cy="547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1940;p39"/>
            <p:cNvSpPr/>
            <p:nvPr/>
          </p:nvSpPr>
          <p:spPr>
            <a:xfrm>
              <a:off x="1622649" y="1970042"/>
              <a:ext cx="507791" cy="1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2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10" name="Google Shape;1941;p39"/>
            <p:cNvSpPr/>
            <p:nvPr/>
          </p:nvSpPr>
          <p:spPr>
            <a:xfrm>
              <a:off x="1644879" y="1836125"/>
              <a:ext cx="615121" cy="14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11" name="Google Shape;1942;p39"/>
            <p:cNvSpPr/>
            <p:nvPr/>
          </p:nvSpPr>
          <p:spPr>
            <a:xfrm>
              <a:off x="1442869" y="1254591"/>
              <a:ext cx="1115630" cy="52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1943;p39"/>
            <p:cNvSpPr/>
            <p:nvPr/>
          </p:nvSpPr>
          <p:spPr>
            <a:xfrm>
              <a:off x="1492210" y="1302443"/>
              <a:ext cx="1001206" cy="41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1944;p39"/>
            <p:cNvSpPr/>
            <p:nvPr/>
          </p:nvSpPr>
          <p:spPr>
            <a:xfrm>
              <a:off x="1490543" y="1512748"/>
              <a:ext cx="742371" cy="5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1945;p39"/>
            <p:cNvSpPr/>
            <p:nvPr/>
          </p:nvSpPr>
          <p:spPr>
            <a:xfrm>
              <a:off x="1484146" y="1382056"/>
              <a:ext cx="516713" cy="3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1946;p39"/>
            <p:cNvSpPr/>
            <p:nvPr/>
          </p:nvSpPr>
          <p:spPr>
            <a:xfrm>
              <a:off x="1173037" y="778025"/>
              <a:ext cx="1180748" cy="45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1947;p39"/>
            <p:cNvSpPr/>
            <p:nvPr/>
          </p:nvSpPr>
          <p:spPr>
            <a:xfrm>
              <a:off x="1228200" y="833859"/>
              <a:ext cx="1056072" cy="34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1948;p39"/>
            <p:cNvSpPr/>
            <p:nvPr/>
          </p:nvSpPr>
          <p:spPr>
            <a:xfrm>
              <a:off x="1595749" y="1073817"/>
              <a:ext cx="633763" cy="4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1949;p39"/>
            <p:cNvSpPr/>
            <p:nvPr/>
          </p:nvSpPr>
          <p:spPr>
            <a:xfrm>
              <a:off x="1414448" y="987999"/>
              <a:ext cx="617802" cy="2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1950;p39"/>
            <p:cNvSpPr/>
            <p:nvPr/>
          </p:nvSpPr>
          <p:spPr>
            <a:xfrm>
              <a:off x="1597122" y="882205"/>
              <a:ext cx="669798" cy="4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1951;p39"/>
            <p:cNvSpPr/>
            <p:nvPr/>
          </p:nvSpPr>
          <p:spPr>
            <a:xfrm>
              <a:off x="842505" y="214192"/>
              <a:ext cx="1094811" cy="63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52;p39"/>
            <p:cNvSpPr/>
            <p:nvPr/>
          </p:nvSpPr>
          <p:spPr>
            <a:xfrm>
              <a:off x="897784" y="287603"/>
              <a:ext cx="929386" cy="50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53;p39"/>
            <p:cNvSpPr/>
            <p:nvPr/>
          </p:nvSpPr>
          <p:spPr>
            <a:xfrm>
              <a:off x="1073329" y="529754"/>
              <a:ext cx="654194" cy="17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54;p39"/>
            <p:cNvSpPr/>
            <p:nvPr/>
          </p:nvSpPr>
          <p:spPr>
            <a:xfrm>
              <a:off x="1060768" y="505269"/>
              <a:ext cx="494935" cy="13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55;p39"/>
            <p:cNvSpPr/>
            <p:nvPr/>
          </p:nvSpPr>
          <p:spPr>
            <a:xfrm>
              <a:off x="783490" y="0"/>
              <a:ext cx="1137004" cy="50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25" name="Google Shape;1956;p39"/>
            <p:cNvSpPr/>
            <p:nvPr/>
          </p:nvSpPr>
          <p:spPr>
            <a:xfrm>
              <a:off x="883014" y="62160"/>
              <a:ext cx="972399" cy="37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57;p39"/>
            <p:cNvSpPr/>
            <p:nvPr/>
          </p:nvSpPr>
          <p:spPr>
            <a:xfrm>
              <a:off x="1050474" y="226889"/>
              <a:ext cx="666327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27" name="Google Shape;1958;p39"/>
            <p:cNvSpPr/>
            <p:nvPr/>
          </p:nvSpPr>
          <p:spPr>
            <a:xfrm>
              <a:off x="1032890" y="121508"/>
              <a:ext cx="741417" cy="14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28" name="Google Shape;1959;p39"/>
            <p:cNvSpPr/>
            <p:nvPr/>
          </p:nvSpPr>
          <p:spPr>
            <a:xfrm>
              <a:off x="1257985" y="2547151"/>
              <a:ext cx="1275888" cy="79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60;p39"/>
            <p:cNvSpPr/>
            <p:nvPr/>
          </p:nvSpPr>
          <p:spPr>
            <a:xfrm>
              <a:off x="1335342" y="2616467"/>
              <a:ext cx="1143154" cy="6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61;p39"/>
            <p:cNvSpPr/>
            <p:nvPr/>
          </p:nvSpPr>
          <p:spPr>
            <a:xfrm>
              <a:off x="1392516" y="2912011"/>
              <a:ext cx="660098" cy="17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62;p39"/>
            <p:cNvSpPr/>
            <p:nvPr/>
          </p:nvSpPr>
          <p:spPr>
            <a:xfrm>
              <a:off x="1420355" y="2768830"/>
              <a:ext cx="798038" cy="24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63;p39"/>
            <p:cNvSpPr/>
            <p:nvPr/>
          </p:nvSpPr>
          <p:spPr>
            <a:xfrm>
              <a:off x="1613547" y="2760268"/>
              <a:ext cx="525202" cy="12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64;p39"/>
            <p:cNvSpPr/>
            <p:nvPr/>
          </p:nvSpPr>
          <p:spPr>
            <a:xfrm>
              <a:off x="190773" y="4127726"/>
              <a:ext cx="1091861" cy="95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65;p39"/>
            <p:cNvSpPr/>
            <p:nvPr/>
          </p:nvSpPr>
          <p:spPr>
            <a:xfrm>
              <a:off x="119545" y="3027730"/>
              <a:ext cx="1836379" cy="115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66;p39"/>
            <p:cNvSpPr/>
            <p:nvPr/>
          </p:nvSpPr>
          <p:spPr>
            <a:xfrm>
              <a:off x="5233" y="2240110"/>
              <a:ext cx="1788503" cy="152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67;p39"/>
            <p:cNvSpPr/>
            <p:nvPr/>
          </p:nvSpPr>
          <p:spPr>
            <a:xfrm>
              <a:off x="119714" y="3605996"/>
              <a:ext cx="1143410" cy="57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1968;p39"/>
            <p:cNvSpPr/>
            <p:nvPr/>
          </p:nvSpPr>
          <p:spPr>
            <a:xfrm>
              <a:off x="299675" y="3666544"/>
              <a:ext cx="312745" cy="15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1969;p39"/>
            <p:cNvSpPr/>
            <p:nvPr/>
          </p:nvSpPr>
          <p:spPr>
            <a:xfrm>
              <a:off x="299675" y="3666544"/>
              <a:ext cx="817986" cy="20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1970;p39"/>
            <p:cNvSpPr/>
            <p:nvPr/>
          </p:nvSpPr>
          <p:spPr>
            <a:xfrm>
              <a:off x="487554" y="3995340"/>
              <a:ext cx="501842" cy="18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1971;p39"/>
            <p:cNvSpPr/>
            <p:nvPr/>
          </p:nvSpPr>
          <p:spPr>
            <a:xfrm>
              <a:off x="1606093" y="2815522"/>
              <a:ext cx="40120" cy="16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1972;p39"/>
            <p:cNvSpPr/>
            <p:nvPr/>
          </p:nvSpPr>
          <p:spPr>
            <a:xfrm>
              <a:off x="1562483" y="2774784"/>
              <a:ext cx="54628" cy="12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1973;p39"/>
            <p:cNvSpPr/>
            <p:nvPr/>
          </p:nvSpPr>
          <p:spPr>
            <a:xfrm>
              <a:off x="1169339" y="2559807"/>
              <a:ext cx="166413" cy="7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1974;p39"/>
            <p:cNvSpPr/>
            <p:nvPr/>
          </p:nvSpPr>
          <p:spPr>
            <a:xfrm>
              <a:off x="1199370" y="2589336"/>
              <a:ext cx="126537" cy="8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1975;p39"/>
            <p:cNvSpPr/>
            <p:nvPr/>
          </p:nvSpPr>
          <p:spPr>
            <a:xfrm>
              <a:off x="787100" y="2372662"/>
              <a:ext cx="66807" cy="13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1976;p39"/>
            <p:cNvSpPr/>
            <p:nvPr/>
          </p:nvSpPr>
          <p:spPr>
            <a:xfrm>
              <a:off x="765222" y="2430066"/>
              <a:ext cx="58637" cy="12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6" name="Google Shape;1977;p39"/>
            <p:cNvSpPr/>
            <p:nvPr/>
          </p:nvSpPr>
          <p:spPr>
            <a:xfrm>
              <a:off x="811797" y="3736564"/>
              <a:ext cx="305853" cy="13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7" name="Google Shape;1978;p39"/>
            <p:cNvSpPr/>
            <p:nvPr/>
          </p:nvSpPr>
          <p:spPr>
            <a:xfrm>
              <a:off x="691695" y="3444574"/>
              <a:ext cx="93555" cy="5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979;p39"/>
            <p:cNvSpPr/>
            <p:nvPr/>
          </p:nvSpPr>
          <p:spPr>
            <a:xfrm>
              <a:off x="613369" y="3561496"/>
              <a:ext cx="115097" cy="16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980;p39"/>
            <p:cNvSpPr/>
            <p:nvPr/>
          </p:nvSpPr>
          <p:spPr>
            <a:xfrm>
              <a:off x="594159" y="4155063"/>
              <a:ext cx="1380144" cy="53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981;p39"/>
            <p:cNvSpPr/>
            <p:nvPr/>
          </p:nvSpPr>
          <p:spPr>
            <a:xfrm>
              <a:off x="1118877" y="4556897"/>
              <a:ext cx="327808" cy="13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1982;p39"/>
            <p:cNvSpPr/>
            <p:nvPr/>
          </p:nvSpPr>
          <p:spPr>
            <a:xfrm>
              <a:off x="580618" y="4198628"/>
              <a:ext cx="425303" cy="41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1983;p39"/>
            <p:cNvSpPr/>
            <p:nvPr/>
          </p:nvSpPr>
          <p:spPr>
            <a:xfrm>
              <a:off x="1619197" y="3733958"/>
              <a:ext cx="240863" cy="17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Google Shape;1984;p39"/>
            <p:cNvSpPr/>
            <p:nvPr/>
          </p:nvSpPr>
          <p:spPr>
            <a:xfrm>
              <a:off x="835794" y="4034961"/>
              <a:ext cx="94825" cy="5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4" name="Google Shape;1985;p39"/>
            <p:cNvSpPr/>
            <p:nvPr/>
          </p:nvSpPr>
          <p:spPr>
            <a:xfrm>
              <a:off x="657229" y="4400895"/>
              <a:ext cx="67088" cy="1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55" name="Google Shape;1986;p39"/>
            <p:cNvSpPr/>
            <p:nvPr/>
          </p:nvSpPr>
          <p:spPr>
            <a:xfrm>
              <a:off x="588653" y="4596104"/>
              <a:ext cx="348696" cy="17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56" name="Google Shape;1987;p39"/>
            <p:cNvSpPr/>
            <p:nvPr/>
          </p:nvSpPr>
          <p:spPr>
            <a:xfrm>
              <a:off x="324856" y="3380225"/>
              <a:ext cx="284086" cy="15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7" name="Google Shape;1988;p39"/>
            <p:cNvSpPr/>
            <p:nvPr/>
          </p:nvSpPr>
          <p:spPr>
            <a:xfrm>
              <a:off x="923962" y="3491958"/>
              <a:ext cx="287151" cy="18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8" name="Google Shape;1989;p39"/>
            <p:cNvSpPr/>
            <p:nvPr/>
          </p:nvSpPr>
          <p:spPr>
            <a:xfrm rot="19800038">
              <a:off x="609995" y="3564511"/>
              <a:ext cx="169364" cy="8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9" name="Google Shape;1990;p39"/>
            <p:cNvSpPr/>
            <p:nvPr/>
          </p:nvSpPr>
          <p:spPr>
            <a:xfrm flipH="1" rot="568350">
              <a:off x="387961" y="3193737"/>
              <a:ext cx="156984" cy="9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0" name="Google Shape;1991;p39"/>
            <p:cNvSpPr/>
            <p:nvPr/>
          </p:nvSpPr>
          <p:spPr>
            <a:xfrm flipH="1">
              <a:off x="1081404" y="3344245"/>
              <a:ext cx="231085" cy="11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1" name="Google Shape;1992;p39"/>
            <p:cNvSpPr/>
            <p:nvPr/>
          </p:nvSpPr>
          <p:spPr>
            <a:xfrm>
              <a:off x="0" y="2964466"/>
              <a:ext cx="728512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2" name="Google Shape;1993;p39"/>
            <p:cNvSpPr/>
            <p:nvPr/>
          </p:nvSpPr>
          <p:spPr>
            <a:xfrm>
              <a:off x="785918" y="3106556"/>
              <a:ext cx="728513" cy="7285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1994;p39"/>
            <p:cNvSpPr/>
            <p:nvPr/>
          </p:nvSpPr>
          <p:spPr>
            <a:xfrm>
              <a:off x="1479693" y="3635286"/>
              <a:ext cx="156565" cy="31803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69" name="تجميع"/>
          <p:cNvGrpSpPr/>
          <p:nvPr/>
        </p:nvGrpSpPr>
        <p:grpSpPr>
          <a:xfrm>
            <a:off x="12588422" y="5491702"/>
            <a:ext cx="5429091" cy="2090894"/>
            <a:chOff x="0" y="0"/>
            <a:chExt cx="5429090" cy="2090893"/>
          </a:xfrm>
        </p:grpSpPr>
        <p:sp>
          <p:nvSpPr>
            <p:cNvPr id="2665" name="٧٥"/>
            <p:cNvSpPr txBox="1"/>
            <p:nvPr/>
          </p:nvSpPr>
          <p:spPr>
            <a:xfrm>
              <a:off x="1640273" y="654487"/>
              <a:ext cx="1508035" cy="10937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62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 sz="5500"/>
              </a:pPr>
              <a:r>
                <a:rPr sz="6200"/>
                <a:t>٧٥</a:t>
              </a:r>
            </a:p>
          </p:txBody>
        </p:sp>
        <p:sp>
          <p:nvSpPr>
            <p:cNvPr id="2666" name="ْ"/>
            <p:cNvSpPr txBox="1"/>
            <p:nvPr/>
          </p:nvSpPr>
          <p:spPr>
            <a:xfrm>
              <a:off x="1474187" y="0"/>
              <a:ext cx="631010" cy="14410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7700">
                  <a:solidFill>
                    <a:srgbClr val="0056D6"/>
                  </a:solidFill>
                  <a:latin typeface="Araboto Bold"/>
                  <a:ea typeface="Araboto Bold"/>
                  <a:cs typeface="Araboto Bold"/>
                  <a:sym typeface="Araboto Bold"/>
                </a:defRPr>
              </a:lvl1pPr>
            </a:lstStyle>
            <a:p>
              <a:pPr rtl="0">
                <a:defRPr/>
              </a:pPr>
              <a:r>
                <a:t>ْ</a:t>
              </a:r>
            </a:p>
          </p:txBody>
        </p:sp>
        <p:sp>
          <p:nvSpPr>
            <p:cNvPr id="2667" name="قياسها :"/>
            <p:cNvSpPr txBox="1"/>
            <p:nvPr/>
          </p:nvSpPr>
          <p:spPr>
            <a:xfrm>
              <a:off x="2562595" y="744651"/>
              <a:ext cx="2866496" cy="91345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50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قياسها :</a:t>
              </a:r>
            </a:p>
          </p:txBody>
        </p:sp>
        <p:sp>
          <p:nvSpPr>
            <p:cNvPr id="2668" name="تقريباً"/>
            <p:cNvSpPr txBox="1"/>
            <p:nvPr/>
          </p:nvSpPr>
          <p:spPr>
            <a:xfrm>
              <a:off x="0" y="744651"/>
              <a:ext cx="1640274" cy="134624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b="1" sz="50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تقريباً</a:t>
              </a:r>
            </a:p>
          </p:txBody>
        </p:sp>
      </p:grpSp>
      <p:pic>
        <p:nvPicPr>
          <p:cNvPr id="2670" name="IMG_9908.png" descr="IMG_9908.png"/>
          <p:cNvPicPr>
            <a:picLocks noChangeAspect="1"/>
          </p:cNvPicPr>
          <p:nvPr/>
        </p:nvPicPr>
        <p:blipFill>
          <a:blip r:embed="rId10">
            <a:extLst/>
          </a:blip>
          <a:srcRect l="0" t="0" r="0" b="0"/>
          <a:stretch>
            <a:fillRect/>
          </a:stretch>
        </p:blipFill>
        <p:spPr>
          <a:xfrm>
            <a:off x="2490141" y="3709392"/>
            <a:ext cx="8707073" cy="62970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8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68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67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67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7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7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8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675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76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77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78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79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80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81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82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85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68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8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88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69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9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696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694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9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7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9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1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1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1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3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3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3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6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6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75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77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77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777" name="IMG_9885.png" descr="IMG_9885.png"/>
          <p:cNvPicPr>
            <a:picLocks noChangeAspect="1"/>
          </p:cNvPicPr>
          <p:nvPr/>
        </p:nvPicPr>
        <p:blipFill>
          <a:blip r:embed="rId10">
            <a:extLst/>
          </a:blip>
          <a:srcRect l="3568" t="0" r="9205" b="51662"/>
          <a:stretch>
            <a:fillRect/>
          </a:stretch>
        </p:blipFill>
        <p:spPr>
          <a:xfrm>
            <a:off x="4462617" y="2496869"/>
            <a:ext cx="17267305" cy="38727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9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79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78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77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7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8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9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78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8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8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8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8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8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8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8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9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79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9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9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9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1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1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2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3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3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3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6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6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76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87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5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87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878" name="IMG_9885.png" descr="IMG_9885.png"/>
          <p:cNvPicPr>
            <a:picLocks noChangeAspect="1"/>
          </p:cNvPicPr>
          <p:nvPr/>
        </p:nvPicPr>
        <p:blipFill>
          <a:blip r:embed="rId9">
            <a:extLst/>
          </a:blip>
          <a:srcRect l="3568" t="0" r="9205" b="51662"/>
          <a:stretch>
            <a:fillRect/>
          </a:stretch>
        </p:blipFill>
        <p:spPr>
          <a:xfrm>
            <a:off x="4462617" y="2496869"/>
            <a:ext cx="17267305" cy="3872751"/>
          </a:xfrm>
          <a:prstGeom prst="rect">
            <a:avLst/>
          </a:prstGeom>
          <a:ln w="12700">
            <a:miter lim="400000"/>
          </a:ln>
        </p:spPr>
      </p:pic>
      <p:sp>
        <p:nvSpPr>
          <p:cNvPr id="2879" name="قياس الزاوية ج = ۷۰° تقريباً…"/>
          <p:cNvSpPr txBox="1"/>
          <p:nvPr/>
        </p:nvSpPr>
        <p:spPr>
          <a:xfrm>
            <a:off x="3830466" y="6369576"/>
            <a:ext cx="17094307" cy="39651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algn="ctr" defTabSz="355600">
              <a:lnSpc>
                <a:spcPct val="125000"/>
              </a:lnSpc>
              <a:defRPr b="1" sz="4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قياس</a:t>
            </a:r>
            <a:r>
              <a:rPr b="0"/>
              <a:t> </a:t>
            </a:r>
            <a:r>
              <a:t>الزاوية</a:t>
            </a:r>
            <a:r>
              <a:rPr b="0"/>
              <a:t> </a:t>
            </a:r>
            <a:r>
              <a:t>ج</a:t>
            </a:r>
            <a:r>
              <a:rPr b="0"/>
              <a:t> = </a:t>
            </a:r>
            <a:r>
              <a:rPr>
                <a:solidFill>
                  <a:srgbClr val="791A3D"/>
                </a:solidFill>
              </a:rPr>
              <a:t>۷۰°</a:t>
            </a:r>
            <a:r>
              <a:rPr b="0"/>
              <a:t> </a:t>
            </a:r>
            <a:r>
              <a:t>تقريباً</a:t>
            </a:r>
            <a:r>
              <a:rPr b="0"/>
              <a:t> </a:t>
            </a:r>
            <a:endParaRPr b="0"/>
          </a:p>
          <a:p>
            <a:pPr algn="ctr" defTabSz="355600">
              <a:lnSpc>
                <a:spcPct val="125000"/>
              </a:lnSpc>
              <a:defRPr b="1" sz="4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قياس</a:t>
            </a:r>
            <a:r>
              <a:rPr b="0"/>
              <a:t> </a:t>
            </a:r>
            <a:r>
              <a:t>الزاوية</a:t>
            </a:r>
            <a:r>
              <a:rPr b="0"/>
              <a:t> </a:t>
            </a:r>
            <a:r>
              <a:t>د</a:t>
            </a:r>
            <a:r>
              <a:rPr b="0"/>
              <a:t> =</a:t>
            </a:r>
            <a:r>
              <a:rPr b="0">
                <a:solidFill>
                  <a:srgbClr val="99244F"/>
                </a:solidFill>
              </a:rPr>
              <a:t> </a:t>
            </a:r>
            <a:r>
              <a:rPr>
                <a:solidFill>
                  <a:srgbClr val="99244F"/>
                </a:solidFill>
              </a:rPr>
              <a:t>۱۱۰°</a:t>
            </a:r>
            <a:r>
              <a:rPr b="0"/>
              <a:t> </a:t>
            </a:r>
            <a:r>
              <a:t>تقريباً</a:t>
            </a:r>
            <a:r>
              <a:rPr b="0"/>
              <a:t> </a:t>
            </a:r>
            <a:endParaRPr b="0"/>
          </a:p>
          <a:p>
            <a:pPr algn="ctr" defTabSz="355600">
              <a:lnSpc>
                <a:spcPct val="125000"/>
              </a:lnSpc>
              <a:defRPr b="1" sz="4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قياس</a:t>
            </a:r>
            <a:r>
              <a:rPr b="0"/>
              <a:t> </a:t>
            </a:r>
            <a:r>
              <a:t>الزاوية</a:t>
            </a:r>
            <a:r>
              <a:rPr b="0"/>
              <a:t> </a:t>
            </a:r>
            <a:r>
              <a:t>أ</a:t>
            </a:r>
            <a:r>
              <a:rPr b="0"/>
              <a:t> = </a:t>
            </a:r>
            <a:r>
              <a:t> </a:t>
            </a:r>
            <a:r>
              <a:rPr>
                <a:solidFill>
                  <a:srgbClr val="791A3D"/>
                </a:solidFill>
              </a:rPr>
              <a:t>۷۰°</a:t>
            </a:r>
            <a:r>
              <a:rPr b="0"/>
              <a:t> </a:t>
            </a:r>
            <a:r>
              <a:t>تقريباً</a:t>
            </a:r>
          </a:p>
          <a:p>
            <a:pPr algn="ctr" defTabSz="355600">
              <a:lnSpc>
                <a:spcPct val="125000"/>
              </a:lnSpc>
              <a:defRPr b="1" sz="4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 </a:t>
            </a:r>
            <a:r>
              <a:t>قياس</a:t>
            </a:r>
            <a:r>
              <a:rPr b="0"/>
              <a:t> </a:t>
            </a:r>
            <a:r>
              <a:t>الزاوية</a:t>
            </a:r>
            <a:r>
              <a:rPr b="0"/>
              <a:t> </a:t>
            </a:r>
            <a:r>
              <a:t>ب</a:t>
            </a:r>
            <a:r>
              <a:rPr b="0"/>
              <a:t> =</a:t>
            </a:r>
            <a:r>
              <a:t> </a:t>
            </a:r>
            <a:r>
              <a:rPr>
                <a:solidFill>
                  <a:srgbClr val="99244F"/>
                </a:solidFill>
              </a:rPr>
              <a:t>۱۱۰°</a:t>
            </a:r>
            <a:r>
              <a:rPr b="0"/>
              <a:t> </a:t>
            </a:r>
            <a:r>
              <a:t>تقريباً</a:t>
            </a:r>
            <a:r>
              <a:rPr b="0"/>
              <a:t> </a:t>
            </a:r>
            <a:endParaRPr b="0"/>
          </a:p>
          <a:p>
            <a:pPr algn="ctr" defTabSz="355600">
              <a:lnSpc>
                <a:spcPct val="125000"/>
              </a:lnSpc>
              <a:defRPr b="1" sz="43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العلاقة</a:t>
            </a:r>
            <a:r>
              <a:rPr b="0"/>
              <a:t> </a:t>
            </a:r>
            <a:r>
              <a:t>بين</a:t>
            </a:r>
            <a:r>
              <a:rPr b="0"/>
              <a:t> </a:t>
            </a:r>
            <a:r>
              <a:t>الزوايا</a:t>
            </a:r>
            <a:r>
              <a:rPr b="0"/>
              <a:t> </a:t>
            </a:r>
            <a:r>
              <a:t>:</a:t>
            </a:r>
            <a:r>
              <a:rPr b="0"/>
              <a:t> </a:t>
            </a:r>
            <a:r>
              <a:t>كل</a:t>
            </a:r>
            <a:r>
              <a:rPr b="0"/>
              <a:t> </a:t>
            </a:r>
            <a:r>
              <a:t>زاويتين</a:t>
            </a:r>
            <a:r>
              <a:rPr b="0"/>
              <a:t> </a:t>
            </a:r>
            <a:r>
              <a:t>متقابلتان</a:t>
            </a:r>
            <a:r>
              <a:rPr b="0"/>
              <a:t> </a:t>
            </a:r>
            <a:r>
              <a:t>متساويتان </a:t>
            </a:r>
            <a:r>
              <a:rPr b="0"/>
              <a:t>و</a:t>
            </a:r>
            <a:r>
              <a:t>كل</a:t>
            </a:r>
            <a:r>
              <a:rPr b="0"/>
              <a:t> </a:t>
            </a:r>
            <a:r>
              <a:t>زاويتان</a:t>
            </a:r>
            <a:r>
              <a:rPr b="0"/>
              <a:t> </a:t>
            </a:r>
            <a:r>
              <a:t>متتاليتان</a:t>
            </a:r>
            <a:r>
              <a:rPr b="0"/>
              <a:t> </a:t>
            </a:r>
            <a:r>
              <a:t>متكاملتان</a:t>
            </a:r>
          </a:p>
        </p:txBody>
      </p:sp>
      <p:grpSp>
        <p:nvGrpSpPr>
          <p:cNvPr id="289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89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8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8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8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9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884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85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86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87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88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89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90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91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94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89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9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97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900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913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909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903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904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905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906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907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908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910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911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912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114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914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0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1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9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0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1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2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3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8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9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0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1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2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3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4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5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6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7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8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9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0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1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2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3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4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5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6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7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8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9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0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1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2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3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4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5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7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8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9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0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1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3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4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5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6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7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8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9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0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1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2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3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11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13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13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11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11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1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11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13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120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21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22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123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24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25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26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27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130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12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12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133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230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136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7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8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9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0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53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141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2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3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4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5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6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7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8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9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0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1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2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27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154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220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155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6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7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8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9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0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1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2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3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4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5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6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7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8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9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0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1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2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3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4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5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6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7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8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9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0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1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2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3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4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5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6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7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8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9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0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1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2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3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4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5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6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7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8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9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00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01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02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03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04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05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06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07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08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09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10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11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12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13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14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15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16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17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18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19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224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221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22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23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225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6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28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9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231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32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233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235" name="IMG_9875.jpeg" descr="IMG_9875.jpeg"/>
          <p:cNvPicPr>
            <a:picLocks noChangeAspect="1"/>
          </p:cNvPicPr>
          <p:nvPr/>
        </p:nvPicPr>
        <p:blipFill>
          <a:blip r:embed="rId4">
            <a:extLst/>
          </a:blip>
          <a:srcRect l="430" t="0" r="430" b="0"/>
          <a:stretch>
            <a:fillRect/>
          </a:stretch>
        </p:blipFill>
        <p:spPr>
          <a:xfrm>
            <a:off x="3529586" y="1998061"/>
            <a:ext cx="8720137" cy="10753200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236" name="IMG_9876.jpeg" descr="IMG_9876.jpeg"/>
          <p:cNvPicPr>
            <a:picLocks noChangeAspect="1"/>
          </p:cNvPicPr>
          <p:nvPr/>
        </p:nvPicPr>
        <p:blipFill>
          <a:blip r:embed="rId5">
            <a:extLst/>
          </a:blip>
          <a:srcRect l="0" t="2824" r="0" b="2824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23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3465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461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240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1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44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242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3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45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6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7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8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9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0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1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2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3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4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5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6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7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8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9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0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1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2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3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4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5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6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7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8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9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0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1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2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3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4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5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6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7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8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9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0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1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2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3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4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5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6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7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8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9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0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1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2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3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4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5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6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7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8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9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0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1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2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3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4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5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6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7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8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9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0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1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2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3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4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5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6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7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8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9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0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1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2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3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4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5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6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7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8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9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0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1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2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3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4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5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6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7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8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9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0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1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2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3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4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5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6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7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50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348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9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53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351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2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56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354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5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57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60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358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9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61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2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3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4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5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6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7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8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9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0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1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2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3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4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5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6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7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8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9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0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1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2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3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4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5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6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7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8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9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0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1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2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3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4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5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6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7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8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9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0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1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2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3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4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5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6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7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8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9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0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1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2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3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4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5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6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7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8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9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0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1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2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3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4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5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6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458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427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8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9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0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1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2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3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4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5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6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7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8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9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0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1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2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3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4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5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6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7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8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9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50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51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52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53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54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55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56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57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459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0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64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462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3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576" name="تجميع"/>
          <p:cNvGrpSpPr/>
          <p:nvPr/>
        </p:nvGrpSpPr>
        <p:grpSpPr>
          <a:xfrm>
            <a:off x="3950724" y="1244997"/>
            <a:ext cx="9211369" cy="9363979"/>
            <a:chOff x="0" y="0"/>
            <a:chExt cx="9211367" cy="9363978"/>
          </a:xfrm>
        </p:grpSpPr>
        <p:grpSp>
          <p:nvGrpSpPr>
            <p:cNvPr id="3564" name="تجميع"/>
            <p:cNvGrpSpPr/>
            <p:nvPr/>
          </p:nvGrpSpPr>
          <p:grpSpPr>
            <a:xfrm>
              <a:off x="-1" y="0"/>
              <a:ext cx="9211369" cy="9363979"/>
              <a:chOff x="0" y="0"/>
              <a:chExt cx="9211367" cy="9363977"/>
            </a:xfrm>
          </p:grpSpPr>
          <p:grpSp>
            <p:nvGrpSpPr>
              <p:cNvPr id="3562" name="Google Shape;1136;p35"/>
              <p:cNvGrpSpPr/>
              <p:nvPr/>
            </p:nvGrpSpPr>
            <p:grpSpPr>
              <a:xfrm flipH="1">
                <a:off x="-1" y="509596"/>
                <a:ext cx="9211369" cy="8854383"/>
                <a:chOff x="0" y="0"/>
                <a:chExt cx="9211367" cy="8854382"/>
              </a:xfrm>
            </p:grpSpPr>
            <p:sp>
              <p:nvSpPr>
                <p:cNvPr id="3466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67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561" name="Google Shape;1139;p35"/>
                <p:cNvGrpSpPr/>
                <p:nvPr/>
              </p:nvGrpSpPr>
              <p:grpSpPr>
                <a:xfrm>
                  <a:off x="0" y="978513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480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468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479" name="Google Shape;1142;p35"/>
                    <p:cNvGrpSpPr/>
                    <p:nvPr/>
                  </p:nvGrpSpPr>
                  <p:grpSpPr>
                    <a:xfrm>
                      <a:off x="523918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469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70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71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72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73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74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75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76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77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78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560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483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481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82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484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5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6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7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8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9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0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1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2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3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4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5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6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7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8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9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0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1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2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3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4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5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6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7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8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9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0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1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2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3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4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5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6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7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8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9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0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1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2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3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4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5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6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7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8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9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30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31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32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33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34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35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36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37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38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39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40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41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42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43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44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45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46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47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48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49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50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51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559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552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558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553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54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55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56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57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563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575" name="تجميع"/>
            <p:cNvGrpSpPr/>
            <p:nvPr/>
          </p:nvGrpSpPr>
          <p:grpSpPr>
            <a:xfrm>
              <a:off x="4738666" y="3010616"/>
              <a:ext cx="3983264" cy="4376297"/>
              <a:chOff x="0" y="0"/>
              <a:chExt cx="3983263" cy="4376295"/>
            </a:xfrm>
          </p:grpSpPr>
          <p:sp>
            <p:nvSpPr>
              <p:cNvPr id="3565" name="سؤال"/>
              <p:cNvSpPr txBox="1"/>
              <p:nvPr/>
            </p:nvSpPr>
            <p:spPr>
              <a:xfrm>
                <a:off x="628801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566" name="صفحة"/>
              <p:cNvSpPr txBox="1"/>
              <p:nvPr/>
            </p:nvSpPr>
            <p:spPr>
              <a:xfrm>
                <a:off x="500245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567" name="من ٩ إلى ١٥"/>
              <p:cNvSpPr txBox="1"/>
              <p:nvPr/>
            </p:nvSpPr>
            <p:spPr>
              <a:xfrm>
                <a:off x="0" y="1084628"/>
                <a:ext cx="3983264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3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من ٩ إلى ١٥ </a:t>
                </a:r>
              </a:p>
            </p:txBody>
          </p:sp>
          <p:sp>
            <p:nvSpPr>
              <p:cNvPr id="3568" name="٧٦"/>
              <p:cNvSpPr txBox="1"/>
              <p:nvPr/>
            </p:nvSpPr>
            <p:spPr>
              <a:xfrm>
                <a:off x="831971" y="3315049"/>
                <a:ext cx="2243121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٧٦</a:t>
                </a:r>
              </a:p>
            </p:txBody>
          </p:sp>
          <p:grpSp>
            <p:nvGrpSpPr>
              <p:cNvPr id="3571" name="تجميع"/>
              <p:cNvGrpSpPr/>
              <p:nvPr/>
            </p:nvGrpSpPr>
            <p:grpSpPr>
              <a:xfrm>
                <a:off x="2635262" y="2307042"/>
                <a:ext cx="641922" cy="687251"/>
                <a:chOff x="0" y="0"/>
                <a:chExt cx="641921" cy="687249"/>
              </a:xfrm>
            </p:grpSpPr>
            <p:sp>
              <p:nvSpPr>
                <p:cNvPr id="3569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0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74" name="تجميع"/>
              <p:cNvGrpSpPr/>
              <p:nvPr/>
            </p:nvGrpSpPr>
            <p:grpSpPr>
              <a:xfrm>
                <a:off x="2762262" y="325689"/>
                <a:ext cx="641922" cy="687251"/>
                <a:chOff x="0" y="0"/>
                <a:chExt cx="641921" cy="687249"/>
              </a:xfrm>
            </p:grpSpPr>
            <p:sp>
              <p:nvSpPr>
                <p:cNvPr id="3572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3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57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58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2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8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585" name="تجميع"/>
          <p:cNvGrpSpPr/>
          <p:nvPr/>
        </p:nvGrpSpPr>
        <p:grpSpPr>
          <a:xfrm>
            <a:off x="18393065" y="7855514"/>
            <a:ext cx="5063414" cy="1369681"/>
            <a:chOff x="0" y="0"/>
            <a:chExt cx="5063412" cy="1369679"/>
          </a:xfrm>
        </p:grpSpPr>
        <p:sp>
          <p:nvSpPr>
            <p:cNvPr id="58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pic>
        <p:nvPicPr>
          <p:cNvPr id="586" name="IMG_9877.png" descr="IMG_9877.png"/>
          <p:cNvPicPr>
            <a:picLocks noChangeAspect="1"/>
          </p:cNvPicPr>
          <p:nvPr/>
        </p:nvPicPr>
        <p:blipFill>
          <a:blip r:embed="rId9">
            <a:extLst/>
          </a:blip>
          <a:srcRect l="0" t="1989" r="5953" b="69637"/>
          <a:stretch>
            <a:fillRect/>
          </a:stretch>
        </p:blipFill>
        <p:spPr>
          <a:xfrm>
            <a:off x="7309445" y="2308820"/>
            <a:ext cx="9764937" cy="3479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IMG_9877.png" descr="IMG_9877.png"/>
          <p:cNvPicPr>
            <a:picLocks noChangeAspect="1"/>
          </p:cNvPicPr>
          <p:nvPr/>
        </p:nvPicPr>
        <p:blipFill>
          <a:blip r:embed="rId9">
            <a:extLst/>
          </a:blip>
          <a:srcRect l="45319" t="56491" r="4052" b="2001"/>
          <a:stretch>
            <a:fillRect/>
          </a:stretch>
        </p:blipFill>
        <p:spPr>
          <a:xfrm>
            <a:off x="11817944" y="6380051"/>
            <a:ext cx="5256772" cy="50905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60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59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58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9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60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59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9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0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6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6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0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78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63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61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63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67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7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787" name="IMG_9878.png" descr="IMG_9878.png"/>
          <p:cNvPicPr>
            <a:picLocks noChangeAspect="1"/>
          </p:cNvPicPr>
          <p:nvPr/>
        </p:nvPicPr>
        <p:blipFill>
          <a:blip r:embed="rId9">
            <a:extLst/>
          </a:blip>
          <a:srcRect l="4854" t="17143" r="4171" b="0"/>
          <a:stretch>
            <a:fillRect/>
          </a:stretch>
        </p:blipFill>
        <p:spPr>
          <a:xfrm>
            <a:off x="4194903" y="3116262"/>
            <a:ext cx="16729746" cy="74836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80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79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78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8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9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0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79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0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8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0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9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98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3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1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3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87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9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987" name="IMG_9879.png" descr="IMG_9879.png"/>
          <p:cNvPicPr>
            <a:picLocks noChangeAspect="1"/>
          </p:cNvPicPr>
          <p:nvPr/>
        </p:nvPicPr>
        <p:blipFill>
          <a:blip r:embed="rId9">
            <a:extLst/>
          </a:blip>
          <a:srcRect l="6073" t="0" r="2254" b="6641"/>
          <a:stretch>
            <a:fillRect/>
          </a:stretch>
        </p:blipFill>
        <p:spPr>
          <a:xfrm>
            <a:off x="2897247" y="2804872"/>
            <a:ext cx="17600254" cy="89492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0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99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98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8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9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0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99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9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0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0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0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008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021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016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20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017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22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45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4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04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04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04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4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050" name="IMG_9880.png" descr="IMG_9880.png"/>
          <p:cNvPicPr>
            <a:picLocks noChangeAspect="1"/>
          </p:cNvPicPr>
          <p:nvPr/>
        </p:nvPicPr>
        <p:blipFill>
          <a:blip r:embed="rId9">
            <a:extLst/>
          </a:blip>
          <a:srcRect l="42850" t="1361" r="32501" b="91086"/>
          <a:stretch>
            <a:fillRect/>
          </a:stretch>
        </p:blipFill>
        <p:spPr>
          <a:xfrm>
            <a:off x="16570504" y="1717389"/>
            <a:ext cx="5663388" cy="1303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1" name="IMG_9880.png" descr="IMG_9880.png"/>
          <p:cNvPicPr>
            <a:picLocks noChangeAspect="1"/>
          </p:cNvPicPr>
          <p:nvPr/>
        </p:nvPicPr>
        <p:blipFill>
          <a:blip r:embed="rId9">
            <a:extLst/>
          </a:blip>
          <a:srcRect l="2045" t="10137" r="6137" b="29958"/>
          <a:stretch>
            <a:fillRect/>
          </a:stretch>
        </p:blipFill>
        <p:spPr>
          <a:xfrm>
            <a:off x="3113113" y="2855275"/>
            <a:ext cx="18442774" cy="90389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6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05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05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5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5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6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056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7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8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59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60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61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62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63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66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06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6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69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07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7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07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07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7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5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07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09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09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0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4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4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5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15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15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158" name="IMG_9880.png" descr="IMG_9880.png"/>
          <p:cNvPicPr>
            <a:picLocks noChangeAspect="1"/>
          </p:cNvPicPr>
          <p:nvPr/>
        </p:nvPicPr>
        <p:blipFill>
          <a:blip r:embed="rId10">
            <a:extLst/>
          </a:blip>
          <a:srcRect l="2467" t="69706" r="10364" b="0"/>
          <a:stretch>
            <a:fillRect/>
          </a:stretch>
        </p:blipFill>
        <p:spPr>
          <a:xfrm>
            <a:off x="5829475" y="1782710"/>
            <a:ext cx="16113298" cy="42066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7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17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16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15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6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16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17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16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16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7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7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17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17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17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17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9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0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0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1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1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1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4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4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57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25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6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25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59" name="IMG_9880.png" descr="IMG_9880.png"/>
          <p:cNvPicPr>
            <a:picLocks noChangeAspect="1"/>
          </p:cNvPicPr>
          <p:nvPr/>
        </p:nvPicPr>
        <p:blipFill>
          <a:blip r:embed="rId9">
            <a:extLst/>
          </a:blip>
          <a:srcRect l="41358" t="72303" r="10364" b="18786"/>
          <a:stretch>
            <a:fillRect/>
          </a:stretch>
        </p:blipFill>
        <p:spPr>
          <a:xfrm>
            <a:off x="13018494" y="2143363"/>
            <a:ext cx="8924279" cy="1237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0" name="IMG_9900.png" descr="IMG_9900.png"/>
          <p:cNvPicPr>
            <a:picLocks noChangeAspect="1"/>
          </p:cNvPicPr>
          <p:nvPr/>
        </p:nvPicPr>
        <p:blipFill>
          <a:blip r:embed="rId10">
            <a:extLst/>
          </a:blip>
          <a:srcRect l="0" t="8130" r="4277" b="60693"/>
          <a:stretch>
            <a:fillRect/>
          </a:stretch>
        </p:blipFill>
        <p:spPr>
          <a:xfrm>
            <a:off x="4199640" y="4342392"/>
            <a:ext cx="16936296" cy="42923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27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26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26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6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6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7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265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6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7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68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9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70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71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72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75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27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7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78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281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2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3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4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94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289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93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290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95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0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1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2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3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4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5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18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316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7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31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32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320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21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323" name="IMG_9881.png" descr="IMG_9881.png"/>
          <p:cNvPicPr>
            <a:picLocks noChangeAspect="1"/>
          </p:cNvPicPr>
          <p:nvPr/>
        </p:nvPicPr>
        <p:blipFill>
          <a:blip r:embed="rId9">
            <a:extLst/>
          </a:blip>
          <a:srcRect l="48367" t="4986" r="28627" b="86996"/>
          <a:stretch>
            <a:fillRect/>
          </a:stretch>
        </p:blipFill>
        <p:spPr>
          <a:xfrm>
            <a:off x="14607347" y="1717389"/>
            <a:ext cx="6948388" cy="14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4" name="IMG_9881.png" descr="IMG_9881.png"/>
          <p:cNvPicPr>
            <a:picLocks noChangeAspect="1"/>
          </p:cNvPicPr>
          <p:nvPr/>
        </p:nvPicPr>
        <p:blipFill>
          <a:blip r:embed="rId9">
            <a:extLst/>
          </a:blip>
          <a:srcRect l="4876" t="13252" r="1336" b="52880"/>
          <a:stretch>
            <a:fillRect/>
          </a:stretch>
        </p:blipFill>
        <p:spPr>
          <a:xfrm>
            <a:off x="2494249" y="3363881"/>
            <a:ext cx="20612938" cy="44612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34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32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32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2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2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4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329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0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1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32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3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4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5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6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39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33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3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42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