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العلاقات بين الزوايا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3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3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3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8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9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5JmzqB9DyTv2j9J3HiRjmduBI4ARok3B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16.xml"/><Relationship Id="rId26" Type="http://schemas.openxmlformats.org/officeDocument/2006/relationships/slide" Target="slide24.xml"/><Relationship Id="rId27" Type="http://schemas.openxmlformats.org/officeDocument/2006/relationships/slide" Target="slide27.xml"/><Relationship Id="rId28" Type="http://schemas.openxmlformats.org/officeDocument/2006/relationships/slide" Target="slide2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0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21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2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23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5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bk2948492cz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4.xml"/><Relationship Id="rId8" Type="http://schemas.openxmlformats.org/officeDocument/2006/relationships/slide" Target="slide6.xml"/><Relationship Id="rId9" Type="http://schemas.openxmlformats.org/officeDocument/2006/relationships/slide" Target="slide16.xml"/><Relationship Id="rId10" Type="http://schemas.openxmlformats.org/officeDocument/2006/relationships/slide" Target="slide24.xml"/><Relationship Id="rId11" Type="http://schemas.openxmlformats.org/officeDocument/2006/relationships/slide" Target="slide27.xml"/><Relationship Id="rId12" Type="http://schemas.openxmlformats.org/officeDocument/2006/relationships/slide" Target="slide2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JwWD65_uYk?playlist=EJwWD65_uYk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تاسع: الهندسة:الزوايا والمضلعات…"/>
          <p:cNvSpPr txBox="1"/>
          <p:nvPr/>
        </p:nvSpPr>
        <p:spPr>
          <a:xfrm>
            <a:off x="870108" y="4483608"/>
            <a:ext cx="17569831" cy="2672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التاسع: </a:t>
            </a:r>
            <a:r>
              <a:t>الهندسة:الزوايا والمضلعات</a:t>
            </a:r>
          </a:p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٩-٢</a:t>
            </a:r>
            <a:r>
              <a:t> </a:t>
            </a:r>
            <a:r>
              <a:rPr>
                <a:solidFill>
                  <a:srgbClr val="4D372F"/>
                </a:solidFill>
              </a:rPr>
              <a:t>العلاقات بين الزوايا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5996833" y="98529"/>
            <a:ext cx="8322571" cy="2017165"/>
            <a:chOff x="0" y="0"/>
            <a:chExt cx="8322569" cy="2017164"/>
          </a:xfrm>
        </p:grpSpPr>
        <p:sp>
          <p:nvSpPr>
            <p:cNvPr id="221" name="الفصل"/>
            <p:cNvSpPr txBox="1"/>
            <p:nvPr/>
          </p:nvSpPr>
          <p:spPr>
            <a:xfrm>
              <a:off x="5636880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6427506" y="5720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٩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225" name="الهندسة:الزوايا والمضلعات"/>
            <p:cNvSpPr txBox="1"/>
            <p:nvPr/>
          </p:nvSpPr>
          <p:spPr>
            <a:xfrm>
              <a:off x="0" y="725855"/>
              <a:ext cx="6427507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grpSp>
        <p:nvGrpSpPr>
          <p:cNvPr id="28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صفحة ٧٩"/>
          <p:cNvSpPr txBox="1"/>
          <p:nvPr/>
        </p:nvSpPr>
        <p:spPr>
          <a:xfrm>
            <a:off x="17712121" y="8727335"/>
            <a:ext cx="1823050" cy="124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55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٧٩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483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96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491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5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492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3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4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97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51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aphicFrame>
        <p:nvGraphicFramePr>
          <p:cNvPr id="152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2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22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3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54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4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2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2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2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2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4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29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0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1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32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3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4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5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6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39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42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544" name="IMG_0175.png" descr="IMG_0175.png"/>
          <p:cNvPicPr>
            <a:picLocks noChangeAspect="1"/>
          </p:cNvPicPr>
          <p:nvPr/>
        </p:nvPicPr>
        <p:blipFill>
          <a:blip r:embed="rId28">
            <a:extLst/>
          </a:blip>
          <a:srcRect l="7828" t="21189" r="31193" b="71427"/>
          <a:stretch>
            <a:fillRect/>
          </a:stretch>
        </p:blipFill>
        <p:spPr>
          <a:xfrm>
            <a:off x="5518220" y="2849729"/>
            <a:ext cx="14036106" cy="102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5" name="IMG_0175.png" descr="IMG_0175.png"/>
          <p:cNvPicPr>
            <a:picLocks noChangeAspect="1"/>
          </p:cNvPicPr>
          <p:nvPr/>
        </p:nvPicPr>
        <p:blipFill>
          <a:blip r:embed="rId28">
            <a:extLst/>
          </a:blip>
          <a:srcRect l="35488" t="13929" r="46742" b="78800"/>
          <a:stretch>
            <a:fillRect/>
          </a:stretch>
        </p:blipFill>
        <p:spPr>
          <a:xfrm>
            <a:off x="15913545" y="1540056"/>
            <a:ext cx="6320272" cy="156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6" name="IMG_0175.png" descr="IMG_0175.png"/>
          <p:cNvPicPr>
            <a:picLocks noChangeAspect="1"/>
          </p:cNvPicPr>
          <p:nvPr/>
        </p:nvPicPr>
        <p:blipFill>
          <a:blip r:embed="rId28">
            <a:extLst/>
          </a:blip>
          <a:srcRect l="37545" t="29129" r="28634" b="34054"/>
          <a:stretch>
            <a:fillRect/>
          </a:stretch>
        </p:blipFill>
        <p:spPr>
          <a:xfrm>
            <a:off x="11848899" y="4276749"/>
            <a:ext cx="8373601" cy="5515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7" name="IMG_0175.png" descr="IMG_0175.png"/>
          <p:cNvPicPr>
            <a:picLocks noChangeAspect="1"/>
          </p:cNvPicPr>
          <p:nvPr/>
        </p:nvPicPr>
        <p:blipFill>
          <a:blip r:embed="rId28">
            <a:extLst/>
          </a:blip>
          <a:srcRect l="4746" t="28674" r="60993" b="29416"/>
          <a:stretch>
            <a:fillRect/>
          </a:stretch>
        </p:blipFill>
        <p:spPr>
          <a:xfrm>
            <a:off x="2697454" y="3988221"/>
            <a:ext cx="8231346" cy="609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8" name="IMG_0175.png" descr="IMG_0175.png"/>
          <p:cNvPicPr>
            <a:picLocks noChangeAspect="1"/>
          </p:cNvPicPr>
          <p:nvPr/>
        </p:nvPicPr>
        <p:blipFill>
          <a:blip r:embed="rId28">
            <a:extLst/>
          </a:blip>
          <a:srcRect l="71004" t="28220" r="788" b="34964"/>
          <a:stretch>
            <a:fillRect/>
          </a:stretch>
        </p:blipFill>
        <p:spPr>
          <a:xfrm>
            <a:off x="19199148" y="5200872"/>
            <a:ext cx="4643455" cy="3667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550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51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55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553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5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5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3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3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5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5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3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63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3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3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5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40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1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2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43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4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5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6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7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50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4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4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53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655" name="IMG_0175.png" descr="IMG_0175.png"/>
          <p:cNvPicPr>
            <a:picLocks noChangeAspect="1"/>
          </p:cNvPicPr>
          <p:nvPr/>
        </p:nvPicPr>
        <p:blipFill>
          <a:blip r:embed="rId29">
            <a:extLst/>
          </a:blip>
          <a:srcRect l="8090" t="74593" r="31263" b="0"/>
          <a:stretch>
            <a:fillRect/>
          </a:stretch>
        </p:blipFill>
        <p:spPr>
          <a:xfrm>
            <a:off x="4766108" y="2154117"/>
            <a:ext cx="17275568" cy="4379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5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3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3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3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5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5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4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3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3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3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5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41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2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3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4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5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6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7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8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1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4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5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54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756" name="IMG_0195.png" descr="IMG_0195.png"/>
          <p:cNvPicPr>
            <a:picLocks noChangeAspect="1"/>
          </p:cNvPicPr>
          <p:nvPr/>
        </p:nvPicPr>
        <p:blipFill>
          <a:blip r:embed="rId28">
            <a:extLst/>
          </a:blip>
          <a:srcRect l="1953" t="4139" r="2685" b="8278"/>
          <a:stretch>
            <a:fillRect/>
          </a:stretch>
        </p:blipFill>
        <p:spPr>
          <a:xfrm>
            <a:off x="2931824" y="2655801"/>
            <a:ext cx="19271570" cy="7569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758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71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766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70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767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8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9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72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9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79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aphicFrame>
        <p:nvGraphicFramePr>
          <p:cNvPr id="179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9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9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9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81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1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0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80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0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0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1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0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0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1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1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1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1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819" name="IMG_0183.png" descr="IMG_0183.png"/>
          <p:cNvPicPr>
            <a:picLocks noChangeAspect="1"/>
          </p:cNvPicPr>
          <p:nvPr/>
        </p:nvPicPr>
        <p:blipFill>
          <a:blip r:embed="rId28">
            <a:extLst/>
          </a:blip>
          <a:srcRect l="31187" t="1996" r="47765" b="93552"/>
          <a:stretch>
            <a:fillRect/>
          </a:stretch>
        </p:blipFill>
        <p:spPr>
          <a:xfrm>
            <a:off x="15018739" y="1664208"/>
            <a:ext cx="7636881" cy="1072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0" name="IMG_0183.png" descr="IMG_0183.png"/>
          <p:cNvPicPr>
            <a:picLocks noChangeAspect="1"/>
          </p:cNvPicPr>
          <p:nvPr/>
        </p:nvPicPr>
        <p:blipFill>
          <a:blip r:embed="rId28">
            <a:extLst/>
          </a:blip>
          <a:srcRect l="8827" t="7120" r="30188" b="26109"/>
          <a:stretch>
            <a:fillRect/>
          </a:stretch>
        </p:blipFill>
        <p:spPr>
          <a:xfrm>
            <a:off x="4874600" y="2736961"/>
            <a:ext cx="13142912" cy="955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1" name="IMG_0183.png" descr="IMG_0183.png"/>
          <p:cNvPicPr>
            <a:picLocks noChangeAspect="1"/>
          </p:cNvPicPr>
          <p:nvPr/>
        </p:nvPicPr>
        <p:blipFill>
          <a:blip r:embed="rId28">
            <a:extLst/>
          </a:blip>
          <a:srcRect l="68101" t="32517" r="4492" b="32517"/>
          <a:stretch>
            <a:fillRect/>
          </a:stretch>
        </p:blipFill>
        <p:spPr>
          <a:xfrm>
            <a:off x="18055135" y="3567034"/>
            <a:ext cx="4875196" cy="4130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82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2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28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826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2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2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4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9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9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0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0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0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2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2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1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0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1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1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2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1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1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2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2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2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2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28" name="IMG_0183.png" descr="IMG_0183.png"/>
          <p:cNvPicPr>
            <a:picLocks noChangeAspect="1"/>
          </p:cNvPicPr>
          <p:nvPr/>
        </p:nvPicPr>
        <p:blipFill>
          <a:blip r:embed="rId29">
            <a:extLst/>
          </a:blip>
          <a:srcRect l="5498" t="79445" r="34785" b="837"/>
          <a:stretch>
            <a:fillRect/>
          </a:stretch>
        </p:blipFill>
        <p:spPr>
          <a:xfrm>
            <a:off x="3547176" y="1828747"/>
            <a:ext cx="18971677" cy="416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3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4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9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9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0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00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00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2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2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1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1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1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1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2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1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1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2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2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2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2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029" name="IMG_0196.png" descr="IMG_0196.png"/>
          <p:cNvPicPr>
            <a:picLocks noChangeAspect="1"/>
          </p:cNvPicPr>
          <p:nvPr/>
        </p:nvPicPr>
        <p:blipFill>
          <a:blip r:embed="rId28">
            <a:extLst/>
          </a:blip>
          <a:srcRect l="2765" t="2188" r="737" b="2188"/>
          <a:stretch>
            <a:fillRect/>
          </a:stretch>
        </p:blipFill>
        <p:spPr>
          <a:xfrm>
            <a:off x="2671767" y="2154117"/>
            <a:ext cx="19402795" cy="7556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3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3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36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034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3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3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1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1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1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13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13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2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1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1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1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3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21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2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3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24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5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6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7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8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31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1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34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136" name="IMG_0176.png" descr="IMG_0176.png"/>
          <p:cNvPicPr>
            <a:picLocks noChangeAspect="1"/>
          </p:cNvPicPr>
          <p:nvPr/>
        </p:nvPicPr>
        <p:blipFill>
          <a:blip r:embed="rId29">
            <a:extLst/>
          </a:blip>
          <a:srcRect l="0" t="2011" r="2880" b="64827"/>
          <a:stretch>
            <a:fillRect/>
          </a:stretch>
        </p:blipFill>
        <p:spPr>
          <a:xfrm>
            <a:off x="2970070" y="2154117"/>
            <a:ext cx="19864463" cy="4463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3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1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1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1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23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3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2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1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1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2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3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22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2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3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3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3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3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237" name="IMG_0176.png" descr="IMG_0176.png"/>
          <p:cNvPicPr>
            <a:picLocks noChangeAspect="1"/>
          </p:cNvPicPr>
          <p:nvPr/>
        </p:nvPicPr>
        <p:blipFill>
          <a:blip r:embed="rId28">
            <a:extLst/>
          </a:blip>
          <a:srcRect l="0" t="2011" r="2880" b="64827"/>
          <a:stretch>
            <a:fillRect/>
          </a:stretch>
        </p:blipFill>
        <p:spPr>
          <a:xfrm>
            <a:off x="2970070" y="2154117"/>
            <a:ext cx="19864463" cy="4463904"/>
          </a:xfrm>
          <a:prstGeom prst="rect">
            <a:avLst/>
          </a:prstGeom>
          <a:ln w="12700">
            <a:miter lim="400000"/>
          </a:ln>
        </p:spPr>
      </p:pic>
      <p:sp>
        <p:nvSpPr>
          <p:cNvPr id="2238" name="متكاملتان"/>
          <p:cNvSpPr txBox="1"/>
          <p:nvPr/>
        </p:nvSpPr>
        <p:spPr>
          <a:xfrm>
            <a:off x="18216797" y="7601687"/>
            <a:ext cx="1964704" cy="7837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355600" rtl="0">
              <a:lnSpc>
                <a:spcPct val="125000"/>
              </a:lnSpc>
              <a:defRPr b="1" sz="43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متكاملتان</a:t>
            </a:r>
          </a:p>
        </p:txBody>
      </p:sp>
      <p:sp>
        <p:nvSpPr>
          <p:cNvPr id="2239" name="غير ذلك"/>
          <p:cNvSpPr txBox="1"/>
          <p:nvPr/>
        </p:nvSpPr>
        <p:spPr>
          <a:xfrm>
            <a:off x="11945245" y="7601687"/>
            <a:ext cx="1914039" cy="7837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355600" rtl="0">
              <a:lnSpc>
                <a:spcPct val="125000"/>
              </a:lnSpc>
              <a:defRPr b="1" sz="43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غير ذلك </a:t>
            </a:r>
          </a:p>
        </p:txBody>
      </p:sp>
      <p:sp>
        <p:nvSpPr>
          <p:cNvPr id="2240" name="متتامتان"/>
          <p:cNvSpPr txBox="1"/>
          <p:nvPr/>
        </p:nvSpPr>
        <p:spPr>
          <a:xfrm>
            <a:off x="5806154" y="7601687"/>
            <a:ext cx="1777782" cy="7837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355600" rtl="0">
              <a:lnSpc>
                <a:spcPct val="125000"/>
              </a:lnSpc>
              <a:defRPr b="1" sz="43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متتامتان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4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4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4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24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4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4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2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2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2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34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4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33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32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2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3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4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3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3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4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4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4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4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347" name="IMG_0176.png" descr="IMG_0176.png"/>
          <p:cNvPicPr>
            <a:picLocks noChangeAspect="1"/>
          </p:cNvPicPr>
          <p:nvPr/>
        </p:nvPicPr>
        <p:blipFill>
          <a:blip r:embed="rId29">
            <a:extLst/>
          </a:blip>
          <a:srcRect l="0" t="36304" r="2880" b="30533"/>
          <a:stretch>
            <a:fillRect/>
          </a:stretch>
        </p:blipFill>
        <p:spPr>
          <a:xfrm>
            <a:off x="3206282" y="1717389"/>
            <a:ext cx="19115504" cy="42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4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2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2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2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44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4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3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2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3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3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4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3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3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4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4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4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4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448" name="IMG_0176.png" descr="IMG_0176.png"/>
          <p:cNvPicPr>
            <a:picLocks noChangeAspect="1"/>
          </p:cNvPicPr>
          <p:nvPr/>
        </p:nvPicPr>
        <p:blipFill>
          <a:blip r:embed="rId28">
            <a:extLst/>
          </a:blip>
          <a:srcRect l="0" t="36304" r="2880" b="30533"/>
          <a:stretch>
            <a:fillRect/>
          </a:stretch>
        </p:blipFill>
        <p:spPr>
          <a:xfrm>
            <a:off x="2970070" y="2154117"/>
            <a:ext cx="19864463" cy="4463905"/>
          </a:xfrm>
          <a:prstGeom prst="rect">
            <a:avLst/>
          </a:prstGeom>
          <a:ln w="12700">
            <a:miter lim="400000"/>
          </a:ln>
        </p:spPr>
      </p:pic>
      <p:sp>
        <p:nvSpPr>
          <p:cNvPr id="2449" name="س = ١٠٠"/>
          <p:cNvSpPr txBox="1"/>
          <p:nvPr/>
        </p:nvSpPr>
        <p:spPr>
          <a:xfrm>
            <a:off x="18614590" y="7541827"/>
            <a:ext cx="2504739" cy="8981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defTabSz="355600" rtl="0">
              <a:lnSpc>
                <a:spcPct val="125000"/>
              </a:lnSpc>
              <a:defRPr b="1" sz="52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 = </a:t>
            </a:r>
            <a:r>
              <a:rPr>
                <a:solidFill>
                  <a:srgbClr val="0061FE"/>
                </a:solidFill>
              </a:rPr>
              <a:t>١٠٠</a:t>
            </a:r>
          </a:p>
        </p:txBody>
      </p:sp>
      <p:sp>
        <p:nvSpPr>
          <p:cNvPr id="2450" name="س = ١٥٠"/>
          <p:cNvSpPr txBox="1"/>
          <p:nvPr/>
        </p:nvSpPr>
        <p:spPr>
          <a:xfrm>
            <a:off x="11300362" y="7541827"/>
            <a:ext cx="2504739" cy="8981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defTabSz="355600" rtl="0">
              <a:lnSpc>
                <a:spcPct val="125000"/>
              </a:lnSpc>
              <a:defRPr b="1" sz="52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 = </a:t>
            </a:r>
            <a:r>
              <a:rPr>
                <a:solidFill>
                  <a:srgbClr val="0061FE"/>
                </a:solidFill>
              </a:rPr>
              <a:t>١٥٠</a:t>
            </a:r>
          </a:p>
        </p:txBody>
      </p:sp>
      <p:sp>
        <p:nvSpPr>
          <p:cNvPr id="2451" name="س = ٣٠"/>
          <p:cNvSpPr txBox="1"/>
          <p:nvPr/>
        </p:nvSpPr>
        <p:spPr>
          <a:xfrm>
            <a:off x="5278257" y="7541827"/>
            <a:ext cx="2169379" cy="8981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defTabSz="355600" rtl="0">
              <a:lnSpc>
                <a:spcPct val="125000"/>
              </a:lnSpc>
              <a:defRPr b="1" sz="52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 = </a:t>
            </a:r>
            <a:r>
              <a:rPr>
                <a:solidFill>
                  <a:srgbClr val="0061FE"/>
                </a:solidFill>
              </a:rPr>
              <a:t>٣٠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5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58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456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5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3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5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7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2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2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3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3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3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55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55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54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53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4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4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5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54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4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5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55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5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5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558" name="IMG_0176.png" descr="IMG_0176.png"/>
          <p:cNvPicPr>
            <a:picLocks noChangeAspect="1"/>
          </p:cNvPicPr>
          <p:nvPr/>
        </p:nvPicPr>
        <p:blipFill>
          <a:blip r:embed="rId29">
            <a:extLst/>
          </a:blip>
          <a:srcRect l="0" t="68276" r="3821" b="1244"/>
          <a:stretch>
            <a:fillRect/>
          </a:stretch>
        </p:blipFill>
        <p:spPr>
          <a:xfrm>
            <a:off x="3297232" y="2110665"/>
            <a:ext cx="20088801" cy="418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6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7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3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3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3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5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5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4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64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4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4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5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4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4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5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5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5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5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659" name="IMG_0176.png" descr="IMG_0176.png"/>
          <p:cNvPicPr>
            <a:picLocks noChangeAspect="1"/>
          </p:cNvPicPr>
          <p:nvPr/>
        </p:nvPicPr>
        <p:blipFill>
          <a:blip r:embed="rId28">
            <a:extLst/>
          </a:blip>
          <a:srcRect l="0" t="68276" r="3821" b="1244"/>
          <a:stretch>
            <a:fillRect/>
          </a:stretch>
        </p:blipFill>
        <p:spPr>
          <a:xfrm>
            <a:off x="3297232" y="2110665"/>
            <a:ext cx="20088801" cy="4189699"/>
          </a:xfrm>
          <a:prstGeom prst="rect">
            <a:avLst/>
          </a:prstGeom>
          <a:ln w="12700">
            <a:miter lim="400000"/>
          </a:ln>
        </p:spPr>
      </p:pic>
      <p:sp>
        <p:nvSpPr>
          <p:cNvPr id="2660" name="س = ٧٠"/>
          <p:cNvSpPr txBox="1"/>
          <p:nvPr/>
        </p:nvSpPr>
        <p:spPr>
          <a:xfrm>
            <a:off x="15872344" y="5065342"/>
            <a:ext cx="2279015" cy="9433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4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 = </a:t>
            </a:r>
            <a:r>
              <a:rPr>
                <a:solidFill>
                  <a:srgbClr val="0061FE"/>
                </a:solidFill>
              </a:rPr>
              <a:t>٧٠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66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6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6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66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6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4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6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9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3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3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4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74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تدرب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تدرب</a:t>
              </a:r>
            </a:p>
          </p:txBody>
        </p:sp>
      </p:grpSp>
      <p:graphicFrame>
        <p:nvGraphicFramePr>
          <p:cNvPr id="274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76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6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75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74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4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5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6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75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5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6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76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6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6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767" name="IMG_0178.png" descr="IMG_0178.png"/>
          <p:cNvPicPr>
            <a:picLocks noChangeAspect="1"/>
          </p:cNvPicPr>
          <p:nvPr/>
        </p:nvPicPr>
        <p:blipFill>
          <a:blip r:embed="rId29">
            <a:extLst/>
          </a:blip>
          <a:srcRect l="0" t="0" r="0" b="29795"/>
          <a:stretch>
            <a:fillRect/>
          </a:stretch>
        </p:blipFill>
        <p:spPr>
          <a:xfrm>
            <a:off x="3693748" y="1879868"/>
            <a:ext cx="18432390" cy="623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6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9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9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3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3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4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84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تدرب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تدرب</a:t>
              </a:r>
            </a:p>
          </p:txBody>
        </p:sp>
      </p:grpSp>
      <p:graphicFrame>
        <p:nvGraphicFramePr>
          <p:cNvPr id="284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86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86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5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4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5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5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6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85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5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6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6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86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6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6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868" name="IMG_0178.png" descr="IMG_0178.png"/>
          <p:cNvPicPr>
            <a:picLocks noChangeAspect="1"/>
          </p:cNvPicPr>
          <p:nvPr/>
        </p:nvPicPr>
        <p:blipFill>
          <a:blip r:embed="rId28">
            <a:extLst/>
          </a:blip>
          <a:srcRect l="46104" t="26544" r="1891" b="57965"/>
          <a:stretch>
            <a:fillRect/>
          </a:stretch>
        </p:blipFill>
        <p:spPr>
          <a:xfrm>
            <a:off x="8952629" y="3363881"/>
            <a:ext cx="10246705" cy="1469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9" name="IMG_0178.png" descr="IMG_0178.png"/>
          <p:cNvPicPr>
            <a:picLocks noChangeAspect="1"/>
          </p:cNvPicPr>
          <p:nvPr/>
        </p:nvPicPr>
        <p:blipFill>
          <a:blip r:embed="rId28">
            <a:extLst/>
          </a:blip>
          <a:srcRect l="56782" t="56951" r="2501" b="31485"/>
          <a:stretch>
            <a:fillRect/>
          </a:stretch>
        </p:blipFill>
        <p:spPr>
          <a:xfrm>
            <a:off x="10690481" y="7529707"/>
            <a:ext cx="8022677" cy="1097154"/>
          </a:xfrm>
          <a:prstGeom prst="rect">
            <a:avLst/>
          </a:prstGeom>
          <a:ln w="12700">
            <a:miter lim="400000"/>
          </a:ln>
        </p:spPr>
      </p:pic>
      <p:sp>
        <p:nvSpPr>
          <p:cNvPr id="2870" name="صحيحة دائما الزاويتان المقابلتان بالرأس متطابقتان."/>
          <p:cNvSpPr txBox="1"/>
          <p:nvPr/>
        </p:nvSpPr>
        <p:spPr>
          <a:xfrm>
            <a:off x="8028737" y="4640941"/>
            <a:ext cx="11324137" cy="8910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صحيحة دائما </a:t>
            </a:r>
            <a:r>
              <a:rPr>
                <a:solidFill>
                  <a:srgbClr val="0061FE"/>
                </a:solidFill>
              </a:rPr>
              <a:t>الزاويتان المقابلتان بالرأس متطابقتان.</a:t>
            </a:r>
          </a:p>
        </p:txBody>
      </p:sp>
      <p:sp>
        <p:nvSpPr>
          <p:cNvPr id="2871" name="غير صحيحة  قياس كل زاوية قائمة ٩٠°…"/>
          <p:cNvSpPr txBox="1"/>
          <p:nvPr/>
        </p:nvSpPr>
        <p:spPr>
          <a:xfrm>
            <a:off x="9302143" y="8864327"/>
            <a:ext cx="9043169" cy="18403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غير صحيحة  </a:t>
            </a:r>
            <a:r>
              <a:rPr>
                <a:solidFill>
                  <a:srgbClr val="0061FE"/>
                </a:solidFill>
              </a:rPr>
              <a:t>قياس كل زاوية قائمة ٩٠° </a:t>
            </a:r>
            <a:endParaRPr>
              <a:solidFill>
                <a:srgbClr val="0061FE"/>
              </a:solidFill>
            </a:endParaRPr>
          </a:p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61FE"/>
                </a:solidFill>
              </a:rPr>
              <a:t>و الزاويتان المتتامتان مجموعهما = ٩٠°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87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7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878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876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7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87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9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0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0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1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1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1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4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4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57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95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95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97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97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96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95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6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6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7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6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6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7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7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7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7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978" name="IMG_0179.png" descr="IMG_0179.png"/>
          <p:cNvPicPr>
            <a:picLocks noChangeAspect="1"/>
          </p:cNvPicPr>
          <p:nvPr/>
        </p:nvPicPr>
        <p:blipFill>
          <a:blip r:embed="rId29">
            <a:extLst/>
          </a:blip>
          <a:srcRect l="24586" t="0" r="0" b="53173"/>
          <a:stretch>
            <a:fillRect/>
          </a:stretch>
        </p:blipFill>
        <p:spPr>
          <a:xfrm>
            <a:off x="7046970" y="1909737"/>
            <a:ext cx="15309994" cy="5720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98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0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0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4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4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58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05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05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3060" name="لا…"/>
          <p:cNvSpPr txBox="1"/>
          <p:nvPr/>
        </p:nvSpPr>
        <p:spPr>
          <a:xfrm>
            <a:off x="6089367" y="8769116"/>
            <a:ext cx="12205266" cy="25275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ctr" defTabSz="355600">
              <a:lnSpc>
                <a:spcPct val="125000"/>
              </a:lnSpc>
              <a:defRPr b="1" sz="51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لا</a:t>
            </a:r>
            <a:endParaRPr>
              <a:solidFill>
                <a:srgbClr val="99244F"/>
              </a:solidFill>
            </a:endParaRPr>
          </a:p>
          <a:p>
            <a:pPr algn="ctr" defTabSz="355600">
              <a:lnSpc>
                <a:spcPct val="125000"/>
              </a:lnSpc>
              <a:defRPr b="1" sz="4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فمجموع قياس زاويتين حادتين لا يمكن أن يصل إلى ١٨٠°</a:t>
            </a:r>
          </a:p>
          <a:p>
            <a:pPr algn="ctr" defTabSz="355600">
              <a:lnSpc>
                <a:spcPct val="125000"/>
              </a:lnSpc>
              <a:defRPr b="1" sz="4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؛ لأن قياس كل زاوية حادة أقل من ٩٠°</a:t>
            </a:r>
          </a:p>
        </p:txBody>
      </p:sp>
      <p:grpSp>
        <p:nvGrpSpPr>
          <p:cNvPr id="307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7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06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06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6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6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7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065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6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7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68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9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0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1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2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75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0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78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3080" name="IMG_0179.png" descr="IMG_0179.png"/>
          <p:cNvPicPr>
            <a:picLocks noChangeAspect="1"/>
          </p:cNvPicPr>
          <p:nvPr/>
        </p:nvPicPr>
        <p:blipFill>
          <a:blip r:embed="rId28">
            <a:extLst/>
          </a:blip>
          <a:srcRect l="49929" t="12595" r="6809" b="76298"/>
          <a:stretch>
            <a:fillRect/>
          </a:stretch>
        </p:blipFill>
        <p:spPr>
          <a:xfrm>
            <a:off x="10863559" y="3021203"/>
            <a:ext cx="9371271" cy="1447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1" name="IMG_0179.png" descr="IMG_0179.png"/>
          <p:cNvPicPr>
            <a:picLocks noChangeAspect="1"/>
          </p:cNvPicPr>
          <p:nvPr/>
        </p:nvPicPr>
        <p:blipFill>
          <a:blip r:embed="rId28">
            <a:extLst/>
          </a:blip>
          <a:srcRect l="50000" t="23740" r="6739" b="65153"/>
          <a:stretch>
            <a:fillRect/>
          </a:stretch>
        </p:blipFill>
        <p:spPr>
          <a:xfrm>
            <a:off x="10508951" y="4894727"/>
            <a:ext cx="10080812" cy="1557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2" name="IMG_0179.png" descr="IMG_0179.png"/>
          <p:cNvPicPr>
            <a:picLocks noChangeAspect="1"/>
          </p:cNvPicPr>
          <p:nvPr/>
        </p:nvPicPr>
        <p:blipFill>
          <a:blip r:embed="rId28">
            <a:extLst/>
          </a:blip>
          <a:srcRect l="26544" t="36257" r="7495" b="53236"/>
          <a:stretch>
            <a:fillRect/>
          </a:stretch>
        </p:blipFill>
        <p:spPr>
          <a:xfrm>
            <a:off x="5216978" y="7209831"/>
            <a:ext cx="15370391" cy="1473128"/>
          </a:xfrm>
          <a:prstGeom prst="rect">
            <a:avLst/>
          </a:prstGeom>
          <a:ln w="12700">
            <a:miter lim="400000"/>
          </a:ln>
        </p:spPr>
      </p:pic>
      <p:sp>
        <p:nvSpPr>
          <p:cNvPr id="3083" name="زاوية منفرجة"/>
          <p:cNvSpPr txBox="1"/>
          <p:nvPr/>
        </p:nvSpPr>
        <p:spPr>
          <a:xfrm>
            <a:off x="7162913" y="3363881"/>
            <a:ext cx="3346039" cy="8981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defTabSz="355600">
              <a:lnSpc>
                <a:spcPct val="125000"/>
              </a:lnSpc>
              <a:defRPr b="1" sz="5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زاوية</a:t>
            </a:r>
            <a:r>
              <a:rPr b="0"/>
              <a:t> </a:t>
            </a:r>
            <a:r>
              <a:rPr>
                <a:solidFill>
                  <a:srgbClr val="B92D5D"/>
                </a:solidFill>
              </a:rPr>
              <a:t>منفرجة</a:t>
            </a:r>
            <a:r>
              <a:rPr b="0"/>
              <a:t> </a:t>
            </a:r>
          </a:p>
        </p:txBody>
      </p:sp>
      <p:sp>
        <p:nvSpPr>
          <p:cNvPr id="3084" name="زاوية قائمة"/>
          <p:cNvSpPr txBox="1"/>
          <p:nvPr/>
        </p:nvSpPr>
        <p:spPr>
          <a:xfrm>
            <a:off x="7692394" y="5286856"/>
            <a:ext cx="2816558" cy="8981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defTabSz="355600">
              <a:lnSpc>
                <a:spcPct val="125000"/>
              </a:lnSpc>
              <a:defRPr b="1" sz="5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زاوية</a:t>
            </a:r>
            <a:r>
              <a:rPr b="0"/>
              <a:t> </a:t>
            </a:r>
            <a:r>
              <a:rPr>
                <a:solidFill>
                  <a:srgbClr val="B92D5D"/>
                </a:solidFill>
              </a:rPr>
              <a:t>قائمة</a:t>
            </a:r>
            <a:r>
              <a:rPr b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86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099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095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9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0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091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092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093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094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096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097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098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300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00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5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6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7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8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0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2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3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4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5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6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7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8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9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4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0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1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2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3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4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5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6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7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8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9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0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1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2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3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4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5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6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7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8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9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0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1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2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3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4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5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6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7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8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9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0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1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2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3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4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5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6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7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8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9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0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1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2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3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4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5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6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7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8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9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0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1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2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1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2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3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4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5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6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7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3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4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7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8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8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0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1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3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4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8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9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4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5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6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7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8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9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0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1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2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3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4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5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6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7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8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9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0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1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2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3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4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5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6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7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8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9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9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30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32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31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30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30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30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30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31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30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30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1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1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1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1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31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31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31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31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416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322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3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4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5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6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39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327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8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9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0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1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2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3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4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5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6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7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8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13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340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406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341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2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3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4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5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6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7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8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9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0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1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2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3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4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5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6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7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8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9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0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1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2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3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4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5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6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7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8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9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0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1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2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3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4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5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6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7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8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79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0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1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2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3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4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5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6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7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8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89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0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1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2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3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4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5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6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7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8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99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0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1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2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3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4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5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410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407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8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09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411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2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14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5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417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18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419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421" name="IMG_0158.jpeg" descr="IMG_0158.jpeg"/>
          <p:cNvPicPr>
            <a:picLocks noChangeAspect="1"/>
          </p:cNvPicPr>
          <p:nvPr/>
        </p:nvPicPr>
        <p:blipFill>
          <a:blip r:embed="rId4">
            <a:extLst/>
          </a:blip>
          <a:srcRect l="852" t="0" r="852" b="0"/>
          <a:stretch>
            <a:fillRect/>
          </a:stretch>
        </p:blipFill>
        <p:spPr>
          <a:xfrm>
            <a:off x="3529586" y="1998061"/>
            <a:ext cx="8720137" cy="10753200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422" name="IMG_0159.jpeg" descr="IMG_0159.jpeg"/>
          <p:cNvPicPr>
            <a:picLocks noChangeAspect="1"/>
          </p:cNvPicPr>
          <p:nvPr/>
        </p:nvPicPr>
        <p:blipFill>
          <a:blip r:embed="rId5">
            <a:extLst/>
          </a:blip>
          <a:srcRect l="741" t="0" r="741" b="0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42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651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647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426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7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30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428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9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31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2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3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4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5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6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7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8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9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0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1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2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3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4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5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6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7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8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9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0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1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2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3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4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5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6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7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8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9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0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1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2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3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4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5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6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7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8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9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0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1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2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3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4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5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6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7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8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9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0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1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2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3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4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5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6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7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8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9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0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1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2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3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4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5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6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7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8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9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0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1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2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3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4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5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6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7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8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9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0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1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2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3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4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5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6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7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8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9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0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1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2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3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4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5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6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7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8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9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0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1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2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3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536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534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35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39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537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38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42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540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1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543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546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544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5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547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8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9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0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1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2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3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4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5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6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7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8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9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0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1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2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3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4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5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6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7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8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9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0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1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2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3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4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5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6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7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8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9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0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1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2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3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4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5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6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7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8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9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0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1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2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3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4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5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6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7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8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9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0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1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2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3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4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5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6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7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8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9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0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1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2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644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613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4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5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6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7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8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9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0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1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2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3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4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5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6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7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8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9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0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1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2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3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4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5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6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7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8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9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0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1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2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3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645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6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650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648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9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763" name="تجميع"/>
          <p:cNvGrpSpPr/>
          <p:nvPr/>
        </p:nvGrpSpPr>
        <p:grpSpPr>
          <a:xfrm>
            <a:off x="3950724" y="1244997"/>
            <a:ext cx="9211369" cy="9363979"/>
            <a:chOff x="0" y="0"/>
            <a:chExt cx="9211367" cy="9363978"/>
          </a:xfrm>
        </p:grpSpPr>
        <p:grpSp>
          <p:nvGrpSpPr>
            <p:cNvPr id="3750" name="تجميع"/>
            <p:cNvGrpSpPr/>
            <p:nvPr/>
          </p:nvGrpSpPr>
          <p:grpSpPr>
            <a:xfrm>
              <a:off x="-1" y="0"/>
              <a:ext cx="9211369" cy="9363979"/>
              <a:chOff x="0" y="0"/>
              <a:chExt cx="9211367" cy="9363977"/>
            </a:xfrm>
          </p:grpSpPr>
          <p:grpSp>
            <p:nvGrpSpPr>
              <p:cNvPr id="3748" name="Google Shape;1136;p35"/>
              <p:cNvGrpSpPr/>
              <p:nvPr/>
            </p:nvGrpSpPr>
            <p:grpSpPr>
              <a:xfrm flipH="1">
                <a:off x="-1" y="509596"/>
                <a:ext cx="9211369" cy="8854383"/>
                <a:chOff x="0" y="0"/>
                <a:chExt cx="9211367" cy="8854382"/>
              </a:xfrm>
            </p:grpSpPr>
            <p:sp>
              <p:nvSpPr>
                <p:cNvPr id="3652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3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747" name="Google Shape;1139;p35"/>
                <p:cNvGrpSpPr/>
                <p:nvPr/>
              </p:nvGrpSpPr>
              <p:grpSpPr>
                <a:xfrm>
                  <a:off x="0" y="978513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666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654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665" name="Google Shape;1142;p35"/>
                    <p:cNvGrpSpPr/>
                    <p:nvPr/>
                  </p:nvGrpSpPr>
                  <p:grpSpPr>
                    <a:xfrm>
                      <a:off x="523918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655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56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57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58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59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60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61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62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63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64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746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669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667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68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670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1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2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3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4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5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6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7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8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9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0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1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2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3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4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5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6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7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8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9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0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1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2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3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4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5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6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7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8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99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0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1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2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3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4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5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6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7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8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09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0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1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2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3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4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5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6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7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8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19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0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1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2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3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4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5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6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7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8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29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0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1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2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3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4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5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6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37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745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738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744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739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740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741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742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743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749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762" name="تجميع"/>
            <p:cNvGrpSpPr/>
            <p:nvPr/>
          </p:nvGrpSpPr>
          <p:grpSpPr>
            <a:xfrm>
              <a:off x="4738666" y="3010616"/>
              <a:ext cx="3983264" cy="4760993"/>
              <a:chOff x="0" y="0"/>
              <a:chExt cx="3983263" cy="4760992"/>
            </a:xfrm>
          </p:grpSpPr>
          <p:sp>
            <p:nvSpPr>
              <p:cNvPr id="3751" name="سؤال"/>
              <p:cNvSpPr txBox="1"/>
              <p:nvPr/>
            </p:nvSpPr>
            <p:spPr>
              <a:xfrm>
                <a:off x="628801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752" name="صفحة"/>
              <p:cNvSpPr txBox="1"/>
              <p:nvPr/>
            </p:nvSpPr>
            <p:spPr>
              <a:xfrm>
                <a:off x="628801" y="2851853"/>
                <a:ext cx="2263575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753" name="من ٨ إلى ٢٠"/>
              <p:cNvSpPr txBox="1"/>
              <p:nvPr/>
            </p:nvSpPr>
            <p:spPr>
              <a:xfrm>
                <a:off x="0" y="1084628"/>
                <a:ext cx="3983264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3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من ٨ إلى ٢٠ </a:t>
                </a:r>
              </a:p>
            </p:txBody>
          </p:sp>
          <p:sp>
            <p:nvSpPr>
              <p:cNvPr id="3754" name="٨٢"/>
              <p:cNvSpPr txBox="1"/>
              <p:nvPr/>
            </p:nvSpPr>
            <p:spPr>
              <a:xfrm>
                <a:off x="840101" y="3699746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٨٢</a:t>
                </a:r>
              </a:p>
            </p:txBody>
          </p:sp>
          <p:grpSp>
            <p:nvGrpSpPr>
              <p:cNvPr id="3757" name="تجميع"/>
              <p:cNvGrpSpPr/>
              <p:nvPr/>
            </p:nvGrpSpPr>
            <p:grpSpPr>
              <a:xfrm>
                <a:off x="2763818" y="2884087"/>
                <a:ext cx="641922" cy="687251"/>
                <a:chOff x="0" y="0"/>
                <a:chExt cx="641921" cy="687249"/>
              </a:xfrm>
            </p:grpSpPr>
            <p:sp>
              <p:nvSpPr>
                <p:cNvPr id="3755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56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760" name="تجميع"/>
              <p:cNvGrpSpPr/>
              <p:nvPr/>
            </p:nvGrpSpPr>
            <p:grpSpPr>
              <a:xfrm>
                <a:off x="2762262" y="325689"/>
                <a:ext cx="641922" cy="687251"/>
                <a:chOff x="0" y="0"/>
                <a:chExt cx="641921" cy="687249"/>
              </a:xfrm>
            </p:grpSpPr>
            <p:sp>
              <p:nvSpPr>
                <p:cNvPr id="3758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59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61" name="+ ٣٣"/>
              <p:cNvSpPr txBox="1"/>
              <p:nvPr/>
            </p:nvSpPr>
            <p:spPr>
              <a:xfrm>
                <a:off x="878201" y="2058020"/>
                <a:ext cx="2143933" cy="94036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3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+ ٣٣</a:t>
                </a:r>
              </a:p>
            </p:txBody>
          </p:sp>
        </p:grpSp>
      </p:grpSp>
      <p:graphicFrame>
        <p:nvGraphicFramePr>
          <p:cNvPr id="376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585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58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pSp>
        <p:nvGrpSpPr>
          <p:cNvPr id="604" name="تجميع"/>
          <p:cNvGrpSpPr/>
          <p:nvPr/>
        </p:nvGrpSpPr>
        <p:grpSpPr>
          <a:xfrm>
            <a:off x="403623" y="3363881"/>
            <a:ext cx="1386274" cy="9428616"/>
            <a:chOff x="0" y="0"/>
            <a:chExt cx="1386273" cy="9428615"/>
          </a:xfrm>
        </p:grpSpPr>
        <p:grpSp>
          <p:nvGrpSpPr>
            <p:cNvPr id="6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90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1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2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3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5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6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7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00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5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3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605" name="IMG_0170.png" descr="IMG_0170.png"/>
          <p:cNvPicPr>
            <a:picLocks noChangeAspect="1"/>
          </p:cNvPicPr>
          <p:nvPr/>
        </p:nvPicPr>
        <p:blipFill>
          <a:blip r:embed="rId28">
            <a:extLst/>
          </a:blip>
          <a:srcRect l="0" t="15598" r="0" b="62666"/>
          <a:stretch>
            <a:fillRect/>
          </a:stretch>
        </p:blipFill>
        <p:spPr>
          <a:xfrm>
            <a:off x="7447986" y="2411021"/>
            <a:ext cx="9646133" cy="279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G_0170.png" descr="IMG_0170.png"/>
          <p:cNvPicPr>
            <a:picLocks noChangeAspect="1"/>
          </p:cNvPicPr>
          <p:nvPr/>
        </p:nvPicPr>
        <p:blipFill>
          <a:blip r:embed="rId28">
            <a:extLst/>
          </a:blip>
          <a:srcRect l="5002" t="56926" r="2634" b="1610"/>
          <a:stretch>
            <a:fillRect/>
          </a:stretch>
        </p:blipFill>
        <p:spPr>
          <a:xfrm>
            <a:off x="7817793" y="6453092"/>
            <a:ext cx="9265348" cy="5544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7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6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80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80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79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78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8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791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2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4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5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1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79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4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806" name="IMG_0171.png" descr="IMG_0171.png"/>
          <p:cNvPicPr>
            <a:picLocks noChangeAspect="1"/>
          </p:cNvPicPr>
          <p:nvPr/>
        </p:nvPicPr>
        <p:blipFill>
          <a:blip r:embed="rId28">
            <a:extLst/>
          </a:blip>
          <a:srcRect l="0" t="10845" r="5478" b="0"/>
          <a:stretch>
            <a:fillRect/>
          </a:stretch>
        </p:blipFill>
        <p:spPr>
          <a:xfrm>
            <a:off x="3350311" y="1883328"/>
            <a:ext cx="16372159" cy="10792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9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0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0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9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8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8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8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0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91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2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3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4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5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6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7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8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01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99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0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4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06" name="IMG_0172.png" descr="IMG_0172.png"/>
          <p:cNvPicPr>
            <a:picLocks noChangeAspect="1"/>
          </p:cNvPicPr>
          <p:nvPr/>
        </p:nvPicPr>
        <p:blipFill>
          <a:blip r:embed="rId28">
            <a:extLst/>
          </a:blip>
          <a:srcRect l="2441" t="0" r="5817" b="0"/>
          <a:stretch>
            <a:fillRect/>
          </a:stretch>
        </p:blipFill>
        <p:spPr>
          <a:xfrm>
            <a:off x="2950303" y="3227784"/>
            <a:ext cx="17974665" cy="7260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008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021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016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20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017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22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4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04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4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04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4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06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6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05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05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5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5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6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05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5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6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6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6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6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69" name="IMG_0173.png" descr="IMG_0173.png"/>
          <p:cNvPicPr>
            <a:picLocks noChangeAspect="1"/>
          </p:cNvPicPr>
          <p:nvPr/>
        </p:nvPicPr>
        <p:blipFill>
          <a:blip r:embed="rId28">
            <a:extLst/>
          </a:blip>
          <a:srcRect l="35326" t="6767" r="30766" b="85276"/>
          <a:stretch>
            <a:fillRect/>
          </a:stretch>
        </p:blipFill>
        <p:spPr>
          <a:xfrm>
            <a:off x="13690979" y="1927265"/>
            <a:ext cx="8653000" cy="1226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0" name="IMG_0173.png" descr="IMG_0173.png"/>
          <p:cNvPicPr>
            <a:picLocks noChangeAspect="1"/>
          </p:cNvPicPr>
          <p:nvPr/>
        </p:nvPicPr>
        <p:blipFill>
          <a:blip r:embed="rId28">
            <a:extLst/>
          </a:blip>
          <a:srcRect l="1684" t="14717" r="6006" b="45702"/>
          <a:stretch>
            <a:fillRect/>
          </a:stretch>
        </p:blipFill>
        <p:spPr>
          <a:xfrm>
            <a:off x="2866957" y="3672999"/>
            <a:ext cx="19115926" cy="4952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07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07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07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7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5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07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09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09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0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5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15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15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17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17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16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15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5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6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17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16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6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7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17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17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17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177" name="IMG_0173.png" descr="IMG_0173.png"/>
          <p:cNvPicPr>
            <a:picLocks noChangeAspect="1"/>
          </p:cNvPicPr>
          <p:nvPr/>
        </p:nvPicPr>
        <p:blipFill>
          <a:blip r:embed="rId29">
            <a:extLst/>
          </a:blip>
          <a:srcRect l="41450" t="65153" r="9896" b="5161"/>
          <a:stretch>
            <a:fillRect/>
          </a:stretch>
        </p:blipFill>
        <p:spPr>
          <a:xfrm>
            <a:off x="12822109" y="2274358"/>
            <a:ext cx="10075556" cy="3714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IMG_0173.png" descr="IMG_0173.png"/>
          <p:cNvPicPr>
            <a:picLocks noChangeAspect="1"/>
          </p:cNvPicPr>
          <p:nvPr/>
        </p:nvPicPr>
        <p:blipFill>
          <a:blip r:embed="rId29">
            <a:extLst/>
          </a:blip>
          <a:srcRect l="11263" t="72454" r="60459" b="0"/>
          <a:stretch>
            <a:fillRect/>
          </a:stretch>
        </p:blipFill>
        <p:spPr>
          <a:xfrm>
            <a:off x="6336109" y="2707119"/>
            <a:ext cx="5855915" cy="3446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18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9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5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25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25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7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7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6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6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6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6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7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6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6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7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7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7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7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279" name="IMG_0194.png" descr="IMG_0194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2438919" y="2154117"/>
            <a:ext cx="20061123" cy="8652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81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2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458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309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284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1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0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1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5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6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7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310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2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7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348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1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2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3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4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5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6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7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8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9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0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1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2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6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7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8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9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0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1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2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3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4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5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7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8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0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1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3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4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5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7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8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0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1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4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6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7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9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0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1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2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3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4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6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45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7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7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6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6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6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6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7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6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6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7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7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7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7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479" name="IMG_0174.png" descr="IMG_0174.png"/>
          <p:cNvPicPr>
            <a:picLocks noChangeAspect="1"/>
          </p:cNvPicPr>
          <p:nvPr/>
        </p:nvPicPr>
        <p:blipFill>
          <a:blip r:embed="rId28">
            <a:extLst/>
          </a:blip>
          <a:srcRect l="8957" t="0" r="31209" b="77459"/>
          <a:stretch>
            <a:fillRect/>
          </a:stretch>
        </p:blipFill>
        <p:spPr>
          <a:xfrm>
            <a:off x="8921942" y="1826319"/>
            <a:ext cx="13642441" cy="3075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0" name="IMG_0174.png" descr="IMG_0174.png"/>
          <p:cNvPicPr>
            <a:picLocks noChangeAspect="1"/>
          </p:cNvPicPr>
          <p:nvPr/>
        </p:nvPicPr>
        <p:blipFill>
          <a:blip r:embed="rId28">
            <a:extLst/>
          </a:blip>
          <a:srcRect l="72846" t="8919" r="7194" b="75915"/>
          <a:stretch>
            <a:fillRect/>
          </a:stretch>
        </p:blipFill>
        <p:spPr>
          <a:xfrm>
            <a:off x="17117606" y="5334422"/>
            <a:ext cx="5774987" cy="2625742"/>
          </a:xfrm>
          <a:prstGeom prst="rect">
            <a:avLst/>
          </a:prstGeom>
          <a:ln w="50800">
            <a:solidFill>
              <a:schemeClr val="accent1"/>
            </a:solidFill>
            <a:miter lim="400000"/>
          </a:ln>
        </p:spPr>
      </p:pic>
      <p:pic>
        <p:nvPicPr>
          <p:cNvPr id="1481" name="IMG_0174.png" descr="IMG_0174.png"/>
          <p:cNvPicPr>
            <a:picLocks noChangeAspect="1"/>
          </p:cNvPicPr>
          <p:nvPr/>
        </p:nvPicPr>
        <p:blipFill>
          <a:blip r:embed="rId28">
            <a:extLst/>
          </a:blip>
          <a:srcRect l="11400" t="23395" r="32374" b="1562"/>
          <a:stretch>
            <a:fillRect/>
          </a:stretch>
        </p:blipFill>
        <p:spPr>
          <a:xfrm>
            <a:off x="4936309" y="4060157"/>
            <a:ext cx="10480656" cy="8370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