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7.xml"/><Relationship Id="rId4" Type="http://schemas.openxmlformats.org/officeDocument/2006/relationships/image" Target="../media/image1.jpeg"/><Relationship Id="rId5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  ٨٥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 ٨٥</a:t>
              </a:r>
            </a:p>
          </p:txBody>
        </p:sp>
      </p:grpSp>
      <p:grpSp>
        <p:nvGrpSpPr>
          <p:cNvPr id="480" name="تجميع"/>
          <p:cNvGrpSpPr/>
          <p:nvPr/>
        </p:nvGrpSpPr>
        <p:grpSpPr>
          <a:xfrm>
            <a:off x="15156300" y="593227"/>
            <a:ext cx="8661984" cy="2595997"/>
            <a:chOff x="0" y="0"/>
            <a:chExt cx="8661983" cy="2595996"/>
          </a:xfrm>
        </p:grpSpPr>
        <p:sp>
          <p:nvSpPr>
            <p:cNvPr id="475" name="الفصل"/>
            <p:cNvSpPr txBox="1"/>
            <p:nvPr/>
          </p:nvSpPr>
          <p:spPr>
            <a:xfrm>
              <a:off x="5693748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8" name="تجميع"/>
            <p:cNvGrpSpPr/>
            <p:nvPr/>
          </p:nvGrpSpPr>
          <p:grpSpPr>
            <a:xfrm>
              <a:off x="6149312" y="648903"/>
              <a:ext cx="2057111" cy="1774191"/>
              <a:chOff x="0" y="0"/>
              <a:chExt cx="2057109" cy="1774189"/>
            </a:xfrm>
          </p:grpSpPr>
          <p:sp>
            <p:nvSpPr>
              <p:cNvPr id="476" name="دائرة"/>
              <p:cNvSpPr/>
              <p:nvPr/>
            </p:nvSpPr>
            <p:spPr>
              <a:xfrm>
                <a:off x="600296" y="4673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7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479" name="الهندسة:الزوايا والمضلعات"/>
            <p:cNvSpPr txBox="1"/>
            <p:nvPr/>
          </p:nvSpPr>
          <p:spPr>
            <a:xfrm>
              <a:off x="0" y="629301"/>
              <a:ext cx="6822531" cy="1966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pic>
        <p:nvPicPr>
          <p:cNvPr id="481" name="IMG_0207.png" descr="IMG_0207.png"/>
          <p:cNvPicPr>
            <a:picLocks noChangeAspect="1"/>
          </p:cNvPicPr>
          <p:nvPr/>
        </p:nvPicPr>
        <p:blipFill>
          <a:blip r:embed="rId2">
            <a:extLst/>
          </a:blip>
          <a:srcRect l="9543" t="7499" r="48061" b="14977"/>
          <a:stretch>
            <a:fillRect/>
          </a:stretch>
        </p:blipFill>
        <p:spPr>
          <a:xfrm>
            <a:off x="11546204" y="4912089"/>
            <a:ext cx="6782612" cy="3235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G_0207.png" descr="IMG_0207.png"/>
          <p:cNvPicPr>
            <a:picLocks noChangeAspect="1"/>
          </p:cNvPicPr>
          <p:nvPr/>
        </p:nvPicPr>
        <p:blipFill>
          <a:blip r:embed="rId2">
            <a:extLst/>
          </a:blip>
          <a:srcRect l="52675" t="18939" r="0" b="12179"/>
          <a:stretch>
            <a:fillRect/>
          </a:stretch>
        </p:blipFill>
        <p:spPr>
          <a:xfrm>
            <a:off x="6092683" y="3297204"/>
            <a:ext cx="3873241" cy="1470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2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9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33" name="IMG_0206.png" descr="IMG_0206.png"/>
          <p:cNvPicPr>
            <a:picLocks noChangeAspect="1"/>
          </p:cNvPicPr>
          <p:nvPr/>
        </p:nvPicPr>
        <p:blipFill>
          <a:blip r:embed="rId3">
            <a:extLst/>
          </a:blip>
          <a:srcRect l="11578" t="37321" r="3442" b="11106"/>
          <a:stretch>
            <a:fillRect/>
          </a:stretch>
        </p:blipFill>
        <p:spPr>
          <a:xfrm>
            <a:off x="5603327" y="5327045"/>
            <a:ext cx="10088878" cy="3709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2"/>
      <p:bldP build="whole" bldLvl="1" animBg="1" rev="0" advAuto="0" spid="48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8" name="IMG_0208.png" descr="IMG_0208.png"/>
          <p:cNvPicPr>
            <a:picLocks noChangeAspect="1"/>
          </p:cNvPicPr>
          <p:nvPr/>
        </p:nvPicPr>
        <p:blipFill>
          <a:blip r:embed="rId2">
            <a:extLst/>
          </a:blip>
          <a:srcRect l="35257" t="769" r="2143" b="91153"/>
          <a:stretch>
            <a:fillRect/>
          </a:stretch>
        </p:blipFill>
        <p:spPr>
          <a:xfrm>
            <a:off x="2943146" y="5249720"/>
            <a:ext cx="19291524" cy="2064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0208.png" descr="IMG_0208.png"/>
          <p:cNvPicPr>
            <a:picLocks noChangeAspect="1"/>
          </p:cNvPicPr>
          <p:nvPr/>
        </p:nvPicPr>
        <p:blipFill>
          <a:blip r:embed="rId3">
            <a:extLst/>
          </a:blip>
          <a:srcRect l="13002" t="17294" r="2486" b="39720"/>
          <a:stretch>
            <a:fillRect/>
          </a:stretch>
        </p:blipFill>
        <p:spPr>
          <a:xfrm>
            <a:off x="2894663" y="3767875"/>
            <a:ext cx="18769284" cy="7919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1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2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2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3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G_0208.png" descr="IMG_0208.png"/>
          <p:cNvPicPr>
            <a:picLocks noChangeAspect="1"/>
          </p:cNvPicPr>
          <p:nvPr/>
        </p:nvPicPr>
        <p:blipFill>
          <a:blip r:embed="rId3">
            <a:extLst/>
          </a:blip>
          <a:srcRect l="12172" t="59872" r="3316" b="0"/>
          <a:stretch>
            <a:fillRect/>
          </a:stretch>
        </p:blipFill>
        <p:spPr>
          <a:xfrm>
            <a:off x="2819817" y="3641057"/>
            <a:ext cx="18943020" cy="7461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تجميع"/>
          <p:cNvGrpSpPr/>
          <p:nvPr/>
        </p:nvGrpSpPr>
        <p:grpSpPr>
          <a:xfrm>
            <a:off x="1223392" y="263318"/>
            <a:ext cx="21716998" cy="11847329"/>
            <a:chOff x="0" y="0"/>
            <a:chExt cx="21716997" cy="11847328"/>
          </a:xfrm>
        </p:grpSpPr>
        <p:grpSp>
          <p:nvGrpSpPr>
            <p:cNvPr id="650" name="تجميع"/>
            <p:cNvGrpSpPr/>
            <p:nvPr/>
          </p:nvGrpSpPr>
          <p:grpSpPr>
            <a:xfrm>
              <a:off x="1536519" y="0"/>
              <a:ext cx="20180479" cy="11847329"/>
              <a:chOff x="0" y="0"/>
              <a:chExt cx="20180478" cy="11847329"/>
            </a:xfrm>
          </p:grpSpPr>
          <p:grpSp>
            <p:nvGrpSpPr>
              <p:cNvPr id="648" name="Google Shape;458;p32"/>
              <p:cNvGrpSpPr/>
              <p:nvPr/>
            </p:nvGrpSpPr>
            <p:grpSpPr>
              <a:xfrm>
                <a:off x="961740" y="1224978"/>
                <a:ext cx="19218738" cy="10622352"/>
                <a:chOff x="0" y="-1"/>
                <a:chExt cx="19218736" cy="10622350"/>
              </a:xfrm>
            </p:grpSpPr>
            <p:sp>
              <p:nvSpPr>
                <p:cNvPr id="646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47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49" name="Google Shape;463;p32"/>
              <p:cNvSpPr/>
              <p:nvPr/>
            </p:nvSpPr>
            <p:spPr>
              <a:xfrm>
                <a:off x="-1" y="-1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03" name="Google Shape;464;p32"/>
            <p:cNvGrpSpPr/>
            <p:nvPr/>
          </p:nvGrpSpPr>
          <p:grpSpPr>
            <a:xfrm>
              <a:off x="0" y="6260906"/>
              <a:ext cx="3237763" cy="5586399"/>
              <a:chOff x="0" y="0"/>
              <a:chExt cx="3237762" cy="5586398"/>
            </a:xfrm>
          </p:grpSpPr>
          <p:sp>
            <p:nvSpPr>
              <p:cNvPr id="651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02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652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3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4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5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6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7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8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7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8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9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0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1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2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3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4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6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7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0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2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8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9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0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05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1711044" y="6186982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07" name="IMG_0209.png" descr="IMG_0209.png"/>
          <p:cNvPicPr>
            <a:picLocks noChangeAspect="1"/>
          </p:cNvPicPr>
          <p:nvPr/>
        </p:nvPicPr>
        <p:blipFill>
          <a:blip r:embed="rId5">
            <a:extLst/>
          </a:blip>
          <a:srcRect l="9679" t="11551" r="13564" b="33723"/>
          <a:stretch>
            <a:fillRect/>
          </a:stretch>
        </p:blipFill>
        <p:spPr>
          <a:xfrm>
            <a:off x="5581949" y="2793980"/>
            <a:ext cx="15912839" cy="7226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6" grpId="2"/>
      <p:bldP build="whole" bldLvl="1" animBg="1" rev="0" advAuto="0" spid="70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0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11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2" name="IMG_0209.png" descr="IMG_0209.png"/>
          <p:cNvPicPr>
            <a:picLocks noChangeAspect="1"/>
          </p:cNvPicPr>
          <p:nvPr/>
        </p:nvPicPr>
        <p:blipFill>
          <a:blip r:embed="rId4">
            <a:extLst/>
          </a:blip>
          <a:srcRect l="41318" t="10501" r="13564" b="79826"/>
          <a:stretch>
            <a:fillRect/>
          </a:stretch>
        </p:blipFill>
        <p:spPr>
          <a:xfrm>
            <a:off x="9507787" y="1395262"/>
            <a:ext cx="9988979" cy="1364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G_0209.png" descr="IMG_0209.png"/>
          <p:cNvPicPr>
            <a:picLocks noChangeAspect="1"/>
          </p:cNvPicPr>
          <p:nvPr/>
        </p:nvPicPr>
        <p:blipFill>
          <a:blip r:embed="rId4">
            <a:extLst/>
          </a:blip>
          <a:srcRect l="8337" t="21617" r="14066" b="44946"/>
          <a:stretch>
            <a:fillRect/>
          </a:stretch>
        </p:blipFill>
        <p:spPr>
          <a:xfrm>
            <a:off x="3390659" y="3580197"/>
            <a:ext cx="16559644" cy="4544974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مستقيمة؛ لأن الزوايا الثلاث شكلت خطا مستقيمًا"/>
          <p:cNvSpPr txBox="1"/>
          <p:nvPr/>
        </p:nvSpPr>
        <p:spPr>
          <a:xfrm>
            <a:off x="6862942" y="8919960"/>
            <a:ext cx="10486819" cy="858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مستقيمة؛ لأن الزوايا الثلاث شكلت خطا مستقيمًا</a:t>
            </a:r>
          </a:p>
        </p:txBody>
      </p:sp>
      <p:sp>
        <p:nvSpPr>
          <p:cNvPr id="715" name="زاوية من زوايا المثلث"/>
          <p:cNvSpPr txBox="1"/>
          <p:nvPr/>
        </p:nvSpPr>
        <p:spPr>
          <a:xfrm>
            <a:off x="5197179" y="1711016"/>
            <a:ext cx="4587141" cy="858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زاوية من زوايا المثلث</a:t>
            </a:r>
          </a:p>
        </p:txBody>
      </p:sp>
      <p:sp>
        <p:nvSpPr>
          <p:cNvPr id="716" name="١٨٠ درجة"/>
          <p:cNvSpPr txBox="1"/>
          <p:nvPr/>
        </p:nvSpPr>
        <p:spPr>
          <a:xfrm>
            <a:off x="9784319" y="10859002"/>
            <a:ext cx="2626306" cy="8981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5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١٨٠ درجة</a:t>
            </a:r>
          </a:p>
        </p:txBody>
      </p:sp>
      <p:pic>
        <p:nvPicPr>
          <p:cNvPr id="717" name="IMG_0209.png" descr="IMG_0209.png"/>
          <p:cNvPicPr>
            <a:picLocks noChangeAspect="1"/>
          </p:cNvPicPr>
          <p:nvPr/>
        </p:nvPicPr>
        <p:blipFill>
          <a:blip r:embed="rId4">
            <a:extLst/>
          </a:blip>
          <a:srcRect l="57616" t="57286" r="13564" b="34585"/>
          <a:stretch>
            <a:fillRect/>
          </a:stretch>
        </p:blipFill>
        <p:spPr>
          <a:xfrm>
            <a:off x="12410625" y="10573311"/>
            <a:ext cx="6591270" cy="1183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27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19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0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1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5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6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59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28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9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4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760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66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767" name="ص ٨٥"/>
          <p:cNvSpPr txBox="1"/>
          <p:nvPr>
            <p:ph type="body" sz="quarter" idx="4294967295"/>
          </p:nvPr>
        </p:nvSpPr>
        <p:spPr>
          <a:xfrm>
            <a:off x="7542626" y="7781951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٨٥</a:t>
            </a:r>
          </a:p>
        </p:txBody>
      </p:sp>
      <p:sp>
        <p:nvSpPr>
          <p:cNvPr id="768" name="٤ ، ٥"/>
          <p:cNvSpPr txBox="1"/>
          <p:nvPr/>
        </p:nvSpPr>
        <p:spPr>
          <a:xfrm>
            <a:off x="8690705" y="4876133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٤ ، 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8" grpId="2"/>
      <p:bldP build="whole" bldLvl="1" animBg="1" rev="0" advAuto="0" spid="767" grpId="3"/>
      <p:bldP build="whole" bldLvl="1" animBg="1" rev="0" advAuto="0" spid="76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