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0"/>
          <a:stretch>
            <a:fillRect/>
          </a:stretch>
        </p:blipFill>
        <p:spPr>
          <a:xfrm>
            <a:off x="-37020" y="12457146"/>
            <a:ext cx="3648772" cy="104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4033.png" descr="IMG_4033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fg3020643lk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slide" Target="slide14.xml"/><Relationship Id="rId4" Type="http://schemas.openxmlformats.org/officeDocument/2006/relationships/image" Target="../media/image2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slide" Target="slide5.xml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7853053" y="2909152"/>
            <a:ext cx="10371318" cy="39192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منتصف</a:t>
            </a:r>
            <a:r>
              <a:t> 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التاسع</a:t>
            </a:r>
            <a:endParaRPr b="1">
              <a:latin typeface="+mj-lt"/>
              <a:ea typeface="+mj-ea"/>
              <a:cs typeface="+mj-cs"/>
              <a:sym typeface="Calibri"/>
            </a:endParaRPr>
          </a:p>
          <a:p>
            <a:pPr algn="ctr" rtl="0">
              <a:defRPr sz="2600"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الدروس من ٩-١ الى ٩-٣</a:t>
            </a: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0386.jpeg" descr="IMG_0386.jpeg"/>
          <p:cNvPicPr>
            <a:picLocks noChangeAspect="1"/>
          </p:cNvPicPr>
          <p:nvPr/>
        </p:nvPicPr>
        <p:blipFill>
          <a:blip r:embed="rId3">
            <a:extLst/>
          </a:blip>
          <a:srcRect l="546" t="0" r="546" b="0"/>
          <a:stretch>
            <a:fillRect/>
          </a:stretch>
        </p:blipFill>
        <p:spPr>
          <a:xfrm>
            <a:off x="16053673" y="5047855"/>
            <a:ext cx="1619360" cy="1621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8350270" y="5122333"/>
            <a:ext cx="1833655" cy="147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honto.png" descr="phonto.png"/>
          <p:cNvPicPr>
            <a:picLocks noChangeAspect="1"/>
          </p:cNvPicPr>
          <p:nvPr/>
        </p:nvPicPr>
        <p:blipFill>
          <a:blip r:embed="rId6">
            <a:extLst/>
          </a:blip>
          <a:srcRect l="32933" t="42237" r="26031" b="37767"/>
          <a:stretch>
            <a:fillRect/>
          </a:stretch>
        </p:blipFill>
        <p:spPr>
          <a:xfrm>
            <a:off x="8799936" y="11965251"/>
            <a:ext cx="4238813" cy="9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4033.png" descr="IMG_4033.png"/>
          <p:cNvPicPr>
            <a:picLocks noChangeAspect="1"/>
          </p:cNvPicPr>
          <p:nvPr/>
        </p:nvPicPr>
        <p:blipFill>
          <a:blip r:embed="rId7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تجميع"/>
          <p:cNvGrpSpPr/>
          <p:nvPr/>
        </p:nvGrpSpPr>
        <p:grpSpPr>
          <a:xfrm>
            <a:off x="14323383" y="244442"/>
            <a:ext cx="10060617" cy="2303113"/>
            <a:chOff x="0" y="0"/>
            <a:chExt cx="10060615" cy="2303112"/>
          </a:xfrm>
        </p:grpSpPr>
        <p:sp>
          <p:nvSpPr>
            <p:cNvPr id="104" name="الفصل"/>
            <p:cNvSpPr txBox="1"/>
            <p:nvPr/>
          </p:nvSpPr>
          <p:spPr>
            <a:xfrm>
              <a:off x="7374926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33333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" name="تجميع"/>
            <p:cNvGrpSpPr/>
            <p:nvPr/>
          </p:nvGrpSpPr>
          <p:grpSpPr>
            <a:xfrm>
              <a:off x="8233601" y="381089"/>
              <a:ext cx="981041" cy="1445149"/>
              <a:chOff x="0" y="0"/>
              <a:chExt cx="981040" cy="1445148"/>
            </a:xfrm>
          </p:grpSpPr>
          <p:sp>
            <p:nvSpPr>
              <p:cNvPr id="105" name="دائرة"/>
              <p:cNvSpPr/>
              <p:nvPr/>
            </p:nvSpPr>
            <p:spPr>
              <a:xfrm>
                <a:off x="95545" y="356453"/>
                <a:ext cx="834696" cy="834696"/>
              </a:xfrm>
              <a:prstGeom prst="ellipse">
                <a:avLst/>
              </a:prstGeom>
              <a:solidFill>
                <a:srgbClr val="C9AE87"/>
              </a:solidFill>
              <a:ln w="101600" cap="flat">
                <a:solidFill>
                  <a:srgbClr val="F4E7D4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" name="٩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9800">
                    <a:solidFill>
                      <a:srgbClr val="333333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108" name="الهندسة: الزوايا والمضلعات"/>
            <p:cNvSpPr txBox="1"/>
            <p:nvPr/>
          </p:nvSpPr>
          <p:spPr>
            <a:xfrm>
              <a:off x="0" y="432316"/>
              <a:ext cx="8326946" cy="187079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33333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 الزوايا والمضلعات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43023" y="11480893"/>
            <a:ext cx="1194135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0351.png" descr="IMG_0351.png"/>
          <p:cNvPicPr>
            <a:picLocks noChangeAspect="1"/>
          </p:cNvPicPr>
          <p:nvPr/>
        </p:nvPicPr>
        <p:blipFill>
          <a:blip r:embed="rId4">
            <a:extLst/>
          </a:blip>
          <a:srcRect l="21761" t="2834" r="0" b="38924"/>
          <a:stretch>
            <a:fillRect/>
          </a:stretch>
        </p:blipFill>
        <p:spPr>
          <a:xfrm>
            <a:off x="8673707" y="951397"/>
            <a:ext cx="14557700" cy="8152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64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65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67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63639" y="7783740"/>
            <a:ext cx="5720361" cy="572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0351.png" descr="IMG_0351.png"/>
          <p:cNvPicPr>
            <a:picLocks noChangeAspect="1"/>
          </p:cNvPicPr>
          <p:nvPr/>
        </p:nvPicPr>
        <p:blipFill>
          <a:blip r:embed="rId4">
            <a:extLst/>
          </a:blip>
          <a:srcRect l="21761" t="2834" r="0" b="38924"/>
          <a:stretch>
            <a:fillRect/>
          </a:stretch>
        </p:blipFill>
        <p:spPr>
          <a:xfrm>
            <a:off x="4344235" y="1288007"/>
            <a:ext cx="15695457" cy="8789593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مستطيل"/>
          <p:cNvSpPr/>
          <p:nvPr/>
        </p:nvSpPr>
        <p:spPr>
          <a:xfrm>
            <a:off x="10169562" y="6072172"/>
            <a:ext cx="1412109" cy="1342557"/>
          </a:xfrm>
          <a:prstGeom prst="rect">
            <a:avLst/>
          </a:prstGeom>
          <a:ln w="762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847231" y="11456605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351.png" descr="IMG_0351.png"/>
          <p:cNvPicPr>
            <a:picLocks noChangeAspect="1"/>
          </p:cNvPicPr>
          <p:nvPr/>
        </p:nvPicPr>
        <p:blipFill>
          <a:blip r:embed="rId4">
            <a:extLst/>
          </a:blip>
          <a:srcRect l="11953" t="66377" r="629" b="1149"/>
          <a:stretch>
            <a:fillRect/>
          </a:stretch>
        </p:blipFill>
        <p:spPr>
          <a:xfrm>
            <a:off x="6558396" y="941850"/>
            <a:ext cx="16289174" cy="4551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175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76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78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14525" y="9134363"/>
            <a:ext cx="4369476" cy="4369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0351.png" descr="IMG_0351.png"/>
          <p:cNvPicPr>
            <a:picLocks noChangeAspect="1"/>
          </p:cNvPicPr>
          <p:nvPr/>
        </p:nvPicPr>
        <p:blipFill>
          <a:blip r:embed="rId4">
            <a:extLst/>
          </a:blip>
          <a:srcRect l="11953" t="66377" r="629" b="1149"/>
          <a:stretch>
            <a:fillRect/>
          </a:stretch>
        </p:blipFill>
        <p:spPr>
          <a:xfrm>
            <a:off x="6558396" y="941850"/>
            <a:ext cx="16289174" cy="455195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س= ٩٠°"/>
          <p:cNvSpPr txBox="1"/>
          <p:nvPr/>
        </p:nvSpPr>
        <p:spPr>
          <a:xfrm>
            <a:off x="11392375" y="6858000"/>
            <a:ext cx="5168914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ctr" defTabSz="2438400" rtl="0">
              <a:lnSpc>
                <a:spcPct val="150000"/>
              </a:lnSpc>
              <a:defRPr b="1" sz="67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س= </a:t>
            </a:r>
            <a:r>
              <a:rPr>
                <a:solidFill>
                  <a:srgbClr val="0061FE"/>
                </a:solidFill>
              </a:rPr>
              <a:t>٩٠°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478889" y="11456606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0352.png" descr="IMG_0352.png"/>
          <p:cNvPicPr>
            <a:picLocks noChangeAspect="1"/>
          </p:cNvPicPr>
          <p:nvPr/>
        </p:nvPicPr>
        <p:blipFill>
          <a:blip r:embed="rId4">
            <a:extLst/>
          </a:blip>
          <a:srcRect l="0" t="3856" r="0" b="4842"/>
          <a:stretch>
            <a:fillRect/>
          </a:stretch>
        </p:blipFill>
        <p:spPr>
          <a:xfrm>
            <a:off x="9243983" y="775496"/>
            <a:ext cx="13003715" cy="10920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283" y="8342941"/>
            <a:ext cx="5661418" cy="5661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187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88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90" name="IMG_0352.png" descr="IMG_0352.png"/>
          <p:cNvPicPr>
            <a:picLocks noChangeAspect="1"/>
          </p:cNvPicPr>
          <p:nvPr/>
        </p:nvPicPr>
        <p:blipFill>
          <a:blip r:embed="rId4">
            <a:extLst/>
          </a:blip>
          <a:srcRect l="0" t="3856" r="0" b="1240"/>
          <a:stretch>
            <a:fillRect/>
          </a:stretch>
        </p:blipFill>
        <p:spPr>
          <a:xfrm>
            <a:off x="6872817" y="939667"/>
            <a:ext cx="12234295" cy="10679944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مثلث منفرج الزاوية"/>
          <p:cNvSpPr txBox="1"/>
          <p:nvPr/>
        </p:nvSpPr>
        <p:spPr>
          <a:xfrm>
            <a:off x="6470231" y="4092992"/>
            <a:ext cx="5168914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7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مثلث منفرج الزاوية</a:t>
            </a:r>
          </a:p>
        </p:txBody>
      </p:sp>
      <p:sp>
        <p:nvSpPr>
          <p:cNvPr id="192" name="مثلث قائم الزاوية"/>
          <p:cNvSpPr txBox="1"/>
          <p:nvPr/>
        </p:nvSpPr>
        <p:spPr>
          <a:xfrm>
            <a:off x="6470231" y="9172962"/>
            <a:ext cx="5168914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7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مثلث قائم الزاوية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76497" y="11618583"/>
            <a:ext cx="1000446" cy="676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0353.png" descr="IMG_0353.png"/>
          <p:cNvPicPr>
            <a:picLocks noChangeAspect="1"/>
          </p:cNvPicPr>
          <p:nvPr/>
        </p:nvPicPr>
        <p:blipFill>
          <a:blip r:embed="rId4">
            <a:extLst/>
          </a:blip>
          <a:srcRect l="7531" t="4312" r="0" b="0"/>
          <a:stretch>
            <a:fillRect/>
          </a:stretch>
        </p:blipFill>
        <p:spPr>
          <a:xfrm>
            <a:off x="9826995" y="1140080"/>
            <a:ext cx="12987986" cy="8803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98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99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01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70522" y="8529997"/>
            <a:ext cx="4889057" cy="4889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0353.png" descr="IMG_0353.png"/>
          <p:cNvPicPr>
            <a:picLocks noChangeAspect="1"/>
          </p:cNvPicPr>
          <p:nvPr/>
        </p:nvPicPr>
        <p:blipFill>
          <a:blip r:embed="rId4">
            <a:extLst/>
          </a:blip>
          <a:srcRect l="7531" t="4312" r="0" b="0"/>
          <a:stretch>
            <a:fillRect/>
          </a:stretch>
        </p:blipFill>
        <p:spPr>
          <a:xfrm>
            <a:off x="9826995" y="1140080"/>
            <a:ext cx="12987986" cy="8803433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س= ٣٠°"/>
          <p:cNvSpPr txBox="1"/>
          <p:nvPr/>
        </p:nvSpPr>
        <p:spPr>
          <a:xfrm>
            <a:off x="5391410" y="6442227"/>
            <a:ext cx="4435586" cy="1295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ctr" defTabSz="2438400" rtl="0">
              <a:lnSpc>
                <a:spcPct val="150000"/>
              </a:lnSpc>
              <a:defRPr b="1" sz="67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س= </a:t>
            </a:r>
            <a:r>
              <a:rPr>
                <a:solidFill>
                  <a:srgbClr val="0061FE"/>
                </a:solidFill>
              </a:rPr>
              <a:t>٣٠°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870893" y="11456263"/>
            <a:ext cx="1194134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G_0347.png" descr="IMG_0347.png"/>
          <p:cNvPicPr>
            <a:picLocks noChangeAspect="1"/>
          </p:cNvPicPr>
          <p:nvPr/>
        </p:nvPicPr>
        <p:blipFill>
          <a:blip r:embed="rId4">
            <a:extLst/>
          </a:blip>
          <a:srcRect l="0" t="7217" r="6147" b="17350"/>
          <a:stretch>
            <a:fillRect/>
          </a:stretch>
        </p:blipFill>
        <p:spPr>
          <a:xfrm>
            <a:off x="5436334" y="775496"/>
            <a:ext cx="17435417" cy="6533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15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1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63639" y="7783740"/>
            <a:ext cx="5720361" cy="572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G_0347.png" descr="IMG_0347.png"/>
          <p:cNvPicPr>
            <a:picLocks noChangeAspect="1"/>
          </p:cNvPicPr>
          <p:nvPr/>
        </p:nvPicPr>
        <p:blipFill>
          <a:blip r:embed="rId4">
            <a:extLst/>
          </a:blip>
          <a:srcRect l="0" t="7217" r="6147" b="17350"/>
          <a:stretch>
            <a:fillRect/>
          </a:stretch>
        </p:blipFill>
        <p:spPr>
          <a:xfrm>
            <a:off x="5436334" y="775496"/>
            <a:ext cx="17435417" cy="653321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٦٥°  أو ٧٠°"/>
          <p:cNvSpPr txBox="1"/>
          <p:nvPr/>
        </p:nvSpPr>
        <p:spPr>
          <a:xfrm>
            <a:off x="13681817" y="6260460"/>
            <a:ext cx="3776604" cy="9405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defTabSz="355600" rtl="0">
              <a:lnSpc>
                <a:spcPct val="125000"/>
              </a:lnSpc>
              <a:defRPr b="1" sz="5500">
                <a:solidFill>
                  <a:srgbClr val="B92D5D"/>
                </a:solidFill>
              </a:defRPr>
            </a:pPr>
            <a:r>
              <a:rPr>
                <a:solidFill>
                  <a:srgbClr val="0061FE"/>
                </a:solidFill>
              </a:rPr>
              <a:t>٦٥° </a:t>
            </a:r>
            <a:r>
              <a:rPr b="0"/>
              <a:t> أو </a:t>
            </a:r>
            <a:r>
              <a:rPr>
                <a:solidFill>
                  <a:srgbClr val="0061FE"/>
                </a:solidFill>
              </a:rPr>
              <a:t>٧٠°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4695"/>
            <a:ext cx="8009409" cy="800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صورة 7" descr="صورة 7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836528" y="11456606"/>
            <a:ext cx="1193801" cy="80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G_0348.png" descr="IMG_0348.png"/>
          <p:cNvPicPr>
            <a:picLocks noChangeAspect="1"/>
          </p:cNvPicPr>
          <p:nvPr/>
        </p:nvPicPr>
        <p:blipFill>
          <a:blip r:embed="rId5">
            <a:extLst/>
          </a:blip>
          <a:srcRect l="0" t="3742" r="10049" b="0"/>
          <a:stretch>
            <a:fillRect/>
          </a:stretch>
        </p:blipFill>
        <p:spPr>
          <a:xfrm>
            <a:off x="9536951" y="1136149"/>
            <a:ext cx="12697887" cy="10511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26" name="Freeform 6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27" name="Freeform 8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29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19466768" y="9678302"/>
            <a:ext cx="5058735" cy="422489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مستطيل"/>
          <p:cNvSpPr/>
          <p:nvPr/>
        </p:nvSpPr>
        <p:spPr>
          <a:xfrm>
            <a:off x="16276621" y="8690900"/>
            <a:ext cx="1412110" cy="1342556"/>
          </a:xfrm>
          <a:prstGeom prst="rect">
            <a:avLst/>
          </a:prstGeom>
          <a:ln w="762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pic>
        <p:nvPicPr>
          <p:cNvPr id="131" name="IMG_0348.png" descr="IMG_0348.png"/>
          <p:cNvPicPr>
            <a:picLocks noChangeAspect="1"/>
          </p:cNvPicPr>
          <p:nvPr/>
        </p:nvPicPr>
        <p:blipFill>
          <a:blip r:embed="rId4">
            <a:extLst/>
          </a:blip>
          <a:srcRect l="0" t="3742" r="10049" b="0"/>
          <a:stretch>
            <a:fillRect/>
          </a:stretch>
        </p:blipFill>
        <p:spPr>
          <a:xfrm>
            <a:off x="6212364" y="1278641"/>
            <a:ext cx="12697887" cy="10511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809740" y="11542106"/>
            <a:ext cx="1091900" cy="738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G_0349.png" descr="IMG_0349.png"/>
          <p:cNvPicPr>
            <a:picLocks noChangeAspect="1"/>
          </p:cNvPicPr>
          <p:nvPr/>
        </p:nvPicPr>
        <p:blipFill>
          <a:blip r:embed="rId4">
            <a:extLst/>
          </a:blip>
          <a:srcRect l="0" t="5101" r="5842" b="5101"/>
          <a:stretch>
            <a:fillRect/>
          </a:stretch>
        </p:blipFill>
        <p:spPr>
          <a:xfrm>
            <a:off x="4025179" y="1016544"/>
            <a:ext cx="18986225" cy="57140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137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38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40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19055892" y="9099776"/>
            <a:ext cx="5572161" cy="4683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G_0349.png" descr="IMG_0349.png"/>
          <p:cNvPicPr>
            <a:picLocks noChangeAspect="1"/>
          </p:cNvPicPr>
          <p:nvPr/>
        </p:nvPicPr>
        <p:blipFill>
          <a:blip r:embed="rId4">
            <a:extLst/>
          </a:blip>
          <a:srcRect l="66982" t="61590" r="5842" b="8783"/>
          <a:stretch>
            <a:fillRect/>
          </a:stretch>
        </p:blipFill>
        <p:spPr>
          <a:xfrm>
            <a:off x="12191999" y="1713900"/>
            <a:ext cx="5479677" cy="1885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G_0349.png" descr="IMG_0349.png"/>
          <p:cNvPicPr>
            <a:picLocks noChangeAspect="1"/>
          </p:cNvPicPr>
          <p:nvPr/>
        </p:nvPicPr>
        <p:blipFill>
          <a:blip r:embed="rId4">
            <a:extLst/>
          </a:blip>
          <a:srcRect l="33595" t="61590" r="39229" b="8783"/>
          <a:stretch>
            <a:fillRect/>
          </a:stretch>
        </p:blipFill>
        <p:spPr>
          <a:xfrm>
            <a:off x="12192000" y="5635240"/>
            <a:ext cx="5479676" cy="1885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0349.png" descr="IMG_0349.png"/>
          <p:cNvPicPr>
            <a:picLocks noChangeAspect="1"/>
          </p:cNvPicPr>
          <p:nvPr/>
        </p:nvPicPr>
        <p:blipFill>
          <a:blip r:embed="rId4">
            <a:extLst/>
          </a:blip>
          <a:srcRect l="4382" t="59700" r="68442" b="10672"/>
          <a:stretch>
            <a:fillRect/>
          </a:stretch>
        </p:blipFill>
        <p:spPr>
          <a:xfrm>
            <a:off x="12406487" y="9556579"/>
            <a:ext cx="5479677" cy="1885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0359.png" descr="IMG_0359.png"/>
          <p:cNvPicPr>
            <a:picLocks noChangeAspect="1"/>
          </p:cNvPicPr>
          <p:nvPr/>
        </p:nvPicPr>
        <p:blipFill>
          <a:blip r:embed="rId5">
            <a:extLst/>
          </a:blip>
          <a:srcRect l="40389" t="0" r="0" b="77801"/>
          <a:stretch>
            <a:fillRect/>
          </a:stretch>
        </p:blipFill>
        <p:spPr>
          <a:xfrm>
            <a:off x="7529800" y="939667"/>
            <a:ext cx="5428711" cy="3051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G_0359.png" descr="IMG_0359.png"/>
          <p:cNvPicPr>
            <a:picLocks noChangeAspect="1"/>
          </p:cNvPicPr>
          <p:nvPr/>
        </p:nvPicPr>
        <p:blipFill>
          <a:blip r:embed="rId5">
            <a:extLst/>
          </a:blip>
          <a:srcRect l="28508" t="37079" r="11880" b="40721"/>
          <a:stretch>
            <a:fillRect/>
          </a:stretch>
        </p:blipFill>
        <p:spPr>
          <a:xfrm>
            <a:off x="6977634" y="4468824"/>
            <a:ext cx="5428712" cy="3051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G_0359.png" descr="IMG_0359.png"/>
          <p:cNvPicPr>
            <a:picLocks noChangeAspect="1"/>
          </p:cNvPicPr>
          <p:nvPr/>
        </p:nvPicPr>
        <p:blipFill>
          <a:blip r:embed="rId5">
            <a:extLst/>
          </a:blip>
          <a:srcRect l="31940" t="76432" r="8448" b="1368"/>
          <a:stretch>
            <a:fillRect/>
          </a:stretch>
        </p:blipFill>
        <p:spPr>
          <a:xfrm>
            <a:off x="6575748" y="8357351"/>
            <a:ext cx="5428711" cy="3051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6"/>
          <a:stretch>
            <a:fillRect/>
          </a:stretch>
        </p:blipFill>
        <p:spPr>
          <a:xfrm flipH="1" rot="16200000">
            <a:off x="21926977" y="11618262"/>
            <a:ext cx="1000920" cy="676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G_0350.png" descr="IMG_0350.png"/>
          <p:cNvPicPr>
            <a:picLocks noChangeAspect="1"/>
          </p:cNvPicPr>
          <p:nvPr/>
        </p:nvPicPr>
        <p:blipFill>
          <a:blip r:embed="rId4">
            <a:extLst/>
          </a:blip>
          <a:srcRect l="0" t="2408" r="11126" b="4187"/>
          <a:stretch>
            <a:fillRect/>
          </a:stretch>
        </p:blipFill>
        <p:spPr>
          <a:xfrm>
            <a:off x="9968360" y="1216168"/>
            <a:ext cx="12002519" cy="10724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52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53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55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70522" y="8529997"/>
            <a:ext cx="4889057" cy="48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زاويتان متتامتان"/>
          <p:cNvSpPr txBox="1"/>
          <p:nvPr/>
        </p:nvSpPr>
        <p:spPr>
          <a:xfrm>
            <a:off x="7954148" y="5006383"/>
            <a:ext cx="5168915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7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زاويتان متتامتان</a:t>
            </a:r>
          </a:p>
        </p:txBody>
      </p:sp>
      <p:pic>
        <p:nvPicPr>
          <p:cNvPr id="157" name="IMG_0350.png" descr="IMG_0350.png"/>
          <p:cNvPicPr>
            <a:picLocks noChangeAspect="1"/>
          </p:cNvPicPr>
          <p:nvPr/>
        </p:nvPicPr>
        <p:blipFill>
          <a:blip r:embed="rId4">
            <a:extLst/>
          </a:blip>
          <a:srcRect l="0" t="2408" r="11126" b="4187"/>
          <a:stretch>
            <a:fillRect/>
          </a:stretch>
        </p:blipFill>
        <p:spPr>
          <a:xfrm>
            <a:off x="8670009" y="939667"/>
            <a:ext cx="12002519" cy="1072495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زاويتان متكاملتان"/>
          <p:cNvSpPr txBox="1"/>
          <p:nvPr/>
        </p:nvSpPr>
        <p:spPr>
          <a:xfrm>
            <a:off x="8194583" y="9342255"/>
            <a:ext cx="5168915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7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زاويتان متكاملتان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