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7.xml"/><Relationship Id="rId4" Type="http://schemas.openxmlformats.org/officeDocument/2006/relationships/image" Target="../media/image1.jpe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 ٩٣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٩٣</a:t>
              </a:r>
            </a:p>
          </p:txBody>
        </p:sp>
      </p:grpSp>
      <p:grpSp>
        <p:nvGrpSpPr>
          <p:cNvPr id="480" name="تجميع"/>
          <p:cNvGrpSpPr/>
          <p:nvPr/>
        </p:nvGrpSpPr>
        <p:grpSpPr>
          <a:xfrm>
            <a:off x="15156300" y="593227"/>
            <a:ext cx="8661984" cy="2595997"/>
            <a:chOff x="0" y="0"/>
            <a:chExt cx="8661983" cy="2595996"/>
          </a:xfrm>
        </p:grpSpPr>
        <p:sp>
          <p:nvSpPr>
            <p:cNvPr id="475" name="الفصل"/>
            <p:cNvSpPr txBox="1"/>
            <p:nvPr/>
          </p:nvSpPr>
          <p:spPr>
            <a:xfrm>
              <a:off x="56937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8" name="تجميع"/>
            <p:cNvGrpSpPr/>
            <p:nvPr/>
          </p:nvGrpSpPr>
          <p:grpSpPr>
            <a:xfrm>
              <a:off x="6149312" y="699703"/>
              <a:ext cx="2057111" cy="1774191"/>
              <a:chOff x="0" y="0"/>
              <a:chExt cx="2057109" cy="1774189"/>
            </a:xfrm>
          </p:grpSpPr>
          <p:sp>
            <p:nvSpPr>
              <p:cNvPr id="476" name="دائرة"/>
              <p:cNvSpPr/>
              <p:nvPr/>
            </p:nvSpPr>
            <p:spPr>
              <a:xfrm>
                <a:off x="6002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479" name="الهندسة:الزوايا والمضلعات"/>
            <p:cNvSpPr txBox="1"/>
            <p:nvPr/>
          </p:nvSpPr>
          <p:spPr>
            <a:xfrm>
              <a:off x="0" y="629301"/>
              <a:ext cx="6822531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481" name="IMG_0264.png" descr="IMG_0264.png"/>
          <p:cNvPicPr>
            <a:picLocks noChangeAspect="1"/>
          </p:cNvPicPr>
          <p:nvPr/>
        </p:nvPicPr>
        <p:blipFill>
          <a:blip r:embed="rId2">
            <a:extLst/>
          </a:blip>
          <a:srcRect l="56884" t="15530" r="5025" b="8173"/>
          <a:stretch>
            <a:fillRect/>
          </a:stretch>
        </p:blipFill>
        <p:spPr>
          <a:xfrm>
            <a:off x="5607177" y="3018430"/>
            <a:ext cx="4503009" cy="2058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G_0264.png" descr="IMG_0264.png"/>
          <p:cNvPicPr>
            <a:picLocks noChangeAspect="1"/>
          </p:cNvPicPr>
          <p:nvPr/>
        </p:nvPicPr>
        <p:blipFill>
          <a:blip r:embed="rId2">
            <a:extLst/>
          </a:blip>
          <a:srcRect l="3978" t="23703" r="42271" b="0"/>
          <a:stretch>
            <a:fillRect/>
          </a:stretch>
        </p:blipFill>
        <p:spPr>
          <a:xfrm>
            <a:off x="10110122" y="4500057"/>
            <a:ext cx="9026229" cy="29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3" name="IMG_0263.png" descr="IMG_0263.png"/>
          <p:cNvPicPr>
            <a:picLocks noChangeAspect="1"/>
          </p:cNvPicPr>
          <p:nvPr/>
        </p:nvPicPr>
        <p:blipFill>
          <a:blip r:embed="rId3">
            <a:extLst/>
          </a:blip>
          <a:srcRect l="8361" t="37996" r="1217" b="7818"/>
          <a:stretch>
            <a:fillRect/>
          </a:stretch>
        </p:blipFill>
        <p:spPr>
          <a:xfrm>
            <a:off x="5853912" y="5426859"/>
            <a:ext cx="10071624" cy="3509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whole" bldLvl="1" animBg="1" rev="0" advAuto="0" spid="4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0265.png" descr="IMG_0265.png"/>
          <p:cNvPicPr>
            <a:picLocks noChangeAspect="1"/>
          </p:cNvPicPr>
          <p:nvPr/>
        </p:nvPicPr>
        <p:blipFill>
          <a:blip r:embed="rId2">
            <a:extLst/>
          </a:blip>
          <a:srcRect l="9266" t="13414" r="2005" b="10142"/>
          <a:stretch>
            <a:fillRect/>
          </a:stretch>
        </p:blipFill>
        <p:spPr>
          <a:xfrm>
            <a:off x="2943146" y="4455867"/>
            <a:ext cx="20161386" cy="3133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0266.png" descr="IMG_0266.png"/>
          <p:cNvPicPr>
            <a:picLocks noChangeAspect="1"/>
          </p:cNvPicPr>
          <p:nvPr/>
        </p:nvPicPr>
        <p:blipFill>
          <a:blip r:embed="rId3">
            <a:extLst/>
          </a:blip>
          <a:srcRect l="30371" t="0" r="0" b="85604"/>
          <a:stretch>
            <a:fillRect/>
          </a:stretch>
        </p:blipFill>
        <p:spPr>
          <a:xfrm>
            <a:off x="6967317" y="3379286"/>
            <a:ext cx="14697569" cy="1737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0266.png" descr="IMG_0266.png"/>
          <p:cNvPicPr>
            <a:picLocks noChangeAspect="1"/>
          </p:cNvPicPr>
          <p:nvPr/>
        </p:nvPicPr>
        <p:blipFill>
          <a:blip r:embed="rId3">
            <a:extLst/>
          </a:blip>
          <a:srcRect l="6058" t="16172" r="6058" b="2927"/>
          <a:stretch>
            <a:fillRect/>
          </a:stretch>
        </p:blipFill>
        <p:spPr>
          <a:xfrm>
            <a:off x="3477372" y="5116805"/>
            <a:ext cx="14189970" cy="746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4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0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3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5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4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G_0267.png" descr="IMG_0267.png"/>
          <p:cNvPicPr>
            <a:picLocks noChangeAspect="1"/>
          </p:cNvPicPr>
          <p:nvPr/>
        </p:nvPicPr>
        <p:blipFill>
          <a:blip r:embed="rId3">
            <a:extLst/>
          </a:blip>
          <a:srcRect l="5323" t="0" r="0" b="0"/>
          <a:stretch>
            <a:fillRect/>
          </a:stretch>
        </p:blipFill>
        <p:spPr>
          <a:xfrm>
            <a:off x="2763858" y="3526630"/>
            <a:ext cx="18055223" cy="8079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651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649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647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8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50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04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652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3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3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4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5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6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9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9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6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06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13776674" y="6857999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08" name="IMG_0268.png" descr="IMG_0268.png"/>
          <p:cNvPicPr>
            <a:picLocks noChangeAspect="1"/>
          </p:cNvPicPr>
          <p:nvPr/>
        </p:nvPicPr>
        <p:blipFill>
          <a:blip r:embed="rId5">
            <a:extLst/>
          </a:blip>
          <a:srcRect l="17298" t="18926" r="6644" b="45197"/>
          <a:stretch>
            <a:fillRect/>
          </a:stretch>
        </p:blipFill>
        <p:spPr>
          <a:xfrm>
            <a:off x="3806352" y="2824383"/>
            <a:ext cx="18884038" cy="3774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7" grpId="2"/>
      <p:bldP build="whole" bldLvl="1" animBg="1" rev="0" advAuto="0" spid="7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0268.png" descr="IMG_0268.png"/>
          <p:cNvPicPr>
            <a:picLocks noChangeAspect="1"/>
          </p:cNvPicPr>
          <p:nvPr/>
        </p:nvPicPr>
        <p:blipFill>
          <a:blip r:embed="rId4">
            <a:extLst/>
          </a:blip>
          <a:srcRect l="20734" t="20411" r="7806" b="62906"/>
          <a:stretch>
            <a:fillRect/>
          </a:stretch>
        </p:blipFill>
        <p:spPr>
          <a:xfrm>
            <a:off x="3583544" y="1395262"/>
            <a:ext cx="16648506" cy="164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0268.png" descr="IMG_0268.png"/>
          <p:cNvPicPr>
            <a:picLocks noChangeAspect="1"/>
          </p:cNvPicPr>
          <p:nvPr/>
        </p:nvPicPr>
        <p:blipFill>
          <a:blip r:embed="rId4">
            <a:extLst/>
          </a:blip>
          <a:srcRect l="20346" t="39377" r="8193" b="43940"/>
          <a:stretch>
            <a:fillRect/>
          </a:stretch>
        </p:blipFill>
        <p:spPr>
          <a:xfrm>
            <a:off x="3583544" y="6858000"/>
            <a:ext cx="17742487" cy="175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G_0270.png" descr="IMG_0270.png"/>
          <p:cNvPicPr>
            <a:picLocks noChangeAspect="1"/>
          </p:cNvPicPr>
          <p:nvPr/>
        </p:nvPicPr>
        <p:blipFill>
          <a:blip r:embed="rId5">
            <a:extLst/>
          </a:blip>
          <a:srcRect l="22224" t="0" r="25514" b="65766"/>
          <a:stretch>
            <a:fillRect/>
          </a:stretch>
        </p:blipFill>
        <p:spPr>
          <a:xfrm>
            <a:off x="4780326" y="3628739"/>
            <a:ext cx="14254797" cy="180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IMG_0271.png" descr="IMG_0271.png"/>
          <p:cNvPicPr>
            <a:picLocks noChangeAspect="1"/>
          </p:cNvPicPr>
          <p:nvPr/>
        </p:nvPicPr>
        <p:blipFill>
          <a:blip r:embed="rId6">
            <a:extLst/>
          </a:blip>
          <a:srcRect l="19514" t="33686" r="9599" b="0"/>
          <a:stretch>
            <a:fillRect/>
          </a:stretch>
        </p:blipFill>
        <p:spPr>
          <a:xfrm>
            <a:off x="4843027" y="8613378"/>
            <a:ext cx="15223494" cy="2750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26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18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9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58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27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3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59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65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66" name="ص ٩٣"/>
          <p:cNvSpPr txBox="1"/>
          <p:nvPr>
            <p:ph type="body" sz="quarter" idx="4294967295"/>
          </p:nvPr>
        </p:nvSpPr>
        <p:spPr>
          <a:xfrm>
            <a:off x="7542626" y="7781951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٩٣</a:t>
            </a:r>
          </a:p>
        </p:txBody>
      </p:sp>
      <p:sp>
        <p:nvSpPr>
          <p:cNvPr id="767" name="٣"/>
          <p:cNvSpPr txBox="1"/>
          <p:nvPr/>
        </p:nvSpPr>
        <p:spPr>
          <a:xfrm>
            <a:off x="8690705" y="4876133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5" grpId="1"/>
      <p:bldP build="whole" bldLvl="1" animBg="1" rev="0" advAuto="0" spid="766" grpId="3"/>
      <p:bldP build="whole" bldLvl="1" animBg="1" rev="0" advAuto="0" spid="76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