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media/audio2.wav" ContentType="audio/wav"/>
  <Override PartName="/ppt/media/audio3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1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7" r:id="rId2"/>
    <p:sldId id="289" r:id="rId3"/>
    <p:sldId id="276" r:id="rId4"/>
    <p:sldId id="258" r:id="rId5"/>
    <p:sldId id="278" r:id="rId6"/>
    <p:sldId id="277" r:id="rId7"/>
    <p:sldId id="279" r:id="rId8"/>
    <p:sldId id="260" r:id="rId9"/>
    <p:sldId id="259" r:id="rId10"/>
    <p:sldId id="267" r:id="rId11"/>
    <p:sldId id="269" r:id="rId12"/>
    <p:sldId id="288" r:id="rId13"/>
    <p:sldId id="285" r:id="rId14"/>
    <p:sldId id="261" r:id="rId15"/>
    <p:sldId id="262" r:id="rId16"/>
    <p:sldId id="286" r:id="rId17"/>
    <p:sldId id="284" r:id="rId18"/>
    <p:sldId id="283" r:id="rId19"/>
    <p:sldId id="263" r:id="rId20"/>
    <p:sldId id="287" r:id="rId21"/>
    <p:sldId id="282" r:id="rId22"/>
    <p:sldId id="266" r:id="rId23"/>
    <p:sldId id="281" r:id="rId24"/>
    <p:sldId id="268" r:id="rId25"/>
    <p:sldId id="271" r:id="rId26"/>
    <p:sldId id="270" r:id="rId27"/>
    <p:sldId id="280" r:id="rId28"/>
  </p:sldIdLst>
  <p:sldSz cx="18288000" cy="10287000"/>
  <p:notesSz cx="6858000" cy="9144000"/>
  <p:embeddedFontLst>
    <p:embeddedFont>
      <p:font typeface="Calibri Light" pitchFamily="34" charset="0"/>
      <p:regular r:id="rId30"/>
      <p:italic r:id="rId31"/>
    </p:embeddedFont>
    <p:embeddedFont>
      <p:font typeface="PT Bold Heading" charset="-78"/>
      <p:regular r:id="rId32"/>
    </p:embeddedFont>
    <p:embeddedFont>
      <p:font typeface="PT Simple Bold Ruled" charset="-78"/>
      <p:regular r:id="rId33"/>
    </p:embeddedFont>
    <p:embeddedFont>
      <p:font typeface="맑은 고딕" pitchFamily="34" charset="-127"/>
      <p:regular r:id="rId34"/>
      <p:bold r:id="rId35"/>
    </p:embeddedFont>
    <p:embeddedFont>
      <p:font typeface="DecoType Naskh" charset="-78"/>
      <p:regular r:id="rId36"/>
    </p:embeddedFont>
    <p:embeddedFont>
      <p:font typeface="Segoe UI Semibold" pitchFamily="34" charset="0"/>
      <p:bold r:id="rId37"/>
    </p:embeddedFont>
    <p:embeddedFont>
      <p:font typeface="Montserrat" charset="0"/>
      <p:regular r:id="rId38"/>
      <p:bold r:id="rId39"/>
      <p:italic r:id="rId40"/>
      <p:boldItalic r:id="rId41"/>
    </p:embeddedFont>
    <p:embeddedFont>
      <p:font typeface="Tw Cen MT" pitchFamily="34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-1116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3FE4E7E-2BE5-44AF-AFC9-C8E6323D9FFE}" type="datetimeFigureOut">
              <a:rPr lang="ar-SA" smtClean="0"/>
              <a:t>11/09/1444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83FCB12-2F58-44DC-B931-055BAC31C0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2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B12-2F58-44DC-B931-055BAC31C022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6432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B12-2F58-44DC-B931-055BAC31C022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6432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9B91A-A22F-490C-BFD5-CAAD130C8DFF}" type="slidenum">
              <a:rPr lang="ar-SA" smtClean="0"/>
              <a:pPr/>
              <a:t>23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>
            <a:spLocks noGrp="1"/>
          </p:cNvSpPr>
          <p:nvPr>
            <p:ph type="title" hasCustomPrompt="1"/>
          </p:nvPr>
        </p:nvSpPr>
        <p:spPr>
          <a:xfrm>
            <a:off x="7342784" y="4363513"/>
            <a:ext cx="10945217" cy="1084157"/>
          </a:xfrm>
          <a:prstGeom prst="rect">
            <a:avLst/>
          </a:prstGeom>
        </p:spPr>
        <p:txBody>
          <a:bodyPr anchor="ctr"/>
          <a:lstStyle>
            <a:lvl1pPr algn="l">
              <a:defRPr sz="7200"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Section Break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xmlns="" id="{39315AC1-362C-42C8-AC5D-93231CD549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42784" y="5468369"/>
            <a:ext cx="10945217" cy="395213"/>
          </a:xfrm>
          <a:prstGeom prst="rect">
            <a:avLst/>
          </a:prstGeom>
        </p:spPr>
        <p:txBody>
          <a:bodyPr lIns="162000" anchor="ctr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can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64638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5328" y="51472"/>
            <a:ext cx="15192672" cy="1553060"/>
          </a:xfrm>
          <a:prstGeom prst="rect">
            <a:avLst/>
          </a:prstGeom>
        </p:spPr>
        <p:txBody>
          <a:bodyPr anchor="ctr"/>
          <a:lstStyle>
            <a:lvl1pPr algn="l">
              <a:defRPr sz="72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872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svg"/><Relationship Id="rId18" Type="http://schemas.openxmlformats.org/officeDocument/2006/relationships/image" Target="../media/image11.png"/><Relationship Id="rId26" Type="http://schemas.openxmlformats.org/officeDocument/2006/relationships/hyperlink" Target="http://www.pngall.com/minnie-mouse-png" TargetMode="External"/><Relationship Id="rId3" Type="http://schemas.openxmlformats.org/officeDocument/2006/relationships/image" Target="../media/image3.png"/><Relationship Id="rId21" Type="http://schemas.openxmlformats.org/officeDocument/2006/relationships/image" Target="../media/image13.gif"/><Relationship Id="rId34" Type="http://schemas.openxmlformats.org/officeDocument/2006/relationships/hyperlink" Target="https://en.wikipedia.org/wiki/Pluto_(Disney)" TargetMode="External"/><Relationship Id="rId7" Type="http://schemas.openxmlformats.org/officeDocument/2006/relationships/image" Target="../media/image16.svg"/><Relationship Id="rId12" Type="http://schemas.openxmlformats.org/officeDocument/2006/relationships/image" Target="../media/image8.png"/><Relationship Id="rId17" Type="http://schemas.openxmlformats.org/officeDocument/2006/relationships/image" Target="../media/image24.svg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2" Type="http://schemas.openxmlformats.org/officeDocument/2006/relationships/image" Target="../media/image2.jpe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.svg"/><Relationship Id="rId24" Type="http://schemas.openxmlformats.org/officeDocument/2006/relationships/hyperlink" Target="http://jypsievisions.blogspot.com/2012/06/upsy-daisy-day.html" TargetMode="External"/><Relationship Id="rId32" Type="http://schemas.openxmlformats.org/officeDocument/2006/relationships/hyperlink" Target="http://www.pngall.com/goofy-png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22.svg"/><Relationship Id="rId23" Type="http://schemas.openxmlformats.org/officeDocument/2006/relationships/image" Target="../media/image15.png"/><Relationship Id="rId28" Type="http://schemas.openxmlformats.org/officeDocument/2006/relationships/hyperlink" Target="https://pngimg.com/download/29482" TargetMode="External"/><Relationship Id="rId10" Type="http://schemas.openxmlformats.org/officeDocument/2006/relationships/image" Target="../media/image7.png"/><Relationship Id="rId19" Type="http://schemas.openxmlformats.org/officeDocument/2006/relationships/image" Target="../media/image26.svg"/><Relationship Id="rId31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svg"/><Relationship Id="rId14" Type="http://schemas.openxmlformats.org/officeDocument/2006/relationships/image" Target="../media/image9.png"/><Relationship Id="rId22" Type="http://schemas.openxmlformats.org/officeDocument/2006/relationships/image" Target="../media/image14.png"/><Relationship Id="rId27" Type="http://schemas.openxmlformats.org/officeDocument/2006/relationships/image" Target="../media/image17.png"/><Relationship Id="rId30" Type="http://schemas.openxmlformats.org/officeDocument/2006/relationships/hyperlink" Target="https://lv.wikipedia.org/wiki/Donalds_Daks" TargetMode="External"/><Relationship Id="rId35" Type="http://schemas.openxmlformats.org/officeDocument/2006/relationships/image" Target="../media/image2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26" Type="http://schemas.openxmlformats.org/officeDocument/2006/relationships/image" Target="../media/image13.svg"/><Relationship Id="rId13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21" Type="http://schemas.microsoft.com/office/2007/relationships/hdphoto" Target="../media/hdphoto8.wdp"/><Relationship Id="rId34" Type="http://schemas.openxmlformats.org/officeDocument/2006/relationships/image" Target="../media/image31.png"/><Relationship Id="rId7" Type="http://schemas.openxmlformats.org/officeDocument/2006/relationships/image" Target="../media/image128.png"/><Relationship Id="rId25" Type="http://schemas.openxmlformats.org/officeDocument/2006/relationships/image" Target="../media/image7.png"/><Relationship Id="rId33" Type="http://schemas.openxmlformats.org/officeDocument/2006/relationships/image" Target="../media/image9.png"/><Relationship Id="rId17" Type="http://schemas.openxmlformats.org/officeDocument/2006/relationships/image" Target="../media/image24.svg"/><Relationship Id="rId2" Type="http://schemas.openxmlformats.org/officeDocument/2006/relationships/video" Target="../media/media5.mp4"/><Relationship Id="rId20" Type="http://schemas.openxmlformats.org/officeDocument/2006/relationships/image" Target="../media/image132.png"/><Relationship Id="rId29" Type="http://schemas.openxmlformats.org/officeDocument/2006/relationships/image" Target="../media/image134.png"/><Relationship Id="rId1" Type="http://schemas.microsoft.com/office/2007/relationships/media" Target="../media/media5.mp4"/><Relationship Id="rId6" Type="http://schemas.openxmlformats.org/officeDocument/2006/relationships/image" Target="../media/image127.png"/><Relationship Id="rId11" Type="http://schemas.openxmlformats.org/officeDocument/2006/relationships/image" Target="../media/image117.png"/><Relationship Id="rId24" Type="http://schemas.openxmlformats.org/officeDocument/2006/relationships/image" Target="../media/image102.svg"/><Relationship Id="rId32" Type="http://schemas.openxmlformats.org/officeDocument/2006/relationships/image" Target="../media/image18.svg"/><Relationship Id="rId37" Type="http://schemas.openxmlformats.org/officeDocument/2006/relationships/image" Target="../media/image138.png"/><Relationship Id="rId5" Type="http://schemas.microsoft.com/office/2007/relationships/hdphoto" Target="../media/hdphoto7.wdp"/><Relationship Id="rId23" Type="http://schemas.openxmlformats.org/officeDocument/2006/relationships/image" Target="../media/image133.png"/><Relationship Id="rId28" Type="http://schemas.openxmlformats.org/officeDocument/2006/relationships/image" Target="../media/image52.svg"/><Relationship Id="rId15" Type="http://schemas.openxmlformats.org/officeDocument/2006/relationships/image" Target="../media/image44.svg"/><Relationship Id="rId36" Type="http://schemas.openxmlformats.org/officeDocument/2006/relationships/image" Target="../media/image137.gif"/><Relationship Id="rId10" Type="http://schemas.openxmlformats.org/officeDocument/2006/relationships/image" Target="../media/image131.png"/><Relationship Id="rId19" Type="http://schemas.openxmlformats.org/officeDocument/2006/relationships/hyperlink" Target="https://pixabay.com/en/clips-office-fixing-note-1235868/" TargetMode="External"/><Relationship Id="rId31" Type="http://schemas.openxmlformats.org/officeDocument/2006/relationships/image" Target="../media/image135.png"/><Relationship Id="rId4" Type="http://schemas.openxmlformats.org/officeDocument/2006/relationships/image" Target="../media/image126.jpeg"/><Relationship Id="rId9" Type="http://schemas.openxmlformats.org/officeDocument/2006/relationships/image" Target="../media/image130.png"/><Relationship Id="rId22" Type="http://schemas.openxmlformats.org/officeDocument/2006/relationships/hyperlink" Target="https://pngtree.com/freepng/a-plan-view-of-potted-plants_961866.html" TargetMode="External"/><Relationship Id="rId27" Type="http://schemas.openxmlformats.org/officeDocument/2006/relationships/image" Target="../media/image108.png"/><Relationship Id="rId30" Type="http://schemas.openxmlformats.org/officeDocument/2006/relationships/image" Target="../media/image104.svg"/><Relationship Id="rId35" Type="http://schemas.openxmlformats.org/officeDocument/2006/relationships/image" Target="../media/image1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8" Type="http://schemas.openxmlformats.org/officeDocument/2006/relationships/image" Target="../media/image121.png"/><Relationship Id="rId13" Type="http://schemas.openxmlformats.org/officeDocument/2006/relationships/image" Target="../media/image64.svg"/><Relationship Id="rId3" Type="http://schemas.openxmlformats.org/officeDocument/2006/relationships/audio" Target="../media/audio1.wav"/><Relationship Id="rId21" Type="http://schemas.openxmlformats.org/officeDocument/2006/relationships/image" Target="../media/image144.png"/><Relationship Id="rId7" Type="http://schemas.openxmlformats.org/officeDocument/2006/relationships/image" Target="../media/image44.svg"/><Relationship Id="rId12" Type="http://schemas.openxmlformats.org/officeDocument/2006/relationships/image" Target="../media/image140.png"/><Relationship Id="rId17" Type="http://schemas.openxmlformats.org/officeDocument/2006/relationships/image" Target="../media/image1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1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24.svg"/><Relationship Id="rId5" Type="http://schemas.openxmlformats.org/officeDocument/2006/relationships/image" Target="../media/image5.svg"/><Relationship Id="rId15" Type="http://schemas.openxmlformats.org/officeDocument/2006/relationships/image" Target="../media/image87.svg"/><Relationship Id="rId10" Type="http://schemas.openxmlformats.org/officeDocument/2006/relationships/image" Target="../media/image136.png"/><Relationship Id="rId19" Type="http://schemas.openxmlformats.org/officeDocument/2006/relationships/image" Target="../media/image9.svg"/><Relationship Id="rId4" Type="http://schemas.openxmlformats.org/officeDocument/2006/relationships/image" Target="../media/image125.png"/><Relationship Id="rId9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8" Type="http://schemas.openxmlformats.org/officeDocument/2006/relationships/image" Target="../media/image143.png"/><Relationship Id="rId13" Type="http://schemas.openxmlformats.org/officeDocument/2006/relationships/image" Target="../media/image64.sv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12" Type="http://schemas.openxmlformats.org/officeDocument/2006/relationships/image" Target="../media/image140.png"/><Relationship Id="rId1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1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24.svg"/><Relationship Id="rId5" Type="http://schemas.openxmlformats.org/officeDocument/2006/relationships/image" Target="../media/image5.svg"/><Relationship Id="rId15" Type="http://schemas.openxmlformats.org/officeDocument/2006/relationships/image" Target="../media/image87.sv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4" Type="http://schemas.openxmlformats.org/officeDocument/2006/relationships/image" Target="../media/image125.png"/><Relationship Id="rId9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72.svg"/><Relationship Id="rId18" Type="http://schemas.openxmlformats.org/officeDocument/2006/relationships/image" Target="../media/image157.png"/><Relationship Id="rId3" Type="http://schemas.openxmlformats.org/officeDocument/2006/relationships/audio" Target="../media/audio3.wav"/><Relationship Id="rId21" Type="http://schemas.openxmlformats.org/officeDocument/2006/relationships/image" Target="../media/image159.gif"/><Relationship Id="rId7" Type="http://schemas.openxmlformats.org/officeDocument/2006/relationships/image" Target="../media/image66.svg"/><Relationship Id="rId12" Type="http://schemas.openxmlformats.org/officeDocument/2006/relationships/image" Target="../media/image154.png"/><Relationship Id="rId17" Type="http://schemas.openxmlformats.org/officeDocument/2006/relationships/image" Target="../media/image76.svg"/><Relationship Id="rId25" Type="http://schemas.openxmlformats.org/officeDocument/2006/relationships/image" Target="../media/image163.png"/><Relationship Id="rId2" Type="http://schemas.openxmlformats.org/officeDocument/2006/relationships/audio" Target="../media/audio2.wav"/><Relationship Id="rId16" Type="http://schemas.openxmlformats.org/officeDocument/2006/relationships/image" Target="../media/image156.png"/><Relationship Id="rId20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70.svg"/><Relationship Id="rId24" Type="http://schemas.openxmlformats.org/officeDocument/2006/relationships/image" Target="../media/image162.gif"/><Relationship Id="rId5" Type="http://schemas.openxmlformats.org/officeDocument/2006/relationships/image" Target="../media/image64.svg"/><Relationship Id="rId15" Type="http://schemas.openxmlformats.org/officeDocument/2006/relationships/image" Target="../media/image74.svg"/><Relationship Id="rId23" Type="http://schemas.openxmlformats.org/officeDocument/2006/relationships/image" Target="../media/image161.gif"/><Relationship Id="rId10" Type="http://schemas.openxmlformats.org/officeDocument/2006/relationships/image" Target="../media/image153.png"/><Relationship Id="rId19" Type="http://schemas.openxmlformats.org/officeDocument/2006/relationships/image" Target="../media/image78.svg"/><Relationship Id="rId4" Type="http://schemas.openxmlformats.org/officeDocument/2006/relationships/image" Target="../media/image143.png"/><Relationship Id="rId9" Type="http://schemas.openxmlformats.org/officeDocument/2006/relationships/image" Target="../media/image68.svg"/><Relationship Id="rId14" Type="http://schemas.openxmlformats.org/officeDocument/2006/relationships/image" Target="../media/image155.png"/><Relationship Id="rId22" Type="http://schemas.openxmlformats.org/officeDocument/2006/relationships/image" Target="../media/image16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svg"/><Relationship Id="rId18" Type="http://schemas.openxmlformats.org/officeDocument/2006/relationships/slide" Target="slide15.xml"/><Relationship Id="rId3" Type="http://schemas.openxmlformats.org/officeDocument/2006/relationships/audio" Target="../media/audio3.wav"/><Relationship Id="rId21" Type="http://schemas.openxmlformats.org/officeDocument/2006/relationships/image" Target="../media/image170.png"/><Relationship Id="rId7" Type="http://schemas.openxmlformats.org/officeDocument/2006/relationships/image" Target="../media/image83.svg"/><Relationship Id="rId12" Type="http://schemas.openxmlformats.org/officeDocument/2006/relationships/image" Target="../media/image167.png"/><Relationship Id="rId17" Type="http://schemas.openxmlformats.org/officeDocument/2006/relationships/image" Target="../media/image62.svg"/><Relationship Id="rId25" Type="http://schemas.openxmlformats.org/officeDocument/2006/relationships/image" Target="../media/image174.png"/><Relationship Id="rId2" Type="http://schemas.openxmlformats.org/officeDocument/2006/relationships/audio" Target="../media/audio2.wav"/><Relationship Id="rId16" Type="http://schemas.openxmlformats.org/officeDocument/2006/relationships/image" Target="../media/image113.png"/><Relationship Id="rId20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85.svg"/><Relationship Id="rId24" Type="http://schemas.openxmlformats.org/officeDocument/2006/relationships/image" Target="../media/image173.png"/><Relationship Id="rId5" Type="http://schemas.openxmlformats.org/officeDocument/2006/relationships/image" Target="../media/image80.svg"/><Relationship Id="rId15" Type="http://schemas.openxmlformats.org/officeDocument/2006/relationships/image" Target="../media/image44.svg"/><Relationship Id="rId23" Type="http://schemas.openxmlformats.org/officeDocument/2006/relationships/image" Target="../media/image172.png"/><Relationship Id="rId10" Type="http://schemas.openxmlformats.org/officeDocument/2006/relationships/image" Target="../media/image166.png"/><Relationship Id="rId19" Type="http://schemas.openxmlformats.org/officeDocument/2006/relationships/image" Target="../media/image168.jpeg"/><Relationship Id="rId4" Type="http://schemas.openxmlformats.org/officeDocument/2006/relationships/image" Target="../media/image164.png"/><Relationship Id="rId9" Type="http://schemas.openxmlformats.org/officeDocument/2006/relationships/image" Target="../media/image13.svg"/><Relationship Id="rId14" Type="http://schemas.openxmlformats.org/officeDocument/2006/relationships/image" Target="../media/image31.png"/><Relationship Id="rId22" Type="http://schemas.openxmlformats.org/officeDocument/2006/relationships/image" Target="../media/image1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gif"/><Relationship Id="rId3" Type="http://schemas.openxmlformats.org/officeDocument/2006/relationships/audio" Target="../media/audio3.wav"/><Relationship Id="rId7" Type="http://schemas.openxmlformats.org/officeDocument/2006/relationships/image" Target="../media/image16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gif"/><Relationship Id="rId5" Type="http://schemas.microsoft.com/office/2007/relationships/hdphoto" Target="../media/hdphoto4.wdp"/><Relationship Id="rId10" Type="http://schemas.openxmlformats.org/officeDocument/2006/relationships/image" Target="../media/image175.jpeg"/><Relationship Id="rId4" Type="http://schemas.openxmlformats.org/officeDocument/2006/relationships/image" Target="../media/image50.png"/><Relationship Id="rId9" Type="http://schemas.openxmlformats.org/officeDocument/2006/relationships/image" Target="../media/image16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whitebackground.com/balloon.html" TargetMode="External"/><Relationship Id="rId3" Type="http://schemas.openxmlformats.org/officeDocument/2006/relationships/image" Target="../media/image176.jpeg"/><Relationship Id="rId7" Type="http://schemas.openxmlformats.org/officeDocument/2006/relationships/image" Target="../media/image17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riowiki.com/Blue_Balloon" TargetMode="External"/><Relationship Id="rId5" Type="http://schemas.openxmlformats.org/officeDocument/2006/relationships/image" Target="../media/image178.png"/><Relationship Id="rId4" Type="http://schemas.openxmlformats.org/officeDocument/2006/relationships/image" Target="../media/image17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pngimg.com/download/29482" TargetMode="External"/><Relationship Id="rId13" Type="http://schemas.openxmlformats.org/officeDocument/2006/relationships/image" Target="../media/image184.png"/><Relationship Id="rId18" Type="http://schemas.openxmlformats.org/officeDocument/2006/relationships/image" Target="../media/image188.png"/><Relationship Id="rId3" Type="http://schemas.openxmlformats.org/officeDocument/2006/relationships/image" Target="../media/image15.png"/><Relationship Id="rId7" Type="http://schemas.openxmlformats.org/officeDocument/2006/relationships/image" Target="../media/image182.png"/><Relationship Id="rId12" Type="http://schemas.openxmlformats.org/officeDocument/2006/relationships/hyperlink" Target="http://www.pngall.com/goofy-png" TargetMode="External"/><Relationship Id="rId17" Type="http://schemas.openxmlformats.org/officeDocument/2006/relationships/image" Target="../media/image187.png"/><Relationship Id="rId2" Type="http://schemas.openxmlformats.org/officeDocument/2006/relationships/image" Target="../media/image180.jpeg"/><Relationship Id="rId16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minnie-mouse-png" TargetMode="External"/><Relationship Id="rId11" Type="http://schemas.openxmlformats.org/officeDocument/2006/relationships/image" Target="../media/image183.png"/><Relationship Id="rId5" Type="http://schemas.openxmlformats.org/officeDocument/2006/relationships/image" Target="../media/image181.png"/><Relationship Id="rId15" Type="http://schemas.openxmlformats.org/officeDocument/2006/relationships/image" Target="../media/image185.png"/><Relationship Id="rId10" Type="http://schemas.openxmlformats.org/officeDocument/2006/relationships/hyperlink" Target="https://lv.wikipedia.org/wiki/Donalds_Daks" TargetMode="External"/><Relationship Id="rId19" Type="http://schemas.openxmlformats.org/officeDocument/2006/relationships/image" Target="../media/image189.gif"/><Relationship Id="rId4" Type="http://schemas.openxmlformats.org/officeDocument/2006/relationships/hyperlink" Target="http://jypsievisions.blogspot.com/2012/06/upsy-daisy-day.html" TargetMode="External"/><Relationship Id="rId9" Type="http://schemas.openxmlformats.org/officeDocument/2006/relationships/image" Target="../media/image18.gif"/><Relationship Id="rId14" Type="http://schemas.openxmlformats.org/officeDocument/2006/relationships/hyperlink" Target="https://en.wikipedia.org/wiki/Pluto_(Disney)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64.svg"/><Relationship Id="rId18" Type="http://schemas.openxmlformats.org/officeDocument/2006/relationships/hyperlink" Target="https://pngimg.com/download/29482" TargetMode="External"/><Relationship Id="rId3" Type="http://schemas.openxmlformats.org/officeDocument/2006/relationships/audio" Target="../media/audio2.wav"/><Relationship Id="rId21" Type="http://schemas.openxmlformats.org/officeDocument/2006/relationships/image" Target="../media/image193.gif"/><Relationship Id="rId7" Type="http://schemas.openxmlformats.org/officeDocument/2006/relationships/image" Target="../media/image44.svg"/><Relationship Id="rId12" Type="http://schemas.openxmlformats.org/officeDocument/2006/relationships/image" Target="../media/image143.png"/><Relationship Id="rId17" Type="http://schemas.openxmlformats.org/officeDocument/2006/relationships/image" Target="../media/image191.png"/><Relationship Id="rId25" Type="http://schemas.openxmlformats.org/officeDocument/2006/relationships/image" Target="../media/image196.jpeg"/><Relationship Id="rId2" Type="http://schemas.openxmlformats.org/officeDocument/2006/relationships/audio" Target="../media/audio1.wav"/><Relationship Id="rId16" Type="http://schemas.openxmlformats.org/officeDocument/2006/relationships/image" Target="../media/image190.jpeg"/><Relationship Id="rId20" Type="http://schemas.openxmlformats.org/officeDocument/2006/relationships/hyperlink" Target="http://www.pngall.com/goofy-png" TargetMode="Externa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svg"/><Relationship Id="rId24" Type="http://schemas.openxmlformats.org/officeDocument/2006/relationships/image" Target="../media/image121.png"/><Relationship Id="rId15" Type="http://schemas.openxmlformats.org/officeDocument/2006/relationships/image" Target="../media/image87.svg"/><Relationship Id="rId23" Type="http://schemas.openxmlformats.org/officeDocument/2006/relationships/image" Target="../media/image195.png"/><Relationship Id="rId5" Type="http://schemas.openxmlformats.org/officeDocument/2006/relationships/image" Target="../media/image9.svg"/><Relationship Id="rId10" Type="http://schemas.openxmlformats.org/officeDocument/2006/relationships/image" Target="../media/image136.png"/><Relationship Id="rId19" Type="http://schemas.openxmlformats.org/officeDocument/2006/relationships/image" Target="../media/image192.png"/><Relationship Id="rId4" Type="http://schemas.openxmlformats.org/officeDocument/2006/relationships/image" Target="../media/image139.png"/><Relationship Id="rId9" Type="http://schemas.openxmlformats.org/officeDocument/2006/relationships/image" Target="../media/image62.svg"/><Relationship Id="rId14" Type="http://schemas.openxmlformats.org/officeDocument/2006/relationships/image" Target="../media/image140.png"/><Relationship Id="rId22" Type="http://schemas.openxmlformats.org/officeDocument/2006/relationships/image" Target="../media/image19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91.svg"/><Relationship Id="rId18" Type="http://schemas.openxmlformats.org/officeDocument/2006/relationships/image" Target="../media/image201.gif"/><Relationship Id="rId26" Type="http://schemas.openxmlformats.org/officeDocument/2006/relationships/image" Target="../media/image7.png"/><Relationship Id="rId3" Type="http://schemas.openxmlformats.org/officeDocument/2006/relationships/audio" Target="../media/audio1.wav"/><Relationship Id="rId21" Type="http://schemas.openxmlformats.org/officeDocument/2006/relationships/image" Target="../media/image204.gif"/><Relationship Id="rId7" Type="http://schemas.openxmlformats.org/officeDocument/2006/relationships/image" Target="../media/image23.png"/><Relationship Id="rId12" Type="http://schemas.openxmlformats.org/officeDocument/2006/relationships/image" Target="../media/image198.png"/><Relationship Id="rId17" Type="http://schemas.openxmlformats.org/officeDocument/2006/relationships/hyperlink" Target="http://www.pngall.com/minnie-mouse-png" TargetMode="External"/><Relationship Id="rId25" Type="http://schemas.openxmlformats.org/officeDocument/2006/relationships/image" Target="../media/image46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0.png"/><Relationship Id="rId20" Type="http://schemas.openxmlformats.org/officeDocument/2006/relationships/image" Target="../media/image203.png"/><Relationship Id="rId29" Type="http://schemas.openxmlformats.org/officeDocument/2006/relationships/image" Target="../media/image93.svg"/><Relationship Id="rId1" Type="http://schemas.openxmlformats.org/officeDocument/2006/relationships/tags" Target="../tags/tag3.xml"/><Relationship Id="rId6" Type="http://schemas.openxmlformats.org/officeDocument/2006/relationships/image" Target="../media/image89.svg"/><Relationship Id="rId11" Type="http://schemas.openxmlformats.org/officeDocument/2006/relationships/image" Target="../media/image50.svg"/><Relationship Id="rId24" Type="http://schemas.openxmlformats.org/officeDocument/2006/relationships/image" Target="../media/image32.png"/><Relationship Id="rId5" Type="http://schemas.openxmlformats.org/officeDocument/2006/relationships/image" Target="../media/image197.png"/><Relationship Id="rId15" Type="http://schemas.microsoft.com/office/2007/relationships/hdphoto" Target="../media/hdphoto9.wdp"/><Relationship Id="rId23" Type="http://schemas.openxmlformats.org/officeDocument/2006/relationships/hyperlink" Target="http://jypsievisions.blogspot.com/2012/06/upsy-daisy-day.html" TargetMode="External"/><Relationship Id="rId28" Type="http://schemas.openxmlformats.org/officeDocument/2006/relationships/image" Target="../media/image205.png"/><Relationship Id="rId19" Type="http://schemas.openxmlformats.org/officeDocument/2006/relationships/image" Target="../media/image202.png"/><Relationship Id="rId4" Type="http://schemas.openxmlformats.org/officeDocument/2006/relationships/audio" Target="../media/audio2.wav"/><Relationship Id="rId9" Type="http://schemas.openxmlformats.org/officeDocument/2006/relationships/image" Target="../media/image107.png"/><Relationship Id="rId14" Type="http://schemas.openxmlformats.org/officeDocument/2006/relationships/image" Target="../media/image199.png"/><Relationship Id="rId22" Type="http://schemas.openxmlformats.org/officeDocument/2006/relationships/image" Target="../media/image15.png"/><Relationship Id="rId27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lv.wikipedia.org/wiki/Donalds_Daks" TargetMode="External"/><Relationship Id="rId18" Type="http://schemas.openxmlformats.org/officeDocument/2006/relationships/image" Target="../media/image54.svg"/><Relationship Id="rId3" Type="http://schemas.openxmlformats.org/officeDocument/2006/relationships/video" Target="../media/media6.MP4"/><Relationship Id="rId7" Type="http://schemas.openxmlformats.org/officeDocument/2006/relationships/image" Target="../media/image158.jpeg"/><Relationship Id="rId12" Type="http://schemas.openxmlformats.org/officeDocument/2006/relationships/image" Target="../media/image18.gif"/><Relationship Id="rId17" Type="http://schemas.openxmlformats.org/officeDocument/2006/relationships/image" Target="../media/image109.png"/><Relationship Id="rId2" Type="http://schemas.microsoft.com/office/2007/relationships/media" Target="../media/media6.MP4"/><Relationship Id="rId16" Type="http://schemas.openxmlformats.org/officeDocument/2006/relationships/image" Target="../media/image209.png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207.png"/><Relationship Id="rId5" Type="http://schemas.openxmlformats.org/officeDocument/2006/relationships/audio" Target="../media/audio1.wav"/><Relationship Id="rId15" Type="http://schemas.openxmlformats.org/officeDocument/2006/relationships/image" Target="../media/image159.gif"/><Relationship Id="rId10" Type="http://schemas.openxmlformats.org/officeDocument/2006/relationships/image" Target="../media/image206.gif"/><Relationship Id="rId19" Type="http://schemas.openxmlformats.org/officeDocument/2006/relationships/image" Target="../media/image210.png"/><Relationship Id="rId4" Type="http://schemas.openxmlformats.org/officeDocument/2006/relationships/slideLayout" Target="../slideLayouts/slideLayout2.xml"/><Relationship Id="rId9" Type="http://schemas.openxmlformats.org/officeDocument/2006/relationships/hyperlink" Target="https://en.wikipedia.org/wiki/Pluto_(Disney)" TargetMode="External"/><Relationship Id="rId14" Type="http://schemas.openxmlformats.org/officeDocument/2006/relationships/image" Target="../media/image20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213.gif"/><Relationship Id="rId18" Type="http://schemas.openxmlformats.org/officeDocument/2006/relationships/image" Target="../media/image217.png"/><Relationship Id="rId21" Type="http://schemas.openxmlformats.org/officeDocument/2006/relationships/image" Target="../media/image220.gif"/><Relationship Id="rId7" Type="http://schemas.openxmlformats.org/officeDocument/2006/relationships/image" Target="../media/image143.png"/><Relationship Id="rId12" Type="http://schemas.openxmlformats.org/officeDocument/2006/relationships/image" Target="../media/image70.svg"/><Relationship Id="rId17" Type="http://schemas.openxmlformats.org/officeDocument/2006/relationships/image" Target="../media/image216.png"/><Relationship Id="rId2" Type="http://schemas.openxmlformats.org/officeDocument/2006/relationships/image" Target="../media/image152.png"/><Relationship Id="rId16" Type="http://schemas.openxmlformats.org/officeDocument/2006/relationships/image" Target="../media/image215.png"/><Relationship Id="rId20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153.png"/><Relationship Id="rId5" Type="http://schemas.openxmlformats.org/officeDocument/2006/relationships/image" Target="../media/image211.png"/><Relationship Id="rId15" Type="http://schemas.openxmlformats.org/officeDocument/2006/relationships/image" Target="../media/image214.png"/><Relationship Id="rId10" Type="http://schemas.openxmlformats.org/officeDocument/2006/relationships/image" Target="../media/image100.svg"/><Relationship Id="rId19" Type="http://schemas.openxmlformats.org/officeDocument/2006/relationships/image" Target="../media/image218.png"/><Relationship Id="rId4" Type="http://schemas.openxmlformats.org/officeDocument/2006/relationships/image" Target="../media/image68.svg"/><Relationship Id="rId9" Type="http://schemas.openxmlformats.org/officeDocument/2006/relationships/image" Target="../media/image212.png"/><Relationship Id="rId14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8" Type="http://schemas.openxmlformats.org/officeDocument/2006/relationships/image" Target="../media/image223.gif"/><Relationship Id="rId26" Type="http://schemas.openxmlformats.org/officeDocument/2006/relationships/image" Target="../media/image206.gif"/><Relationship Id="rId3" Type="http://schemas.openxmlformats.org/officeDocument/2006/relationships/image" Target="../media/image8.png"/><Relationship Id="rId21" Type="http://schemas.openxmlformats.org/officeDocument/2006/relationships/image" Target="../media/image226.gif"/><Relationship Id="rId7" Type="http://schemas.openxmlformats.org/officeDocument/2006/relationships/image" Target="../media/image121.png"/><Relationship Id="rId17" Type="http://schemas.openxmlformats.org/officeDocument/2006/relationships/image" Target="../media/image222.png"/><Relationship Id="rId25" Type="http://schemas.openxmlformats.org/officeDocument/2006/relationships/image" Target="../media/image230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1.png"/><Relationship Id="rId20" Type="http://schemas.openxmlformats.org/officeDocument/2006/relationships/image" Target="../media/image2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24" Type="http://schemas.openxmlformats.org/officeDocument/2006/relationships/image" Target="../media/image229.gif"/><Relationship Id="rId5" Type="http://schemas.openxmlformats.org/officeDocument/2006/relationships/image" Target="../media/image119.png"/><Relationship Id="rId15" Type="http://schemas.openxmlformats.org/officeDocument/2006/relationships/image" Target="../media/image62.svg"/><Relationship Id="rId23" Type="http://schemas.openxmlformats.org/officeDocument/2006/relationships/image" Target="../media/image228.gif"/><Relationship Id="rId19" Type="http://schemas.openxmlformats.org/officeDocument/2006/relationships/image" Target="../media/image224.gif"/><Relationship Id="rId4" Type="http://schemas.openxmlformats.org/officeDocument/2006/relationships/image" Target="../media/image20.svg"/><Relationship Id="rId9" Type="http://schemas.openxmlformats.org/officeDocument/2006/relationships/image" Target="../media/image113.png"/><Relationship Id="rId22" Type="http://schemas.openxmlformats.org/officeDocument/2006/relationships/image" Target="../media/image227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2.png"/><Relationship Id="rId18" Type="http://schemas.openxmlformats.org/officeDocument/2006/relationships/image" Target="../media/image111.svg"/><Relationship Id="rId26" Type="http://schemas.openxmlformats.org/officeDocument/2006/relationships/image" Target="../media/image240.png"/><Relationship Id="rId39" Type="http://schemas.openxmlformats.org/officeDocument/2006/relationships/image" Target="../media/image70.svg"/><Relationship Id="rId3" Type="http://schemas.openxmlformats.org/officeDocument/2006/relationships/image" Target="../media/image164.png"/><Relationship Id="rId21" Type="http://schemas.microsoft.com/office/2007/relationships/hdphoto" Target="../media/hdphoto10.wdp"/><Relationship Id="rId34" Type="http://schemas.openxmlformats.org/officeDocument/2006/relationships/image" Target="../media/image211.png"/><Relationship Id="rId7" Type="http://schemas.openxmlformats.org/officeDocument/2006/relationships/image" Target="../media/image7.png"/><Relationship Id="rId12" Type="http://schemas.openxmlformats.org/officeDocument/2006/relationships/image" Target="../media/image48.svg"/><Relationship Id="rId17" Type="http://schemas.openxmlformats.org/officeDocument/2006/relationships/image" Target="../media/image234.png"/><Relationship Id="rId25" Type="http://schemas.openxmlformats.org/officeDocument/2006/relationships/image" Target="../media/image239.png"/><Relationship Id="rId33" Type="http://schemas.openxmlformats.org/officeDocument/2006/relationships/image" Target="../media/image87.svg"/><Relationship Id="rId38" Type="http://schemas.openxmlformats.org/officeDocument/2006/relationships/image" Target="../media/image153.png"/><Relationship Id="rId2" Type="http://schemas.openxmlformats.org/officeDocument/2006/relationships/image" Target="../media/image231.png"/><Relationship Id="rId16" Type="http://schemas.openxmlformats.org/officeDocument/2006/relationships/image" Target="../media/image109.svg"/><Relationship Id="rId20" Type="http://schemas.openxmlformats.org/officeDocument/2006/relationships/image" Target="../media/image236.png"/><Relationship Id="rId29" Type="http://schemas.openxmlformats.org/officeDocument/2006/relationships/image" Target="../media/image2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3.png"/><Relationship Id="rId24" Type="http://schemas.openxmlformats.org/officeDocument/2006/relationships/image" Target="../media/image238.gif"/><Relationship Id="rId32" Type="http://schemas.openxmlformats.org/officeDocument/2006/relationships/image" Target="../media/image140.png"/><Relationship Id="rId37" Type="http://schemas.openxmlformats.org/officeDocument/2006/relationships/image" Target="../media/image100.svg"/><Relationship Id="rId5" Type="http://schemas.openxmlformats.org/officeDocument/2006/relationships/image" Target="../media/image125.png"/><Relationship Id="rId15" Type="http://schemas.openxmlformats.org/officeDocument/2006/relationships/image" Target="../media/image233.png"/><Relationship Id="rId23" Type="http://schemas.openxmlformats.org/officeDocument/2006/relationships/image" Target="../media/image237.gif"/><Relationship Id="rId28" Type="http://schemas.openxmlformats.org/officeDocument/2006/relationships/image" Target="../media/image241.jpg"/><Relationship Id="rId36" Type="http://schemas.openxmlformats.org/officeDocument/2006/relationships/image" Target="../media/image212.png"/><Relationship Id="rId10" Type="http://schemas.openxmlformats.org/officeDocument/2006/relationships/image" Target="../media/image13.svg"/><Relationship Id="rId19" Type="http://schemas.openxmlformats.org/officeDocument/2006/relationships/image" Target="../media/image235.jpeg"/><Relationship Id="rId31" Type="http://schemas.openxmlformats.org/officeDocument/2006/relationships/image" Target="../media/image68.svg"/><Relationship Id="rId4" Type="http://schemas.openxmlformats.org/officeDocument/2006/relationships/image" Target="../media/image80.svg"/><Relationship Id="rId14" Type="http://schemas.openxmlformats.org/officeDocument/2006/relationships/image" Target="../media/image107.svg"/><Relationship Id="rId22" Type="http://schemas.openxmlformats.org/officeDocument/2006/relationships/image" Target="../media/image117.png"/><Relationship Id="rId27" Type="http://schemas.openxmlformats.org/officeDocument/2006/relationships/image" Target="../media/image114.png"/><Relationship Id="rId30" Type="http://schemas.openxmlformats.org/officeDocument/2006/relationships/image" Target="../media/image152.png"/><Relationship Id="rId35" Type="http://schemas.openxmlformats.org/officeDocument/2006/relationships/image" Target="../media/image9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37.gif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246.png"/><Relationship Id="rId2" Type="http://schemas.openxmlformats.org/officeDocument/2006/relationships/image" Target="../media/image8.png"/><Relationship Id="rId16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245.gif"/><Relationship Id="rId5" Type="http://schemas.openxmlformats.org/officeDocument/2006/relationships/image" Target="../media/image121.svg"/><Relationship Id="rId15" Type="http://schemas.microsoft.com/office/2007/relationships/hdphoto" Target="../media/hdphoto11.wdp"/><Relationship Id="rId10" Type="http://schemas.openxmlformats.org/officeDocument/2006/relationships/image" Target="../media/image244.png"/><Relationship Id="rId4" Type="http://schemas.openxmlformats.org/officeDocument/2006/relationships/image" Target="../media/image243.png"/><Relationship Id="rId9" Type="http://schemas.openxmlformats.org/officeDocument/2006/relationships/image" Target="../media/image3.svg"/><Relationship Id="rId14" Type="http://schemas.openxmlformats.org/officeDocument/2006/relationships/image" Target="../media/image2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111.svg"/><Relationship Id="rId18" Type="http://schemas.openxmlformats.org/officeDocument/2006/relationships/image" Target="../media/image255.png"/><Relationship Id="rId26" Type="http://schemas.openxmlformats.org/officeDocument/2006/relationships/image" Target="../media/image114.png"/><Relationship Id="rId3" Type="http://schemas.openxmlformats.org/officeDocument/2006/relationships/image" Target="../media/image113.svg"/><Relationship Id="rId21" Type="http://schemas.openxmlformats.org/officeDocument/2006/relationships/image" Target="../media/image258.png"/><Relationship Id="rId7" Type="http://schemas.openxmlformats.org/officeDocument/2006/relationships/image" Target="../media/image117.svg"/><Relationship Id="rId12" Type="http://schemas.openxmlformats.org/officeDocument/2006/relationships/image" Target="../media/image234.png"/><Relationship Id="rId17" Type="http://schemas.openxmlformats.org/officeDocument/2006/relationships/image" Target="../media/image254.png"/><Relationship Id="rId25" Type="http://schemas.openxmlformats.org/officeDocument/2006/relationships/image" Target="../media/image260.png"/><Relationship Id="rId33" Type="http://schemas.openxmlformats.org/officeDocument/2006/relationships/image" Target="../media/image50.svg"/><Relationship Id="rId2" Type="http://schemas.openxmlformats.org/officeDocument/2006/relationships/image" Target="../media/image249.png"/><Relationship Id="rId16" Type="http://schemas.openxmlformats.org/officeDocument/2006/relationships/slide" Target="slide13.xml"/><Relationship Id="rId20" Type="http://schemas.openxmlformats.org/officeDocument/2006/relationships/image" Target="../media/image257.png"/><Relationship Id="rId29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9.svg"/><Relationship Id="rId24" Type="http://schemas.openxmlformats.org/officeDocument/2006/relationships/image" Target="../media/image259.gif"/><Relationship Id="rId32" Type="http://schemas.openxmlformats.org/officeDocument/2006/relationships/image" Target="../media/image107.png"/><Relationship Id="rId5" Type="http://schemas.openxmlformats.org/officeDocument/2006/relationships/image" Target="../media/image115.svg"/><Relationship Id="rId15" Type="http://schemas.openxmlformats.org/officeDocument/2006/relationships/image" Target="../media/image244.png"/><Relationship Id="rId23" Type="http://schemas.openxmlformats.org/officeDocument/2006/relationships/image" Target="../media/image43.png"/><Relationship Id="rId28" Type="http://schemas.openxmlformats.org/officeDocument/2006/relationships/slide" Target="slide12.xml"/><Relationship Id="rId10" Type="http://schemas.openxmlformats.org/officeDocument/2006/relationships/image" Target="../media/image252.png"/><Relationship Id="rId19" Type="http://schemas.openxmlformats.org/officeDocument/2006/relationships/image" Target="../media/image256.png"/><Relationship Id="rId31" Type="http://schemas.openxmlformats.org/officeDocument/2006/relationships/image" Target="../media/image262.png"/><Relationship Id="rId9" Type="http://schemas.openxmlformats.org/officeDocument/2006/relationships/image" Target="../media/image251.png"/><Relationship Id="rId14" Type="http://schemas.openxmlformats.org/officeDocument/2006/relationships/image" Target="../media/image253.png"/><Relationship Id="rId22" Type="http://schemas.openxmlformats.org/officeDocument/2006/relationships/image" Target="../media/image16.svg"/><Relationship Id="rId27" Type="http://schemas.openxmlformats.org/officeDocument/2006/relationships/slide" Target="slide11.xml"/><Relationship Id="rId30" Type="http://schemas.openxmlformats.org/officeDocument/2006/relationships/image" Target="../media/image6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7" Type="http://schemas.openxmlformats.org/officeDocument/2006/relationships/image" Target="../media/image143.png"/><Relationship Id="rId12" Type="http://schemas.openxmlformats.org/officeDocument/2006/relationships/image" Target="../media/image70.sv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153.png"/><Relationship Id="rId5" Type="http://schemas.openxmlformats.org/officeDocument/2006/relationships/image" Target="../media/image211.png"/><Relationship Id="rId10" Type="http://schemas.openxmlformats.org/officeDocument/2006/relationships/image" Target="../media/image100.svg"/><Relationship Id="rId4" Type="http://schemas.openxmlformats.org/officeDocument/2006/relationships/image" Target="../media/image68.svg"/><Relationship Id="rId9" Type="http://schemas.openxmlformats.org/officeDocument/2006/relationships/image" Target="../media/image2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minnie-mouse-png" TargetMode="External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hyperlink" Target="https://lv.wikipedia.org/wiki/Donalds_Daks" TargetMode="External"/><Relationship Id="rId17" Type="http://schemas.openxmlformats.org/officeDocument/2006/relationships/audio" Target="../media/audio11.wav"/><Relationship Id="rId2" Type="http://schemas.openxmlformats.org/officeDocument/2006/relationships/slideLayout" Target="../slideLayouts/slideLayout1.xml"/><Relationship Id="rId16" Type="http://schemas.openxmlformats.org/officeDocument/2006/relationships/hyperlink" Target="https://en.wikipedia.org/wiki/Pluto_(Disney)" TargetMode="External"/><Relationship Id="rId1" Type="http://schemas.openxmlformats.org/officeDocument/2006/relationships/tags" Target="../tags/tag1.xml"/><Relationship Id="rId6" Type="http://schemas.openxmlformats.org/officeDocument/2006/relationships/hyperlink" Target="http://jypsievisions.blogspot.com/2012/06/upsy-daisy-day.html" TargetMode="External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hyperlink" Target="https://pngimg.com/download/29482" TargetMode="External"/><Relationship Id="rId4" Type="http://schemas.openxmlformats.org/officeDocument/2006/relationships/image" Target="../media/image22.gif"/><Relationship Id="rId9" Type="http://schemas.openxmlformats.org/officeDocument/2006/relationships/image" Target="../media/image17.png"/><Relationship Id="rId14" Type="http://schemas.openxmlformats.org/officeDocument/2006/relationships/hyperlink" Target="http://www.pngall.com/goofy-p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svg"/><Relationship Id="rId18" Type="http://schemas.openxmlformats.org/officeDocument/2006/relationships/image" Target="../media/image31.png"/><Relationship Id="rId26" Type="http://schemas.openxmlformats.org/officeDocument/2006/relationships/image" Target="../media/image36.png"/><Relationship Id="rId39" Type="http://schemas.openxmlformats.org/officeDocument/2006/relationships/image" Target="../media/image47.png"/><Relationship Id="rId3" Type="http://schemas.openxmlformats.org/officeDocument/2006/relationships/image" Target="../media/image28.svg"/><Relationship Id="rId21" Type="http://schemas.openxmlformats.org/officeDocument/2006/relationships/image" Target="../media/image46.svg"/><Relationship Id="rId34" Type="http://schemas.openxmlformats.org/officeDocument/2006/relationships/image" Target="../media/image43.png"/><Relationship Id="rId42" Type="http://schemas.openxmlformats.org/officeDocument/2006/relationships/image" Target="../media/image49.gif"/><Relationship Id="rId7" Type="http://schemas.openxmlformats.org/officeDocument/2006/relationships/image" Target="../media/image32.svg"/><Relationship Id="rId12" Type="http://schemas.openxmlformats.org/officeDocument/2006/relationships/image" Target="../media/image28.png"/><Relationship Id="rId17" Type="http://schemas.openxmlformats.org/officeDocument/2006/relationships/image" Target="../media/image42.svg"/><Relationship Id="rId25" Type="http://schemas.openxmlformats.org/officeDocument/2006/relationships/image" Target="../media/image35.png"/><Relationship Id="rId33" Type="http://schemas.microsoft.com/office/2007/relationships/hdphoto" Target="../media/hdphoto1.wdp"/><Relationship Id="rId38" Type="http://schemas.microsoft.com/office/2007/relationships/hdphoto" Target="../media/hdphoto2.wdp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39.png"/><Relationship Id="rId41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37" Type="http://schemas.openxmlformats.org/officeDocument/2006/relationships/image" Target="../media/image46.png"/><Relationship Id="rId40" Type="http://schemas.microsoft.com/office/2007/relationships/hdphoto" Target="../media/hdphoto3.wdp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28" Type="http://schemas.openxmlformats.org/officeDocument/2006/relationships/image" Target="../media/image38.gif"/><Relationship Id="rId36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44.svg"/><Relationship Id="rId31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34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image" Target="../media/image37.gif"/><Relationship Id="rId30" Type="http://schemas.openxmlformats.org/officeDocument/2006/relationships/image" Target="../media/image40.png"/><Relationship Id="rId35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5.wdp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openxmlformats.org/officeDocument/2006/relationships/audio" Target="../media/media1.mp3"/><Relationship Id="rId16" Type="http://schemas.openxmlformats.org/officeDocument/2006/relationships/image" Target="../media/image60.gif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microsoft.com/office/2007/relationships/hdphoto" Target="../media/hdphoto4.wdp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jpeg"/><Relationship Id="rId18" Type="http://schemas.openxmlformats.org/officeDocument/2006/relationships/image" Target="../media/image32.png"/><Relationship Id="rId3" Type="http://schemas.microsoft.com/office/2007/relationships/media" Target="../media/media3.mp4"/><Relationship Id="rId21" Type="http://schemas.openxmlformats.org/officeDocument/2006/relationships/image" Target="../media/image46.svg"/><Relationship Id="rId7" Type="http://schemas.openxmlformats.org/officeDocument/2006/relationships/image" Target="../media/image65.gif"/><Relationship Id="rId12" Type="http://schemas.openxmlformats.org/officeDocument/2006/relationships/image" Target="../media/image68.jpeg"/><Relationship Id="rId17" Type="http://schemas.openxmlformats.org/officeDocument/2006/relationships/image" Target="../media/image42.svg"/><Relationship Id="rId25" Type="http://schemas.openxmlformats.org/officeDocument/2006/relationships/image" Target="../media/image8.sv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64.gif"/><Relationship Id="rId11" Type="http://schemas.openxmlformats.org/officeDocument/2006/relationships/image" Target="../media/image67.png"/><Relationship Id="rId24" Type="http://schemas.openxmlformats.org/officeDocument/2006/relationships/image" Target="../media/image7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svg"/><Relationship Id="rId23" Type="http://schemas.openxmlformats.org/officeDocument/2006/relationships/image" Target="../media/image48.svg"/><Relationship Id="rId10" Type="http://schemas.openxmlformats.org/officeDocument/2006/relationships/image" Target="../media/image58.png"/><Relationship Id="rId4" Type="http://schemas.openxmlformats.org/officeDocument/2006/relationships/video" Target="../media/media3.mp4"/><Relationship Id="rId9" Type="http://schemas.microsoft.com/office/2007/relationships/hdphoto" Target="../media/hdphoto6.wdp"/><Relationship Id="rId14" Type="http://schemas.openxmlformats.org/officeDocument/2006/relationships/image" Target="../media/image23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gif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9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88.jpeg"/><Relationship Id="rId34" Type="http://schemas.openxmlformats.org/officeDocument/2006/relationships/image" Target="../media/image101.png"/><Relationship Id="rId42" Type="http://schemas.openxmlformats.org/officeDocument/2006/relationships/image" Target="../media/image46.svg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jpeg"/><Relationship Id="rId33" Type="http://schemas.openxmlformats.org/officeDocument/2006/relationships/image" Target="../media/image100.png"/><Relationship Id="rId38" Type="http://schemas.openxmlformats.org/officeDocument/2006/relationships/image" Target="../media/image105.png"/><Relationship Id="rId2" Type="http://schemas.openxmlformats.org/officeDocument/2006/relationships/audio" Target="../media/media4.mp3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jpeg"/><Relationship Id="rId41" Type="http://schemas.openxmlformats.org/officeDocument/2006/relationships/image" Target="../media/image32.png"/><Relationship Id="rId1" Type="http://schemas.microsoft.com/office/2007/relationships/media" Target="../media/media4.mp3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24" Type="http://schemas.openxmlformats.org/officeDocument/2006/relationships/image" Target="../media/image91.png"/><Relationship Id="rId32" Type="http://schemas.openxmlformats.org/officeDocument/2006/relationships/image" Target="../media/image99.gif"/><Relationship Id="rId37" Type="http://schemas.openxmlformats.org/officeDocument/2006/relationships/image" Target="../media/image104.gif"/><Relationship Id="rId40" Type="http://schemas.openxmlformats.org/officeDocument/2006/relationships/image" Target="../media/image44.svg"/><Relationship Id="rId5" Type="http://schemas.openxmlformats.org/officeDocument/2006/relationships/image" Target="../media/image72.png"/><Relationship Id="rId15" Type="http://schemas.openxmlformats.org/officeDocument/2006/relationships/image" Target="../media/image82.jpeg"/><Relationship Id="rId23" Type="http://schemas.openxmlformats.org/officeDocument/2006/relationships/image" Target="../media/image90.png"/><Relationship Id="rId28" Type="http://schemas.openxmlformats.org/officeDocument/2006/relationships/image" Target="../media/image95.jpeg"/><Relationship Id="rId36" Type="http://schemas.openxmlformats.org/officeDocument/2006/relationships/image" Target="../media/image103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31" Type="http://schemas.openxmlformats.org/officeDocument/2006/relationships/image" Target="../media/image98.gif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gif"/><Relationship Id="rId35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11.png"/><Relationship Id="rId18" Type="http://schemas.openxmlformats.org/officeDocument/2006/relationships/image" Target="../media/image62.svg"/><Relationship Id="rId3" Type="http://schemas.openxmlformats.org/officeDocument/2006/relationships/image" Target="../media/image107.png"/><Relationship Id="rId21" Type="http://schemas.openxmlformats.org/officeDocument/2006/relationships/image" Target="../media/image116.png"/><Relationship Id="rId7" Type="http://schemas.openxmlformats.org/officeDocument/2006/relationships/image" Target="../media/image23.png"/><Relationship Id="rId12" Type="http://schemas.openxmlformats.org/officeDocument/2006/relationships/image" Target="../media/image56.svg"/><Relationship Id="rId17" Type="http://schemas.openxmlformats.org/officeDocument/2006/relationships/image" Target="../media/image113.png"/><Relationship Id="rId25" Type="http://schemas.openxmlformats.org/officeDocument/2006/relationships/image" Target="../media/image118.jpeg"/><Relationship Id="rId2" Type="http://schemas.openxmlformats.org/officeDocument/2006/relationships/image" Target="../media/image106.png"/><Relationship Id="rId16" Type="http://schemas.openxmlformats.org/officeDocument/2006/relationships/image" Target="../media/image60.svg"/><Relationship Id="rId20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110.png"/><Relationship Id="rId24" Type="http://schemas.openxmlformats.org/officeDocument/2006/relationships/hyperlink" Target="https://pixabay.com/en/clips-office-fixing-note-1235868/" TargetMode="External"/><Relationship Id="rId5" Type="http://schemas.openxmlformats.org/officeDocument/2006/relationships/image" Target="../media/image108.png"/><Relationship Id="rId15" Type="http://schemas.openxmlformats.org/officeDocument/2006/relationships/image" Target="../media/image112.png"/><Relationship Id="rId23" Type="http://schemas.openxmlformats.org/officeDocument/2006/relationships/image" Target="../media/image117.png"/><Relationship Id="rId10" Type="http://schemas.openxmlformats.org/officeDocument/2006/relationships/image" Target="../media/image54.svg"/><Relationship Id="rId19" Type="http://schemas.openxmlformats.org/officeDocument/2006/relationships/image" Target="../media/image114.png"/><Relationship Id="rId4" Type="http://schemas.openxmlformats.org/officeDocument/2006/relationships/image" Target="../media/image50.svg"/><Relationship Id="rId9" Type="http://schemas.openxmlformats.org/officeDocument/2006/relationships/image" Target="../media/image109.png"/><Relationship Id="rId14" Type="http://schemas.openxmlformats.org/officeDocument/2006/relationships/image" Target="../media/image58.svg"/><Relationship Id="rId22" Type="http://schemas.openxmlformats.org/officeDocument/2006/relationships/hyperlink" Target="https://community.articulate.com/discussions/building-better-courses/notebook-paper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2" Type="http://schemas.openxmlformats.org/officeDocument/2006/relationships/image" Target="../media/image119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24.jpeg"/><Relationship Id="rId5" Type="http://schemas.openxmlformats.org/officeDocument/2006/relationships/image" Target="../media/image5.svg"/><Relationship Id="rId10" Type="http://schemas.openxmlformats.org/officeDocument/2006/relationships/image" Target="../media/image122.png"/><Relationship Id="rId4" Type="http://schemas.openxmlformats.org/officeDocument/2006/relationships/image" Target="../media/image120.png"/><Relationship Id="rId9" Type="http://schemas.openxmlformats.org/officeDocument/2006/relationships/image" Target="../media/image9.svg"/><Relationship Id="rId14" Type="http://schemas.openxmlformats.org/officeDocument/2006/relationships/image" Target="../media/image1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Wallpaper Mickey  uploaded by Sabdi V. on We Heart It">
            <a:extLst>
              <a:ext uri="{FF2B5EF4-FFF2-40B4-BE49-F238E27FC236}">
                <a16:creationId xmlns:a16="http://schemas.microsoft.com/office/drawing/2014/main" xmlns="" id="{13635EAB-A56A-4839-8FA7-AE4C96AA8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533400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Wallpaper Mickey  uploaded by Sabdi V. on We Heart It">
            <a:extLst>
              <a:ext uri="{FF2B5EF4-FFF2-40B4-BE49-F238E27FC236}">
                <a16:creationId xmlns:a16="http://schemas.microsoft.com/office/drawing/2014/main" xmlns="" id="{13635EAB-A56A-4839-8FA7-AE4C96AA8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0"/>
            <a:ext cx="533400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9797" y="7715"/>
            <a:ext cx="15827322" cy="10537685"/>
          </a:xfrm>
          <a:prstGeom prst="rect">
            <a:avLst/>
          </a:prstGeom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3649127"/>
            <a:ext cx="6335484" cy="2269946"/>
          </a:xfrm>
          <a:prstGeom prst="rect">
            <a:avLst/>
          </a:prstGeom>
          <a:noFill/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1659506"/>
            <a:ext cx="6335484" cy="2269946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402867"/>
            <a:ext cx="18288000" cy="1332471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7000"/>
            </a:schemeClr>
          </a:solidFill>
          <a:ln>
            <a:noFill/>
          </a:ln>
        </p:spPr>
        <p:txBody>
          <a:bodyPr spcFirstLastPara="1" wrap="square" lIns="87912" tIns="87912" rIns="87912" bIns="87912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2" name="Google Shape;150;p19"/>
          <p:cNvSpPr/>
          <p:nvPr/>
        </p:nvSpPr>
        <p:spPr>
          <a:xfrm>
            <a:off x="0" y="9680938"/>
            <a:ext cx="18288000" cy="615623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7912" tIns="87912" rIns="87912" bIns="87912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CEB4B9F3-926A-4D2C-A3C0-0AD65DFBF886}"/>
              </a:ext>
            </a:extLst>
          </p:cNvPr>
          <p:cNvSpPr/>
          <p:nvPr/>
        </p:nvSpPr>
        <p:spPr>
          <a:xfrm>
            <a:off x="3234575" y="462206"/>
            <a:ext cx="10358573" cy="1107996"/>
          </a:xfrm>
          <a:prstGeom prst="rect">
            <a:avLst/>
          </a:prstGeom>
          <a:noFill/>
        </p:spPr>
        <p:txBody>
          <a:bodyPr wrap="square" lIns="182862" tIns="91431" rIns="182862" bIns="9143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6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عالم </a:t>
            </a:r>
            <a:r>
              <a:rPr lang="ar-SA" sz="60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دزني</a:t>
            </a:r>
            <a:r>
              <a:rPr lang="ar-SA" sz="6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  <a:endParaRPr lang="ar-SA" sz="6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EEB0B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5" y="2278494"/>
            <a:ext cx="5320862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343527" y="3940466"/>
            <a:ext cx="5610190" cy="1523494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9000" dirty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</a:t>
            </a:r>
            <a:r>
              <a:rPr lang="ar-SA" sz="9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</a:t>
            </a:r>
            <a:r>
              <a:rPr lang="ar-SA" sz="9000" dirty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ar-SA" sz="9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en-US" sz="9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2228902"/>
            <a:ext cx="5706252" cy="2269946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89438" y="2542868"/>
            <a:ext cx="2577057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571246" y="3274884"/>
            <a:ext cx="4435901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2-2-1443هـ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6927" b="16666"/>
          <a:stretch>
            <a:fillRect/>
          </a:stretch>
        </p:blipFill>
        <p:spPr>
          <a:xfrm>
            <a:off x="-76200" y="8232577"/>
            <a:ext cx="4693283" cy="20925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16105">
            <a:off x="12541344" y="559326"/>
            <a:ext cx="5881940" cy="16394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54476" b="27132"/>
          <a:stretch>
            <a:fillRect/>
          </a:stretch>
        </p:blipFill>
        <p:spPr>
          <a:xfrm>
            <a:off x="-65072" y="8812388"/>
            <a:ext cx="2565152" cy="15975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50955" b="13236"/>
          <a:stretch>
            <a:fillRect/>
          </a:stretch>
        </p:blipFill>
        <p:spPr>
          <a:xfrm>
            <a:off x="15722395" y="7600527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7166" b="25104"/>
          <a:stretch>
            <a:fillRect/>
          </a:stretch>
        </p:blipFill>
        <p:spPr>
          <a:xfrm>
            <a:off x="13955171" y="8812388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4338" t="24768"/>
          <a:stretch>
            <a:fillRect/>
          </a:stretch>
        </p:blipFill>
        <p:spPr>
          <a:xfrm>
            <a:off x="-130287" y="0"/>
            <a:ext cx="3097828" cy="17305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27950" y="4440567"/>
            <a:ext cx="1161360" cy="10895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539463" y="425862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4026834" y="2278494"/>
            <a:ext cx="1820192" cy="1217874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1859367" y="4555"/>
            <a:ext cx="1640570" cy="218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 descr="Disney Castle Theme GIF | Gfycat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21432549">
            <a:off x="5617279" y="1616010"/>
            <a:ext cx="5420412" cy="3121206"/>
          </a:xfrm>
          <a:prstGeom prst="rect">
            <a:avLst/>
          </a:prstGeom>
          <a:noFill/>
        </p:spPr>
      </p:pic>
      <p:pic>
        <p:nvPicPr>
          <p:cNvPr id="36" name="Picture 8" descr="Download Mickey Minnie Pluto Donald Goofy Duck Mouse HQ PNG Image |  FreePNGIm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1053422" y="1379026"/>
            <a:ext cx="3197548" cy="3197548"/>
          </a:xfrm>
          <a:prstGeom prst="rect">
            <a:avLst/>
          </a:prstGeom>
          <a:noFill/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xmlns="" id="{44EC5417-B590-4D65-93A1-743241549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4"/>
              </a:ext>
            </a:extLst>
          </a:blip>
          <a:stretch>
            <a:fillRect/>
          </a:stretch>
        </p:blipFill>
        <p:spPr>
          <a:xfrm>
            <a:off x="1" y="6622956"/>
            <a:ext cx="2380805" cy="3581400"/>
          </a:xfrm>
          <a:prstGeom prst="rect">
            <a:avLst/>
          </a:prstGeom>
        </p:spPr>
      </p:pic>
      <p:pic>
        <p:nvPicPr>
          <p:cNvPr id="40" name="Picture 7">
            <a:extLst>
              <a:ext uri="{FF2B5EF4-FFF2-40B4-BE49-F238E27FC236}">
                <a16:creationId xmlns:a16="http://schemas.microsoft.com/office/drawing/2014/main" xmlns="" id="{28BA2D76-974E-4597-88A6-49856757E59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6"/>
              </a:ext>
            </a:extLst>
          </a:blip>
          <a:stretch>
            <a:fillRect/>
          </a:stretch>
        </p:blipFill>
        <p:spPr>
          <a:xfrm>
            <a:off x="2711183" y="6622956"/>
            <a:ext cx="2580198" cy="3616329"/>
          </a:xfrm>
          <a:prstGeom prst="rect">
            <a:avLst/>
          </a:prstGeom>
        </p:spPr>
      </p:pic>
      <p:pic>
        <p:nvPicPr>
          <p:cNvPr id="41" name="Picture 10">
            <a:extLst>
              <a:ext uri="{FF2B5EF4-FFF2-40B4-BE49-F238E27FC236}">
                <a16:creationId xmlns:a16="http://schemas.microsoft.com/office/drawing/2014/main" xmlns="" id="{59944A0C-E748-4158-B35D-445D31A4C51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8"/>
              </a:ext>
            </a:extLst>
          </a:blip>
          <a:stretch>
            <a:fillRect/>
          </a:stretch>
        </p:blipFill>
        <p:spPr>
          <a:xfrm>
            <a:off x="5453198" y="6402202"/>
            <a:ext cx="3983505" cy="3953855"/>
          </a:xfrm>
          <a:prstGeom prst="rect">
            <a:avLst/>
          </a:prstGeom>
        </p:spPr>
      </p:pic>
      <p:pic>
        <p:nvPicPr>
          <p:cNvPr id="42" name="Picture 11">
            <a:extLst>
              <a:ext uri="{FF2B5EF4-FFF2-40B4-BE49-F238E27FC236}">
                <a16:creationId xmlns:a16="http://schemas.microsoft.com/office/drawing/2014/main" xmlns="" id="{0E8B5843-5348-471C-9249-EC93A513D0D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0"/>
              </a:ext>
            </a:extLst>
          </a:blip>
          <a:stretch>
            <a:fillRect/>
          </a:stretch>
        </p:blipFill>
        <p:spPr>
          <a:xfrm>
            <a:off x="14668836" y="6515100"/>
            <a:ext cx="2933364" cy="3884799"/>
          </a:xfrm>
          <a:prstGeom prst="rect">
            <a:avLst/>
          </a:prstGeom>
        </p:spPr>
      </p:pic>
      <p:pic>
        <p:nvPicPr>
          <p:cNvPr id="43" name="Picture 21">
            <a:extLst>
              <a:ext uri="{FF2B5EF4-FFF2-40B4-BE49-F238E27FC236}">
                <a16:creationId xmlns:a16="http://schemas.microsoft.com/office/drawing/2014/main" xmlns="" id="{255D8587-CCD2-46F9-97B5-4C2D2DBF75A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2"/>
              </a:ext>
            </a:extLst>
          </a:blip>
          <a:stretch>
            <a:fillRect/>
          </a:stretch>
        </p:blipFill>
        <p:spPr>
          <a:xfrm>
            <a:off x="9070193" y="5658195"/>
            <a:ext cx="2980325" cy="4581939"/>
          </a:xfrm>
          <a:prstGeom prst="rect">
            <a:avLst/>
          </a:prstGeom>
        </p:spPr>
      </p:pic>
      <p:pic>
        <p:nvPicPr>
          <p:cNvPr id="44" name="Picture 27">
            <a:extLst>
              <a:ext uri="{FF2B5EF4-FFF2-40B4-BE49-F238E27FC236}">
                <a16:creationId xmlns:a16="http://schemas.microsoft.com/office/drawing/2014/main" xmlns="" id="{24FE7FF4-AE07-44B5-8272-4C248CAB767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4"/>
              </a:ext>
            </a:extLst>
          </a:blip>
          <a:stretch>
            <a:fillRect/>
          </a:stretch>
        </p:blipFill>
        <p:spPr>
          <a:xfrm>
            <a:off x="12690269" y="6200451"/>
            <a:ext cx="2118609" cy="4048299"/>
          </a:xfrm>
          <a:prstGeom prst="rect">
            <a:avLst/>
          </a:prstGeom>
        </p:spPr>
      </p:pic>
      <p:pic>
        <p:nvPicPr>
          <p:cNvPr id="27" name="Picture 10" descr="Time Pirate Sticker by HolidayPirates for iOS &amp; Android | GIPHY">
            <a:extLst>
              <a:ext uri="{FF2B5EF4-FFF2-40B4-BE49-F238E27FC236}">
                <a16:creationId xmlns="" xmlns:a16="http://schemas.microsoft.com/office/drawing/2014/main" id="{EB3F9FF0-0871-4836-A11C-54F53361E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287" y="32103"/>
            <a:ext cx="1745543" cy="174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ohammed\Desktop\العنوان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62067" y="1"/>
            <a:ext cx="15059680" cy="168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/>
          <p:cNvGrpSpPr/>
          <p:nvPr/>
        </p:nvGrpSpPr>
        <p:grpSpPr>
          <a:xfrm>
            <a:off x="-175522" y="2086496"/>
            <a:ext cx="5115791" cy="1331735"/>
            <a:chOff x="-40753" y="725605"/>
            <a:chExt cx="3410527" cy="887823"/>
          </a:xfrm>
        </p:grpSpPr>
        <p:sp>
          <p:nvSpPr>
            <p:cNvPr id="16" name="Freeform 123">
              <a:extLst>
                <a:ext uri="{FF2B5EF4-FFF2-40B4-BE49-F238E27FC236}">
                  <a16:creationId xmlns="" xmlns:a16="http://schemas.microsoft.com/office/drawing/2014/main" id="{D0D50ECE-5CF9-41D8-856A-C9BDE4371F27}"/>
                </a:ext>
              </a:extLst>
            </p:cNvPr>
            <p:cNvSpPr/>
            <p:nvPr/>
          </p:nvSpPr>
          <p:spPr>
            <a:xfrm>
              <a:off x="102475" y="725605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="" xmlns:a16="http://schemas.microsoft.com/office/drawing/2014/main" id="{7C24D1DA-90E1-44BC-9D2C-5E140B248C92}"/>
                </a:ext>
              </a:extLst>
            </p:cNvPr>
            <p:cNvSpPr txBox="1"/>
            <p:nvPr/>
          </p:nvSpPr>
          <p:spPr>
            <a:xfrm>
              <a:off x="-40753" y="783485"/>
              <a:ext cx="3409950" cy="745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1" anchor="ctr">
              <a:spAutoFit/>
            </a:bodyPr>
            <a:lstStyle/>
            <a:p>
              <a:pPr algn="ctr" defTabSz="876300" hangingPunct="0"/>
              <a:r>
                <a:rPr lang="ar-SA" sz="6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B18995BD-024C-4F32-8FB4-E5D83C53A7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12443" y="4382590"/>
            <a:ext cx="1477350" cy="1090034"/>
          </a:xfrm>
          <a:prstGeom prst="rect">
            <a:avLst/>
          </a:prstGeom>
        </p:spPr>
      </p:pic>
      <p:pic>
        <p:nvPicPr>
          <p:cNvPr id="19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E48217BC-64F0-4289-ACA9-3430A1C7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049">
            <a:off x="2054519" y="7975657"/>
            <a:ext cx="1443818" cy="4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6">
            <a:extLst>
              <a:ext uri="{FF2B5EF4-FFF2-40B4-BE49-F238E27FC236}">
                <a16:creationId xmlns="" xmlns:a16="http://schemas.microsoft.com/office/drawing/2014/main" id="{C8DF3763-E411-43FE-9FBE-7CB5CF19518F}"/>
              </a:ext>
            </a:extLst>
          </p:cNvPr>
          <p:cNvSpPr/>
          <p:nvPr/>
        </p:nvSpPr>
        <p:spPr>
          <a:xfrm>
            <a:off x="437824" y="3659129"/>
            <a:ext cx="617363" cy="51606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Heart 38">
            <a:extLst>
              <a:ext uri="{FF2B5EF4-FFF2-40B4-BE49-F238E27FC236}">
                <a16:creationId xmlns="" xmlns:a16="http://schemas.microsoft.com/office/drawing/2014/main" id="{B3CDDD0E-71AE-4B36-BA73-BEFC1C1278DF}"/>
              </a:ext>
            </a:extLst>
          </p:cNvPr>
          <p:cNvSpPr/>
          <p:nvPr/>
        </p:nvSpPr>
        <p:spPr>
          <a:xfrm>
            <a:off x="1241002" y="3597557"/>
            <a:ext cx="573272" cy="573272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ko-KR" altLang="en-US"/>
          </a:p>
        </p:txBody>
      </p:sp>
      <p:grpSp>
        <p:nvGrpSpPr>
          <p:cNvPr id="22" name="تجميع">
            <a:extLst>
              <a:ext uri="{FF2B5EF4-FFF2-40B4-BE49-F238E27FC236}">
                <a16:creationId xmlns="" xmlns:a16="http://schemas.microsoft.com/office/drawing/2014/main" id="{397F641D-C90B-4A33-ACCE-07F4DBF62108}"/>
              </a:ext>
            </a:extLst>
          </p:cNvPr>
          <p:cNvGrpSpPr/>
          <p:nvPr/>
        </p:nvGrpSpPr>
        <p:grpSpPr>
          <a:xfrm>
            <a:off x="5443049" y="2560898"/>
            <a:ext cx="12728856" cy="7663533"/>
            <a:chOff x="0" y="0"/>
            <a:chExt cx="19803791" cy="12387109"/>
          </a:xfrm>
        </p:grpSpPr>
        <p:pic>
          <p:nvPicPr>
            <p:cNvPr id="23" name="Graphic 5" descr="Graphic 5">
              <a:extLst>
                <a:ext uri="{FF2B5EF4-FFF2-40B4-BE49-F238E27FC236}">
                  <a16:creationId xmlns="" xmlns:a16="http://schemas.microsoft.com/office/drawing/2014/main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بيضاوي">
              <a:extLst>
                <a:ext uri="{FF2B5EF4-FFF2-40B4-BE49-F238E27FC236}">
                  <a16:creationId xmlns="" xmlns:a16="http://schemas.microsoft.com/office/drawing/2014/main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300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" name="بيضاوي">
              <a:extLst>
                <a:ext uri="{FF2B5EF4-FFF2-40B4-BE49-F238E27FC236}">
                  <a16:creationId xmlns="" xmlns:a16="http://schemas.microsoft.com/office/drawing/2014/main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300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sp>
        <p:nvSpPr>
          <p:cNvPr id="26" name="Rounded Rectangle 51">
            <a:extLst>
              <a:ext uri="{FF2B5EF4-FFF2-40B4-BE49-F238E27FC236}">
                <a16:creationId xmlns="" xmlns:a16="http://schemas.microsoft.com/office/drawing/2014/main" id="{9AFC151B-51BE-4817-9388-F0FBB753BE03}"/>
              </a:ext>
            </a:extLst>
          </p:cNvPr>
          <p:cNvSpPr/>
          <p:nvPr/>
        </p:nvSpPr>
        <p:spPr>
          <a:xfrm rot="16200000" flipH="1">
            <a:off x="1838006" y="3590055"/>
            <a:ext cx="684551" cy="67031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7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77174450-3A4F-4853-AB5E-FF6C85F3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3910829" y="6438329"/>
            <a:ext cx="1131456" cy="870350"/>
          </a:xfrm>
          <a:prstGeom prst="rect">
            <a:avLst/>
          </a:prstGeom>
        </p:spPr>
      </p:pic>
      <p:pic>
        <p:nvPicPr>
          <p:cNvPr id="28" name="Picture 16" descr="Picture 16">
            <a:extLst>
              <a:ext uri="{FF2B5EF4-FFF2-40B4-BE49-F238E27FC236}">
                <a16:creationId xmlns="" xmlns:a16="http://schemas.microsoft.com/office/drawing/2014/main" id="{D74E20B4-3891-48F4-B729-FA7BBA061B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8803" y="4175195"/>
            <a:ext cx="1028630" cy="102734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18">
            <a:extLst>
              <a:ext uri="{FF2B5EF4-FFF2-40B4-BE49-F238E27FC236}">
                <a16:creationId xmlns="" xmlns:a16="http://schemas.microsoft.com/office/drawing/2014/main" id="{84EF3841-A536-4AEF-A078-157826B3624A}"/>
              </a:ext>
            </a:extLst>
          </p:cNvPr>
          <p:cNvSpPr/>
          <p:nvPr/>
        </p:nvSpPr>
        <p:spPr>
          <a:xfrm>
            <a:off x="2629719" y="3657671"/>
            <a:ext cx="503022" cy="399662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0" name="Picture 43">
            <a:extLst>
              <a:ext uri="{FF2B5EF4-FFF2-40B4-BE49-F238E27FC236}">
                <a16:creationId xmlns="" xmlns:a16="http://schemas.microsoft.com/office/drawing/2014/main" id="{C39433EA-9E7F-40C7-98A3-FEB9757ED8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9"/>
              </a:ext>
            </a:extLst>
          </a:blip>
          <a:srcRect l="21407" t="7100" r="73709" b="58254"/>
          <a:stretch/>
        </p:blipFill>
        <p:spPr>
          <a:xfrm rot="21199779">
            <a:off x="846567" y="5628376"/>
            <a:ext cx="431853" cy="1465401"/>
          </a:xfrm>
          <a:prstGeom prst="rect">
            <a:avLst/>
          </a:prstGeom>
        </p:spPr>
      </p:pic>
      <p:sp>
        <p:nvSpPr>
          <p:cNvPr id="31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 rot="20678126">
            <a:off x="1586369" y="5739042"/>
            <a:ext cx="1692498" cy="646322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36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36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2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 rot="20678126">
            <a:off x="900267" y="6740384"/>
            <a:ext cx="2913309" cy="646322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3600" dirty="0" smtClean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2-2-1443هـ</a:t>
            </a:r>
            <a:endParaRPr lang="en-US" sz="3600" dirty="0">
              <a:ln w="0"/>
              <a:solidFill>
                <a:srgbClr val="99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3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2"/>
              </a:ext>
            </a:extLst>
          </a:blip>
          <a:srcRect t="25095" r="47754" b="25568"/>
          <a:stretch/>
        </p:blipFill>
        <p:spPr>
          <a:xfrm rot="20324303">
            <a:off x="227909" y="7637781"/>
            <a:ext cx="1145883" cy="108208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434" y="7547"/>
            <a:ext cx="1883732" cy="20117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399625" y="959988"/>
            <a:ext cx="2038775" cy="793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 r="18216" b="17754"/>
          <a:stretch>
            <a:fillRect/>
          </a:stretch>
        </p:blipFill>
        <p:spPr>
          <a:xfrm>
            <a:off x="15482313" y="9258300"/>
            <a:ext cx="2977727" cy="11651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1186122">
            <a:off x="-41733" y="688592"/>
            <a:ext cx="4499508" cy="11615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1221870">
            <a:off x="13746223" y="489092"/>
            <a:ext cx="4572648" cy="12744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63625" y="8728145"/>
            <a:ext cx="994797" cy="9333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14997">
            <a:off x="14980611" y="230423"/>
            <a:ext cx="1514997" cy="7755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519674" y="2195131"/>
            <a:ext cx="1650789" cy="382831"/>
          </a:xfrm>
          <a:prstGeom prst="rect">
            <a:avLst/>
          </a:prstGeom>
        </p:spPr>
      </p:pic>
      <p:pic>
        <p:nvPicPr>
          <p:cNvPr id="34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94502" y="-3588"/>
            <a:ext cx="1998235" cy="1935441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="" xmlns:a16="http://schemas.microsoft.com/office/drawing/2014/main" id="{64FB4A24-5D53-4EDA-B969-556C56684F33}"/>
              </a:ext>
            </a:extLst>
          </p:cNvPr>
          <p:cNvSpPr txBox="1"/>
          <p:nvPr/>
        </p:nvSpPr>
        <p:spPr>
          <a:xfrm>
            <a:off x="4537812" y="1691187"/>
            <a:ext cx="13978788" cy="785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9" tIns="53579" rIns="53579" bIns="53579" numCol="1" spcCol="57150" rtlCol="1" anchor="ctr">
            <a:spAutoFit/>
          </a:bodyPr>
          <a:lstStyle/>
          <a:p>
            <a:pPr algn="ctr" defTabSz="616127" hangingPunct="0"/>
            <a:r>
              <a:rPr lang="ar-SA" sz="4400" b="1" dirty="0">
                <a:solidFill>
                  <a:srgbClr val="C00000"/>
                </a:solidFill>
              </a:rPr>
              <a:t>الدرس </a:t>
            </a:r>
            <a:r>
              <a:rPr lang="ar-SA" sz="4400" b="1" dirty="0" smtClean="0">
                <a:solidFill>
                  <a:srgbClr val="0000FF"/>
                </a:solidFill>
              </a:rPr>
              <a:t>( اختبار منتصف الفصل + مراجعة تراكمية</a:t>
            </a:r>
            <a:r>
              <a:rPr lang="ar-SA" sz="4400" b="1" u="sng" dirty="0" smtClean="0">
                <a:solidFill>
                  <a:srgbClr val="FF6699"/>
                </a:solidFill>
              </a:rPr>
              <a:t>“ درس 1,2,3 </a:t>
            </a:r>
            <a:r>
              <a:rPr lang="ar-SA" sz="4400" b="1" u="sng" dirty="0">
                <a:solidFill>
                  <a:srgbClr val="FF6699"/>
                </a:solidFill>
              </a:rPr>
              <a:t>“ </a:t>
            </a:r>
            <a:r>
              <a:rPr lang="ar-SA" sz="4400" b="1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36" name="- إختبار منتصف الفصل  والمراجعة التراكمية 13  الصف الأول الإبتدائي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629400" y="3597557"/>
            <a:ext cx="10668000" cy="554851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28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9177347" y="482667"/>
            <a:ext cx="8271332" cy="4026062"/>
            <a:chOff x="0" y="0"/>
            <a:chExt cx="8628251" cy="3274184"/>
          </a:xfrm>
        </p:grpSpPr>
        <p:sp>
          <p:nvSpPr>
            <p:cNvPr id="11" name="Freeform 11"/>
            <p:cNvSpPr/>
            <p:nvPr/>
          </p:nvSpPr>
          <p:spPr>
            <a:xfrm>
              <a:off x="15240" y="248920"/>
              <a:ext cx="8600311" cy="3003674"/>
            </a:xfrm>
            <a:custGeom>
              <a:avLst/>
              <a:gdLst/>
              <a:ahLst/>
              <a:cxnLst/>
              <a:rect l="l" t="t" r="r" b="b"/>
              <a:pathLst>
                <a:path w="8600311" h="3003674">
                  <a:moveTo>
                    <a:pt x="8597771" y="645160"/>
                  </a:moveTo>
                  <a:cubicBezTo>
                    <a:pt x="8600311" y="488950"/>
                    <a:pt x="8578721" y="30480"/>
                    <a:pt x="8578721" y="30480"/>
                  </a:cubicBezTo>
                  <a:cubicBezTo>
                    <a:pt x="8578721" y="30480"/>
                    <a:pt x="8193911" y="40640"/>
                    <a:pt x="6272714" y="40640"/>
                  </a:cubicBezTo>
                  <a:cubicBezTo>
                    <a:pt x="5751672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155314"/>
                    <a:pt x="21590" y="2347084"/>
                  </a:cubicBezTo>
                  <a:cubicBezTo>
                    <a:pt x="6350" y="2592194"/>
                    <a:pt x="0" y="2965574"/>
                    <a:pt x="0" y="2965574"/>
                  </a:cubicBezTo>
                  <a:cubicBezTo>
                    <a:pt x="204470" y="2996054"/>
                    <a:pt x="450850" y="3003674"/>
                    <a:pt x="657860" y="3001135"/>
                  </a:cubicBezTo>
                  <a:cubicBezTo>
                    <a:pt x="891540" y="3001135"/>
                    <a:pt x="5147262" y="3001135"/>
                    <a:pt x="5147262" y="3001135"/>
                  </a:cubicBezTo>
                  <a:lnTo>
                    <a:pt x="8558401" y="2987164"/>
                  </a:lnTo>
                  <a:cubicBezTo>
                    <a:pt x="8558401" y="2987164"/>
                    <a:pt x="8597771" y="2284854"/>
                    <a:pt x="8597771" y="2159124"/>
                  </a:cubicBezTo>
                  <a:cubicBezTo>
                    <a:pt x="8597771" y="1985134"/>
                    <a:pt x="8595231" y="803910"/>
                    <a:pt x="8597771" y="6451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72C0BA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83902">
            <a:off x="145787" y="-143690"/>
            <a:ext cx="8597890" cy="176658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667000" y="38100"/>
            <a:ext cx="6066025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880"/>
              </a:lnSpc>
            </a:pPr>
            <a:r>
              <a:rPr lang="ar-SA" sz="42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اختبار منتصف الفصل – الدروس من ( 1- 3 )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893620" y="4887378"/>
            <a:ext cx="7937180" cy="4936939"/>
            <a:chOff x="0" y="0"/>
            <a:chExt cx="8628251" cy="3274184"/>
          </a:xfrm>
        </p:grpSpPr>
        <p:sp>
          <p:nvSpPr>
            <p:cNvPr id="17" name="Freeform 17"/>
            <p:cNvSpPr/>
            <p:nvPr/>
          </p:nvSpPr>
          <p:spPr>
            <a:xfrm>
              <a:off x="15240" y="248920"/>
              <a:ext cx="8600311" cy="3003674"/>
            </a:xfrm>
            <a:custGeom>
              <a:avLst/>
              <a:gdLst/>
              <a:ahLst/>
              <a:cxnLst/>
              <a:rect l="l" t="t" r="r" b="b"/>
              <a:pathLst>
                <a:path w="8600311" h="3003674">
                  <a:moveTo>
                    <a:pt x="8597771" y="645160"/>
                  </a:moveTo>
                  <a:cubicBezTo>
                    <a:pt x="8600311" y="488950"/>
                    <a:pt x="8578721" y="30480"/>
                    <a:pt x="8578721" y="30480"/>
                  </a:cubicBezTo>
                  <a:cubicBezTo>
                    <a:pt x="8578721" y="30480"/>
                    <a:pt x="8193911" y="40640"/>
                    <a:pt x="6272714" y="40640"/>
                  </a:cubicBezTo>
                  <a:cubicBezTo>
                    <a:pt x="5751672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155314"/>
                    <a:pt x="21590" y="2347084"/>
                  </a:cubicBezTo>
                  <a:cubicBezTo>
                    <a:pt x="6350" y="2592194"/>
                    <a:pt x="0" y="2965574"/>
                    <a:pt x="0" y="2965574"/>
                  </a:cubicBezTo>
                  <a:cubicBezTo>
                    <a:pt x="204470" y="2996054"/>
                    <a:pt x="450850" y="3003674"/>
                    <a:pt x="657860" y="3001135"/>
                  </a:cubicBezTo>
                  <a:cubicBezTo>
                    <a:pt x="891540" y="3001135"/>
                    <a:pt x="5147262" y="3001135"/>
                    <a:pt x="5147262" y="3001135"/>
                  </a:cubicBezTo>
                  <a:lnTo>
                    <a:pt x="8558401" y="2987164"/>
                  </a:lnTo>
                  <a:cubicBezTo>
                    <a:pt x="8558401" y="2987164"/>
                    <a:pt x="8597771" y="2284854"/>
                    <a:pt x="8597771" y="2159124"/>
                  </a:cubicBezTo>
                  <a:cubicBezTo>
                    <a:pt x="8597771" y="1985134"/>
                    <a:pt x="8595231" y="803910"/>
                    <a:pt x="8597771" y="6451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72C0BA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05958">
            <a:off x="8562168" y="9045114"/>
            <a:ext cx="1230357" cy="629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0"/>
            <a:ext cx="2016618" cy="12649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417498">
            <a:off x="1191224" y="1027415"/>
            <a:ext cx="1650789" cy="38283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42194">
            <a:off x="17404263" y="126204"/>
            <a:ext cx="625722" cy="1686996"/>
          </a:xfrm>
          <a:prstGeom prst="rect">
            <a:avLst/>
          </a:prstGeom>
        </p:spPr>
      </p:pic>
      <p:grpSp>
        <p:nvGrpSpPr>
          <p:cNvPr id="33" name="Group 16"/>
          <p:cNvGrpSpPr/>
          <p:nvPr/>
        </p:nvGrpSpPr>
        <p:grpSpPr>
          <a:xfrm>
            <a:off x="622873" y="4481062"/>
            <a:ext cx="8663920" cy="5343256"/>
            <a:chOff x="0" y="0"/>
            <a:chExt cx="8628251" cy="3274184"/>
          </a:xfrm>
        </p:grpSpPr>
        <p:sp>
          <p:nvSpPr>
            <p:cNvPr id="34" name="Freeform 17"/>
            <p:cNvSpPr/>
            <p:nvPr/>
          </p:nvSpPr>
          <p:spPr>
            <a:xfrm>
              <a:off x="15240" y="248920"/>
              <a:ext cx="8600311" cy="3003674"/>
            </a:xfrm>
            <a:custGeom>
              <a:avLst/>
              <a:gdLst/>
              <a:ahLst/>
              <a:cxnLst/>
              <a:rect l="l" t="t" r="r" b="b"/>
              <a:pathLst>
                <a:path w="8600311" h="3003674">
                  <a:moveTo>
                    <a:pt x="8597771" y="645160"/>
                  </a:moveTo>
                  <a:cubicBezTo>
                    <a:pt x="8600311" y="488950"/>
                    <a:pt x="8578721" y="30480"/>
                    <a:pt x="8578721" y="30480"/>
                  </a:cubicBezTo>
                  <a:cubicBezTo>
                    <a:pt x="8578721" y="30480"/>
                    <a:pt x="8193911" y="40640"/>
                    <a:pt x="6272714" y="40640"/>
                  </a:cubicBezTo>
                  <a:cubicBezTo>
                    <a:pt x="5751672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155314"/>
                    <a:pt x="21590" y="2347084"/>
                  </a:cubicBezTo>
                  <a:cubicBezTo>
                    <a:pt x="6350" y="2592194"/>
                    <a:pt x="0" y="2965574"/>
                    <a:pt x="0" y="2965574"/>
                  </a:cubicBezTo>
                  <a:cubicBezTo>
                    <a:pt x="204470" y="2996054"/>
                    <a:pt x="450850" y="3003674"/>
                    <a:pt x="657860" y="3001135"/>
                  </a:cubicBezTo>
                  <a:cubicBezTo>
                    <a:pt x="891540" y="3001135"/>
                    <a:pt x="5147262" y="3001135"/>
                    <a:pt x="5147262" y="3001135"/>
                  </a:cubicBezTo>
                  <a:lnTo>
                    <a:pt x="8558401" y="2987164"/>
                  </a:lnTo>
                  <a:cubicBezTo>
                    <a:pt x="8558401" y="2987164"/>
                    <a:pt x="8597771" y="2284854"/>
                    <a:pt x="8597771" y="2159124"/>
                  </a:cubicBezTo>
                  <a:cubicBezTo>
                    <a:pt x="8597771" y="1985134"/>
                    <a:pt x="8595231" y="803910"/>
                    <a:pt x="8597771" y="6451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Freeform 18"/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72C0BA"/>
            </a:solidFill>
          </p:spPr>
        </p:sp>
      </p:grp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6" y="5295900"/>
            <a:ext cx="8579739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2"/>
          <a:stretch/>
        </p:blipFill>
        <p:spPr bwMode="auto">
          <a:xfrm>
            <a:off x="10031950" y="5775779"/>
            <a:ext cx="7662855" cy="363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ADC0EA"/>
              </a:clrFrom>
              <a:clrTo>
                <a:srgbClr val="ADC0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1"/>
          <a:stretch/>
        </p:blipFill>
        <p:spPr bwMode="auto">
          <a:xfrm>
            <a:off x="9351831" y="1974505"/>
            <a:ext cx="7924800" cy="184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r="27110"/>
          <a:stretch>
            <a:fillRect/>
          </a:stretch>
        </p:blipFill>
        <p:spPr>
          <a:xfrm>
            <a:off x="16593207" y="8895737"/>
            <a:ext cx="1826648" cy="145806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305951" y="8877565"/>
            <a:ext cx="1857649" cy="1494408"/>
          </a:xfrm>
          <a:prstGeom prst="rect">
            <a:avLst/>
          </a:prstGeom>
        </p:spPr>
      </p:pic>
      <p:sp>
        <p:nvSpPr>
          <p:cNvPr id="47" name="مربع نص 24"/>
          <p:cNvSpPr txBox="1"/>
          <p:nvPr/>
        </p:nvSpPr>
        <p:spPr>
          <a:xfrm>
            <a:off x="10879241" y="1826029"/>
            <a:ext cx="1217495" cy="1980760"/>
          </a:xfrm>
          <a:prstGeom prst="rect">
            <a:avLst/>
          </a:prstGeom>
          <a:noFill/>
        </p:spPr>
        <p:txBody>
          <a:bodyPr wrap="square" lIns="163284" tIns="81642" rIns="163284" bIns="81642" rtlCol="1">
            <a:spAutoFit/>
          </a:bodyPr>
          <a:lstStyle/>
          <a:p>
            <a:r>
              <a:rPr lang="ar-EG" sz="11800" dirty="0">
                <a:solidFill>
                  <a:schemeClr val="accent4">
                    <a:lumMod val="75000"/>
                  </a:schemeClr>
                </a:solidFill>
              </a:rPr>
              <a:t>×</a:t>
            </a:r>
          </a:p>
        </p:txBody>
      </p:sp>
      <p:sp>
        <p:nvSpPr>
          <p:cNvPr id="48" name="مربع نص 24"/>
          <p:cNvSpPr txBox="1"/>
          <p:nvPr/>
        </p:nvSpPr>
        <p:spPr>
          <a:xfrm>
            <a:off x="12096736" y="1974504"/>
            <a:ext cx="1217495" cy="1980760"/>
          </a:xfrm>
          <a:prstGeom prst="rect">
            <a:avLst/>
          </a:prstGeom>
          <a:noFill/>
        </p:spPr>
        <p:txBody>
          <a:bodyPr wrap="square" lIns="163284" tIns="81642" rIns="163284" bIns="81642" rtlCol="1">
            <a:spAutoFit/>
          </a:bodyPr>
          <a:lstStyle/>
          <a:p>
            <a:r>
              <a:rPr lang="ar-EG" sz="11800" dirty="0">
                <a:solidFill>
                  <a:schemeClr val="accent4">
                    <a:lumMod val="75000"/>
                  </a:schemeClr>
                </a:solidFill>
              </a:rPr>
              <a:t>×</a:t>
            </a:r>
          </a:p>
        </p:txBody>
      </p:sp>
      <p:sp>
        <p:nvSpPr>
          <p:cNvPr id="49" name="شكل بيضاوي 22"/>
          <p:cNvSpPr/>
          <p:nvPr/>
        </p:nvSpPr>
        <p:spPr>
          <a:xfrm rot="1565026">
            <a:off x="9582170" y="1974504"/>
            <a:ext cx="1297072" cy="1474009"/>
          </a:xfrm>
          <a:prstGeom prst="ellipse">
            <a:avLst/>
          </a:prstGeom>
          <a:noFill/>
          <a:ln w="508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1" anchor="ctr"/>
          <a:lstStyle/>
          <a:p>
            <a:pPr algn="ctr"/>
            <a:endParaRPr lang="ar-EG"/>
          </a:p>
        </p:txBody>
      </p:sp>
      <p:cxnSp>
        <p:nvCxnSpPr>
          <p:cNvPr id="50" name="Straight Connector 6"/>
          <p:cNvCxnSpPr/>
          <p:nvPr/>
        </p:nvCxnSpPr>
        <p:spPr>
          <a:xfrm flipH="1">
            <a:off x="15087600" y="6743700"/>
            <a:ext cx="1905000" cy="1219199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1"/>
          <p:cNvCxnSpPr/>
          <p:nvPr/>
        </p:nvCxnSpPr>
        <p:spPr>
          <a:xfrm flipH="1">
            <a:off x="14935200" y="6743700"/>
            <a:ext cx="457200" cy="1219199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3"/>
          <p:cNvCxnSpPr/>
          <p:nvPr/>
        </p:nvCxnSpPr>
        <p:spPr>
          <a:xfrm>
            <a:off x="13106400" y="6743700"/>
            <a:ext cx="1676400" cy="121920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18"/>
          <p:cNvCxnSpPr/>
          <p:nvPr/>
        </p:nvCxnSpPr>
        <p:spPr>
          <a:xfrm flipH="1">
            <a:off x="12631532" y="6515100"/>
            <a:ext cx="1694068" cy="144780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20"/>
          <p:cNvCxnSpPr/>
          <p:nvPr/>
        </p:nvCxnSpPr>
        <p:spPr>
          <a:xfrm>
            <a:off x="10668000" y="6743700"/>
            <a:ext cx="1366604" cy="1219199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22"/>
          <p:cNvCxnSpPr/>
          <p:nvPr/>
        </p:nvCxnSpPr>
        <p:spPr>
          <a:xfrm>
            <a:off x="12034604" y="6515100"/>
            <a:ext cx="323864" cy="144780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9" name="مربع نص 24"/>
          <p:cNvSpPr txBox="1"/>
          <p:nvPr/>
        </p:nvSpPr>
        <p:spPr>
          <a:xfrm>
            <a:off x="1600200" y="5296340"/>
            <a:ext cx="937784" cy="1980760"/>
          </a:xfrm>
          <a:prstGeom prst="rect">
            <a:avLst/>
          </a:prstGeom>
          <a:noFill/>
          <a:ln w="50800">
            <a:noFill/>
          </a:ln>
        </p:spPr>
        <p:txBody>
          <a:bodyPr wrap="square" lIns="163284" tIns="81642" rIns="163284" bIns="81642" rtlCol="1">
            <a:spAutoFit/>
          </a:bodyPr>
          <a:lstStyle/>
          <a:p>
            <a:r>
              <a:rPr lang="ar-EG" sz="11800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90" name="مربع نص 24"/>
          <p:cNvSpPr txBox="1"/>
          <p:nvPr/>
        </p:nvSpPr>
        <p:spPr>
          <a:xfrm>
            <a:off x="2655845" y="6438900"/>
            <a:ext cx="937784" cy="1980760"/>
          </a:xfrm>
          <a:prstGeom prst="rect">
            <a:avLst/>
          </a:prstGeom>
          <a:noFill/>
          <a:ln w="50800">
            <a:noFill/>
          </a:ln>
        </p:spPr>
        <p:txBody>
          <a:bodyPr wrap="square" lIns="163284" tIns="81642" rIns="163284" bIns="81642" rtlCol="1">
            <a:spAutoFit/>
          </a:bodyPr>
          <a:lstStyle/>
          <a:p>
            <a:r>
              <a:rPr lang="ar-EG" sz="11800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91" name="مربع نص 24"/>
          <p:cNvSpPr txBox="1"/>
          <p:nvPr/>
        </p:nvSpPr>
        <p:spPr>
          <a:xfrm>
            <a:off x="5659411" y="5372540"/>
            <a:ext cx="930338" cy="1980760"/>
          </a:xfrm>
          <a:prstGeom prst="rect">
            <a:avLst/>
          </a:prstGeom>
          <a:noFill/>
          <a:ln w="50800">
            <a:noFill/>
          </a:ln>
        </p:spPr>
        <p:txBody>
          <a:bodyPr wrap="square" lIns="163284" tIns="81642" rIns="163284" bIns="81642" rtlCol="1">
            <a:spAutoFit/>
          </a:bodyPr>
          <a:lstStyle/>
          <a:p>
            <a:r>
              <a:rPr lang="ar-EG" sz="11800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92" name="شكل بيضاوي 22"/>
          <p:cNvSpPr/>
          <p:nvPr/>
        </p:nvSpPr>
        <p:spPr>
          <a:xfrm>
            <a:off x="3656953" y="5648528"/>
            <a:ext cx="1071753" cy="1188302"/>
          </a:xfrm>
          <a:prstGeom prst="ellipse">
            <a:avLst/>
          </a:prstGeom>
          <a:noFill/>
          <a:ln w="508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1" anchor="ctr"/>
          <a:lstStyle/>
          <a:p>
            <a:pPr algn="ctr"/>
            <a:endParaRPr lang="ar-EG"/>
          </a:p>
        </p:txBody>
      </p:sp>
      <p:sp>
        <p:nvSpPr>
          <p:cNvPr id="93" name="شكل بيضاوي 22"/>
          <p:cNvSpPr/>
          <p:nvPr/>
        </p:nvSpPr>
        <p:spPr>
          <a:xfrm>
            <a:off x="818081" y="6907015"/>
            <a:ext cx="1071753" cy="1188302"/>
          </a:xfrm>
          <a:prstGeom prst="ellipse">
            <a:avLst/>
          </a:prstGeom>
          <a:noFill/>
          <a:ln w="508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1" anchor="ctr"/>
          <a:lstStyle/>
          <a:p>
            <a:pPr algn="ctr"/>
            <a:endParaRPr lang="ar-EG"/>
          </a:p>
        </p:txBody>
      </p:sp>
      <p:sp>
        <p:nvSpPr>
          <p:cNvPr id="94" name="شكل بيضاوي 22"/>
          <p:cNvSpPr/>
          <p:nvPr/>
        </p:nvSpPr>
        <p:spPr>
          <a:xfrm>
            <a:off x="4628259" y="6836830"/>
            <a:ext cx="1071753" cy="1188302"/>
          </a:xfrm>
          <a:prstGeom prst="ellipse">
            <a:avLst/>
          </a:prstGeom>
          <a:noFill/>
          <a:ln w="508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1" anchor="ctr"/>
          <a:lstStyle/>
          <a:p>
            <a:pPr algn="ctr"/>
            <a:endParaRPr lang="ar-EG"/>
          </a:p>
        </p:txBody>
      </p:sp>
      <p:pic>
        <p:nvPicPr>
          <p:cNvPr id="95" name="صورة 94">
            <a:extLst>
              <a:ext uri="{FF2B5EF4-FFF2-40B4-BE49-F238E27FC236}">
                <a16:creationId xmlns:a16="http://schemas.microsoft.com/office/drawing/2014/main" xmlns="" id="{E56C99E9-9A48-4FEF-B849-6CBFD74BF8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5191" t="79083" r="16402" b="16406"/>
          <a:stretch/>
        </p:blipFill>
        <p:spPr>
          <a:xfrm>
            <a:off x="12697462" y="4946702"/>
            <a:ext cx="4680928" cy="677801"/>
          </a:xfrm>
          <a:prstGeom prst="rect">
            <a:avLst/>
          </a:prstGeom>
        </p:spPr>
      </p:pic>
      <p:pic>
        <p:nvPicPr>
          <p:cNvPr id="96" name="صورة 95">
            <a:extLst>
              <a:ext uri="{FF2B5EF4-FFF2-40B4-BE49-F238E27FC236}">
                <a16:creationId xmlns:a16="http://schemas.microsoft.com/office/drawing/2014/main" xmlns="" id="{3584A9B2-B83F-4476-8829-E07BD70F1530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7879" t="69091" r="16667" b="21885"/>
          <a:stretch/>
        </p:blipFill>
        <p:spPr>
          <a:xfrm>
            <a:off x="11479967" y="1024402"/>
            <a:ext cx="5864704" cy="1053866"/>
          </a:xfrm>
          <a:prstGeom prst="rect">
            <a:avLst/>
          </a:prstGeom>
        </p:spPr>
      </p:pic>
      <p:pic>
        <p:nvPicPr>
          <p:cNvPr id="97" name="صورة 96">
            <a:extLst>
              <a:ext uri="{FF2B5EF4-FFF2-40B4-BE49-F238E27FC236}">
                <a16:creationId xmlns:a16="http://schemas.microsoft.com/office/drawing/2014/main" xmlns="" id="{0EA947D3-9794-408E-866A-847ADC46FB7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7879" t="84293" r="16667" b="6683"/>
          <a:stretch/>
        </p:blipFill>
        <p:spPr>
          <a:xfrm>
            <a:off x="2761203" y="4305300"/>
            <a:ext cx="6430754" cy="105386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 animBg="1"/>
      <p:bldP spid="89" grpId="0"/>
      <p:bldP spid="90" grpId="0"/>
      <p:bldP spid="91" grpId="0"/>
      <p:bldP spid="92" grpId="0" animBg="1"/>
      <p:bldP spid="93" grpId="0" animBg="1"/>
      <p:bldP spid="9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9177347" y="482667"/>
            <a:ext cx="8271332" cy="4026062"/>
            <a:chOff x="0" y="0"/>
            <a:chExt cx="8628251" cy="3274184"/>
          </a:xfrm>
        </p:grpSpPr>
        <p:sp>
          <p:nvSpPr>
            <p:cNvPr id="11" name="Freeform 11"/>
            <p:cNvSpPr/>
            <p:nvPr/>
          </p:nvSpPr>
          <p:spPr>
            <a:xfrm>
              <a:off x="15240" y="248920"/>
              <a:ext cx="8600311" cy="3003674"/>
            </a:xfrm>
            <a:custGeom>
              <a:avLst/>
              <a:gdLst/>
              <a:ahLst/>
              <a:cxnLst/>
              <a:rect l="l" t="t" r="r" b="b"/>
              <a:pathLst>
                <a:path w="8600311" h="3003674">
                  <a:moveTo>
                    <a:pt x="8597771" y="645160"/>
                  </a:moveTo>
                  <a:cubicBezTo>
                    <a:pt x="8600311" y="488950"/>
                    <a:pt x="8578721" y="30480"/>
                    <a:pt x="8578721" y="30480"/>
                  </a:cubicBezTo>
                  <a:cubicBezTo>
                    <a:pt x="8578721" y="30480"/>
                    <a:pt x="8193911" y="40640"/>
                    <a:pt x="6272714" y="40640"/>
                  </a:cubicBezTo>
                  <a:cubicBezTo>
                    <a:pt x="5751672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155314"/>
                    <a:pt x="21590" y="2347084"/>
                  </a:cubicBezTo>
                  <a:cubicBezTo>
                    <a:pt x="6350" y="2592194"/>
                    <a:pt x="0" y="2965574"/>
                    <a:pt x="0" y="2965574"/>
                  </a:cubicBezTo>
                  <a:cubicBezTo>
                    <a:pt x="204470" y="2996054"/>
                    <a:pt x="450850" y="3003674"/>
                    <a:pt x="657860" y="3001135"/>
                  </a:cubicBezTo>
                  <a:cubicBezTo>
                    <a:pt x="891540" y="3001135"/>
                    <a:pt x="5147262" y="3001135"/>
                    <a:pt x="5147262" y="3001135"/>
                  </a:cubicBezTo>
                  <a:lnTo>
                    <a:pt x="8558401" y="2987164"/>
                  </a:lnTo>
                  <a:cubicBezTo>
                    <a:pt x="8558401" y="2987164"/>
                    <a:pt x="8597771" y="2284854"/>
                    <a:pt x="8597771" y="2159124"/>
                  </a:cubicBezTo>
                  <a:cubicBezTo>
                    <a:pt x="8597771" y="1985134"/>
                    <a:pt x="8595231" y="803910"/>
                    <a:pt x="8597771" y="6451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72C0BA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83902">
            <a:off x="-103572" y="846910"/>
            <a:ext cx="8597890" cy="176658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743200" y="1028700"/>
            <a:ext cx="6066025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880"/>
              </a:lnSpc>
            </a:pPr>
            <a:r>
              <a:rPr lang="ar-SA" sz="42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اختبار منتصف الفصل – الدروس من ( 1- 3 )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893620" y="4887378"/>
            <a:ext cx="7937180" cy="4936939"/>
            <a:chOff x="0" y="0"/>
            <a:chExt cx="8628251" cy="3274184"/>
          </a:xfrm>
        </p:grpSpPr>
        <p:sp>
          <p:nvSpPr>
            <p:cNvPr id="17" name="Freeform 17"/>
            <p:cNvSpPr/>
            <p:nvPr/>
          </p:nvSpPr>
          <p:spPr>
            <a:xfrm>
              <a:off x="15240" y="248920"/>
              <a:ext cx="8600311" cy="3003674"/>
            </a:xfrm>
            <a:custGeom>
              <a:avLst/>
              <a:gdLst/>
              <a:ahLst/>
              <a:cxnLst/>
              <a:rect l="l" t="t" r="r" b="b"/>
              <a:pathLst>
                <a:path w="8600311" h="3003674">
                  <a:moveTo>
                    <a:pt x="8597771" y="645160"/>
                  </a:moveTo>
                  <a:cubicBezTo>
                    <a:pt x="8600311" y="488950"/>
                    <a:pt x="8578721" y="30480"/>
                    <a:pt x="8578721" y="30480"/>
                  </a:cubicBezTo>
                  <a:cubicBezTo>
                    <a:pt x="8578721" y="30480"/>
                    <a:pt x="8193911" y="40640"/>
                    <a:pt x="6272714" y="40640"/>
                  </a:cubicBezTo>
                  <a:cubicBezTo>
                    <a:pt x="5751672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155314"/>
                    <a:pt x="21590" y="2347084"/>
                  </a:cubicBezTo>
                  <a:cubicBezTo>
                    <a:pt x="6350" y="2592194"/>
                    <a:pt x="0" y="2965574"/>
                    <a:pt x="0" y="2965574"/>
                  </a:cubicBezTo>
                  <a:cubicBezTo>
                    <a:pt x="204470" y="2996054"/>
                    <a:pt x="450850" y="3003674"/>
                    <a:pt x="657860" y="3001135"/>
                  </a:cubicBezTo>
                  <a:cubicBezTo>
                    <a:pt x="891540" y="3001135"/>
                    <a:pt x="5147262" y="3001135"/>
                    <a:pt x="5147262" y="3001135"/>
                  </a:cubicBezTo>
                  <a:lnTo>
                    <a:pt x="8558401" y="2987164"/>
                  </a:lnTo>
                  <a:cubicBezTo>
                    <a:pt x="8558401" y="2987164"/>
                    <a:pt x="8597771" y="2284854"/>
                    <a:pt x="8597771" y="2159124"/>
                  </a:cubicBezTo>
                  <a:cubicBezTo>
                    <a:pt x="8597771" y="1985134"/>
                    <a:pt x="8595231" y="803910"/>
                    <a:pt x="8597771" y="6451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72C0BA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05958">
            <a:off x="7441874" y="3766487"/>
            <a:ext cx="1230357" cy="629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0"/>
            <a:ext cx="5182122" cy="325060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417498">
            <a:off x="1191224" y="3013050"/>
            <a:ext cx="1650789" cy="38283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42194">
            <a:off x="17404263" y="126204"/>
            <a:ext cx="625722" cy="1686996"/>
          </a:xfrm>
          <a:prstGeom prst="rect">
            <a:avLst/>
          </a:prstGeom>
        </p:spPr>
      </p:pic>
      <p:grpSp>
        <p:nvGrpSpPr>
          <p:cNvPr id="33" name="Group 16"/>
          <p:cNvGrpSpPr/>
          <p:nvPr/>
        </p:nvGrpSpPr>
        <p:grpSpPr>
          <a:xfrm>
            <a:off x="556280" y="4524644"/>
            <a:ext cx="8663920" cy="5343256"/>
            <a:chOff x="0" y="0"/>
            <a:chExt cx="8628251" cy="3274184"/>
          </a:xfrm>
        </p:grpSpPr>
        <p:sp>
          <p:nvSpPr>
            <p:cNvPr id="34" name="Freeform 17"/>
            <p:cNvSpPr/>
            <p:nvPr/>
          </p:nvSpPr>
          <p:spPr>
            <a:xfrm>
              <a:off x="15240" y="248920"/>
              <a:ext cx="8600311" cy="3003674"/>
            </a:xfrm>
            <a:custGeom>
              <a:avLst/>
              <a:gdLst/>
              <a:ahLst/>
              <a:cxnLst/>
              <a:rect l="l" t="t" r="r" b="b"/>
              <a:pathLst>
                <a:path w="8600311" h="3003674">
                  <a:moveTo>
                    <a:pt x="8597771" y="645160"/>
                  </a:moveTo>
                  <a:cubicBezTo>
                    <a:pt x="8600311" y="488950"/>
                    <a:pt x="8578721" y="30480"/>
                    <a:pt x="8578721" y="30480"/>
                  </a:cubicBezTo>
                  <a:cubicBezTo>
                    <a:pt x="8578721" y="30480"/>
                    <a:pt x="8193911" y="40640"/>
                    <a:pt x="6272714" y="40640"/>
                  </a:cubicBezTo>
                  <a:cubicBezTo>
                    <a:pt x="5751672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155314"/>
                    <a:pt x="21590" y="2347084"/>
                  </a:cubicBezTo>
                  <a:cubicBezTo>
                    <a:pt x="6350" y="2592194"/>
                    <a:pt x="0" y="2965574"/>
                    <a:pt x="0" y="2965574"/>
                  </a:cubicBezTo>
                  <a:cubicBezTo>
                    <a:pt x="204470" y="2996054"/>
                    <a:pt x="450850" y="3003674"/>
                    <a:pt x="657860" y="3001135"/>
                  </a:cubicBezTo>
                  <a:cubicBezTo>
                    <a:pt x="891540" y="3001135"/>
                    <a:pt x="5147262" y="3001135"/>
                    <a:pt x="5147262" y="3001135"/>
                  </a:cubicBezTo>
                  <a:lnTo>
                    <a:pt x="8558401" y="2987164"/>
                  </a:lnTo>
                  <a:cubicBezTo>
                    <a:pt x="8558401" y="2987164"/>
                    <a:pt x="8597771" y="2284854"/>
                    <a:pt x="8597771" y="2159124"/>
                  </a:cubicBezTo>
                  <a:cubicBezTo>
                    <a:pt x="8597771" y="1985134"/>
                    <a:pt x="8595231" y="803910"/>
                    <a:pt x="8597771" y="645160"/>
                  </a:cubicBezTo>
                  <a:close/>
                </a:path>
              </a:pathLst>
            </a:custGeom>
            <a:solidFill>
              <a:srgbClr val="FFFFFF"/>
            </a:solidFill>
            <a:ln w="53975">
              <a:noFill/>
            </a:ln>
          </p:spPr>
        </p:sp>
        <p:sp>
          <p:nvSpPr>
            <p:cNvPr id="35" name="Freeform 18"/>
            <p:cNvSpPr/>
            <p:nvPr/>
          </p:nvSpPr>
          <p:spPr>
            <a:xfrm>
              <a:off x="469900" y="10160"/>
              <a:ext cx="1583690" cy="554990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72C0BA"/>
            </a:solidFill>
            <a:ln w="53975">
              <a:noFill/>
            </a:ln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r="27110"/>
          <a:stretch>
            <a:fillRect/>
          </a:stretch>
        </p:blipFill>
        <p:spPr>
          <a:xfrm>
            <a:off x="16593207" y="8895737"/>
            <a:ext cx="1826648" cy="145806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305951" y="8877565"/>
            <a:ext cx="1857649" cy="1494408"/>
          </a:xfrm>
          <a:prstGeom prst="rect">
            <a:avLst/>
          </a:prstGeom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99"/>
          <a:stretch/>
        </p:blipFill>
        <p:spPr bwMode="auto">
          <a:xfrm>
            <a:off x="9472498" y="1257301"/>
            <a:ext cx="7901102" cy="265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8" b="39048"/>
          <a:stretch/>
        </p:blipFill>
        <p:spPr bwMode="auto">
          <a:xfrm>
            <a:off x="10058400" y="6171239"/>
            <a:ext cx="7901102" cy="278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5"/>
          <a:stretch/>
        </p:blipFill>
        <p:spPr bwMode="auto">
          <a:xfrm>
            <a:off x="1151711" y="5773550"/>
            <a:ext cx="7901102" cy="381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صورة 61">
            <a:extLst>
              <a:ext uri="{FF2B5EF4-FFF2-40B4-BE49-F238E27FC236}">
                <a16:creationId xmlns:a16="http://schemas.microsoft.com/office/drawing/2014/main" xmlns="" id="{164AD54F-F5F7-4E64-A76B-141BC7301AC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455" t="58047" r="20833" b="32525"/>
          <a:stretch/>
        </p:blipFill>
        <p:spPr>
          <a:xfrm>
            <a:off x="11926095" y="4912125"/>
            <a:ext cx="5980905" cy="775855"/>
          </a:xfrm>
          <a:prstGeom prst="rect">
            <a:avLst/>
          </a:prstGeom>
        </p:spPr>
      </p:pic>
      <p:pic>
        <p:nvPicPr>
          <p:cNvPr id="63" name="صورة 62">
            <a:extLst>
              <a:ext uri="{FF2B5EF4-FFF2-40B4-BE49-F238E27FC236}">
                <a16:creationId xmlns:a16="http://schemas.microsoft.com/office/drawing/2014/main" xmlns="" id="{99006DCE-7F82-486D-82EC-10A2D56B5F3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455" t="58047" r="20833" b="32525"/>
          <a:stretch/>
        </p:blipFill>
        <p:spPr>
          <a:xfrm>
            <a:off x="11310934" y="193847"/>
            <a:ext cx="5835313" cy="775855"/>
          </a:xfrm>
          <a:prstGeom prst="rect">
            <a:avLst/>
          </a:prstGeom>
        </p:spPr>
      </p:pic>
      <p:pic>
        <p:nvPicPr>
          <p:cNvPr id="64" name="صورة 63">
            <a:extLst>
              <a:ext uri="{FF2B5EF4-FFF2-40B4-BE49-F238E27FC236}">
                <a16:creationId xmlns:a16="http://schemas.microsoft.com/office/drawing/2014/main" xmlns="" id="{32135128-27EF-4A37-9276-50B3FE5FC5A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455" t="68106" r="20833" b="22466"/>
          <a:stretch/>
        </p:blipFill>
        <p:spPr>
          <a:xfrm>
            <a:off x="2971800" y="4963678"/>
            <a:ext cx="6218679" cy="775855"/>
          </a:xfrm>
          <a:prstGeom prst="rect">
            <a:avLst/>
          </a:prstGeom>
        </p:spPr>
      </p:pic>
      <p:sp>
        <p:nvSpPr>
          <p:cNvPr id="38" name="مربع نص 24"/>
          <p:cNvSpPr txBox="1"/>
          <p:nvPr/>
        </p:nvSpPr>
        <p:spPr>
          <a:xfrm>
            <a:off x="9905992" y="1888671"/>
            <a:ext cx="100013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9600" dirty="0" smtClean="0">
                <a:solidFill>
                  <a:schemeClr val="accent1">
                    <a:lumMod val="75000"/>
                  </a:schemeClr>
                </a:solidFill>
              </a:rPr>
              <a:t>×</a:t>
            </a:r>
            <a:endParaRPr lang="ar-EG" sz="9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شكل بيضاوي 22"/>
          <p:cNvSpPr/>
          <p:nvPr/>
        </p:nvSpPr>
        <p:spPr>
          <a:xfrm rot="876929">
            <a:off x="11777658" y="2082266"/>
            <a:ext cx="947743" cy="1613433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8800"/>
          </a:p>
        </p:txBody>
      </p:sp>
      <p:sp>
        <p:nvSpPr>
          <p:cNvPr id="40" name="مربع نص 24"/>
          <p:cNvSpPr txBox="1"/>
          <p:nvPr/>
        </p:nvSpPr>
        <p:spPr>
          <a:xfrm>
            <a:off x="10887060" y="1866900"/>
            <a:ext cx="100013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9600" dirty="0" smtClean="0">
                <a:solidFill>
                  <a:schemeClr val="accent1">
                    <a:lumMod val="75000"/>
                  </a:schemeClr>
                </a:solidFill>
              </a:rPr>
              <a:t>×</a:t>
            </a:r>
            <a:endParaRPr lang="ar-EG" sz="9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مربع نص 24"/>
          <p:cNvSpPr txBox="1"/>
          <p:nvPr/>
        </p:nvSpPr>
        <p:spPr>
          <a:xfrm>
            <a:off x="10810868" y="6896100"/>
            <a:ext cx="100013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9600" dirty="0" smtClean="0">
                <a:solidFill>
                  <a:schemeClr val="accent1">
                    <a:lumMod val="75000"/>
                  </a:schemeClr>
                </a:solidFill>
              </a:rPr>
              <a:t>×</a:t>
            </a:r>
            <a:endParaRPr lang="ar-EG" sz="9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مربع نص 24"/>
          <p:cNvSpPr txBox="1"/>
          <p:nvPr/>
        </p:nvSpPr>
        <p:spPr>
          <a:xfrm>
            <a:off x="13477868" y="6592550"/>
            <a:ext cx="100013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9600" dirty="0" smtClean="0">
                <a:solidFill>
                  <a:schemeClr val="accent1">
                    <a:lumMod val="75000"/>
                  </a:schemeClr>
                </a:solidFill>
              </a:rPr>
              <a:t>×</a:t>
            </a:r>
            <a:endParaRPr lang="ar-EG" sz="9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شكل بيضاوي 22"/>
          <p:cNvSpPr/>
          <p:nvPr/>
        </p:nvSpPr>
        <p:spPr>
          <a:xfrm>
            <a:off x="11811002" y="7277100"/>
            <a:ext cx="1142998" cy="1143000"/>
          </a:xfrm>
          <a:prstGeom prst="ellipse">
            <a:avLst/>
          </a:prstGeom>
          <a:noFill/>
          <a:ln w="539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88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" name="شكل بيضاوي 22"/>
          <p:cNvSpPr/>
          <p:nvPr/>
        </p:nvSpPr>
        <p:spPr>
          <a:xfrm>
            <a:off x="3328737" y="6210300"/>
            <a:ext cx="1733273" cy="1517210"/>
          </a:xfrm>
          <a:prstGeom prst="ellipse">
            <a:avLst/>
          </a:prstGeom>
          <a:noFill/>
          <a:ln w="539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9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4" name="شكل بيضاوي 22"/>
          <p:cNvSpPr/>
          <p:nvPr/>
        </p:nvSpPr>
        <p:spPr>
          <a:xfrm>
            <a:off x="4795485" y="7747828"/>
            <a:ext cx="1733273" cy="1517210"/>
          </a:xfrm>
          <a:prstGeom prst="ellipse">
            <a:avLst/>
          </a:prstGeom>
          <a:noFill/>
          <a:ln w="539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9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5" name="شكل بيضاوي 22"/>
          <p:cNvSpPr/>
          <p:nvPr/>
        </p:nvSpPr>
        <p:spPr>
          <a:xfrm>
            <a:off x="1066800" y="7727510"/>
            <a:ext cx="1733273" cy="1517210"/>
          </a:xfrm>
          <a:prstGeom prst="ellipse">
            <a:avLst/>
          </a:prstGeom>
          <a:noFill/>
          <a:ln w="539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9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6" name="مربع نص 24"/>
          <p:cNvSpPr txBox="1"/>
          <p:nvPr/>
        </p:nvSpPr>
        <p:spPr>
          <a:xfrm>
            <a:off x="5638800" y="6438900"/>
            <a:ext cx="100013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9600" dirty="0" smtClean="0">
                <a:solidFill>
                  <a:schemeClr val="accent1">
                    <a:lumMod val="75000"/>
                  </a:schemeClr>
                </a:solidFill>
              </a:rPr>
              <a:t>×</a:t>
            </a:r>
            <a:endParaRPr lang="ar-EG" sz="9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7" name="مربع نص 24"/>
          <p:cNvSpPr txBox="1"/>
          <p:nvPr/>
        </p:nvSpPr>
        <p:spPr>
          <a:xfrm>
            <a:off x="3167141" y="7602863"/>
            <a:ext cx="100013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9600" dirty="0" smtClean="0">
                <a:solidFill>
                  <a:schemeClr val="accent1">
                    <a:lumMod val="75000"/>
                  </a:schemeClr>
                </a:solidFill>
              </a:rPr>
              <a:t>×</a:t>
            </a:r>
            <a:endParaRPr lang="ar-EG" sz="9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8" name="مربع نص 24"/>
          <p:cNvSpPr txBox="1"/>
          <p:nvPr/>
        </p:nvSpPr>
        <p:spPr>
          <a:xfrm>
            <a:off x="1781267" y="5992709"/>
            <a:ext cx="100013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9600" dirty="0" smtClean="0">
                <a:solidFill>
                  <a:srgbClr val="CC0066"/>
                </a:solidFill>
              </a:rPr>
              <a:t>×</a:t>
            </a:r>
            <a:endParaRPr lang="ar-EG" sz="9600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11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/>
      <p:bldP spid="41" grpId="0"/>
      <p:bldP spid="42" grpId="0"/>
      <p:bldP spid="43" grpId="0" animBg="1"/>
      <p:bldP spid="53" grpId="0" animBg="1"/>
      <p:bldP spid="54" grpId="0" animBg="1"/>
      <p:bldP spid="55" grpId="0" animBg="1"/>
      <p:bldP spid="56" grpId="0"/>
      <p:bldP spid="57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isy &amp; Minnie | Disney themed nursery, Disney mouse, Minnie mouse stickers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1840833" y="2424822"/>
            <a:ext cx="14979315" cy="7718757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3135773" y="216568"/>
            <a:ext cx="11994150" cy="1985159"/>
          </a:xfrm>
          <a:prstGeom prst="rect">
            <a:avLst/>
          </a:prstGeom>
          <a:solidFill>
            <a:srgbClr val="D60093"/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KW" sz="12000" dirty="0">
                <a:solidFill>
                  <a:schemeClr val="bg1"/>
                </a:solidFill>
                <a:cs typeface="PT Bold Heading" pitchFamily="2" charset="-78"/>
              </a:rPr>
              <a:t>اختر الاجابة الصحيحة</a:t>
            </a:r>
            <a:endParaRPr lang="en-US" sz="120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6" name="Picture 32" descr="ميني ماوس ميكي ماوس ، متنوع دي ميني ماوس, الحب, decoupage pn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505329" y="252661"/>
            <a:ext cx="2053767" cy="2040077"/>
          </a:xfrm>
          <a:prstGeom prst="rect">
            <a:avLst/>
          </a:prstGeom>
          <a:noFill/>
        </p:spPr>
      </p:pic>
      <p:pic>
        <p:nvPicPr>
          <p:cNvPr id="7" name="Picture 16" descr="Minnie Mouse Emoji – LINE Emoji | LINE STORE | Mickey e minnie mouse,  Wallpaper do mickey mouse, Adesivos stick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931945" y="349645"/>
            <a:ext cx="3143250" cy="3143252"/>
          </a:xfrm>
          <a:prstGeom prst="rect">
            <a:avLst/>
          </a:prstGeom>
          <a:noFill/>
        </p:spPr>
      </p:pic>
      <p:pic>
        <p:nvPicPr>
          <p:cNvPr id="9" name="Picture 18" descr="Minnie Mouse Stickers 2 - New emojis, gif, stickers for free at 123emoji.co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04565" y="6701186"/>
            <a:ext cx="3600450" cy="321468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3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6682"/>
          <a:stretch>
            <a:fillRect/>
          </a:stretch>
        </p:blipFill>
        <p:spPr>
          <a:xfrm rot="-10800000">
            <a:off x="2076744" y="0"/>
            <a:ext cx="1541832" cy="13457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8057"/>
          <a:stretch>
            <a:fillRect/>
          </a:stretch>
        </p:blipFill>
        <p:spPr>
          <a:xfrm>
            <a:off x="0" y="6640478"/>
            <a:ext cx="2843850" cy="2763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528280" y="1086284"/>
            <a:ext cx="1810892" cy="2128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834588" y="3524684"/>
            <a:ext cx="484313" cy="4649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800000">
            <a:off x="16395240" y="5759889"/>
            <a:ext cx="605399" cy="716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170459" y="9007147"/>
            <a:ext cx="553995" cy="794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b="25189"/>
          <a:stretch>
            <a:fillRect/>
          </a:stretch>
        </p:blipFill>
        <p:spPr>
          <a:xfrm>
            <a:off x="10229712" y="736854"/>
            <a:ext cx="563207" cy="1135955"/>
          </a:xfrm>
          <a:prstGeom prst="rect">
            <a:avLst/>
          </a:prstGeom>
        </p:spPr>
      </p:pic>
      <p:pic>
        <p:nvPicPr>
          <p:cNvPr id="11" name="Picture 2" descr="Trabalhamos com a personalização de blogs, sites, loja virtual, e comerce, boneca digital, papelaria, arte digital em geral..">
            <a:extLst>
              <a:ext uri="{FF2B5EF4-FFF2-40B4-BE49-F238E27FC236}">
                <a16:creationId xmlns:a16="http://schemas.microsoft.com/office/drawing/2014/main" xmlns="" id="{84DD2819-D63C-43AD-83F5-730C432CB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12" y="0"/>
            <a:ext cx="644892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895BFE9C-9008-4440-89C5-C3DF19DEF854}"/>
              </a:ext>
            </a:extLst>
          </p:cNvPr>
          <p:cNvSpPr/>
          <p:nvPr/>
        </p:nvSpPr>
        <p:spPr>
          <a:xfrm>
            <a:off x="5729909" y="511865"/>
            <a:ext cx="10654748" cy="455212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 sz="7200" b="1" dirty="0">
              <a:solidFill>
                <a:srgbClr val="C00000"/>
              </a:solidFill>
            </a:endParaRPr>
          </a:p>
          <a:p>
            <a:pPr algn="ctr"/>
            <a:endParaRPr lang="ar-SA" sz="7200" b="1" dirty="0">
              <a:solidFill>
                <a:srgbClr val="C00000"/>
              </a:solidFill>
            </a:endParaRPr>
          </a:p>
          <a:p>
            <a:pPr algn="ctr"/>
            <a:endParaRPr lang="ar-SA" sz="7200" b="1" dirty="0">
              <a:solidFill>
                <a:srgbClr val="C00000"/>
              </a:solidFill>
            </a:endParaRPr>
          </a:p>
          <a:p>
            <a:pPr algn="ctr"/>
            <a:r>
              <a:rPr lang="ar-SA" sz="5400" b="1" dirty="0" smtClean="0">
                <a:solidFill>
                  <a:srgbClr val="C00000"/>
                </a:solidFill>
              </a:rPr>
              <a:t>يمكن تصنيف الكرات الى مجموعات برأيك بأي فئه صنفت الكرات؟</a:t>
            </a:r>
            <a:endParaRPr lang="ar-KW" sz="5400" b="1" dirty="0">
              <a:solidFill>
                <a:srgbClr val="C00000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D767A999-DD62-4D53-AE79-9BBAA6B1F183}"/>
              </a:ext>
            </a:extLst>
          </p:cNvPr>
          <p:cNvSpPr/>
          <p:nvPr/>
        </p:nvSpPr>
        <p:spPr>
          <a:xfrm>
            <a:off x="2693505" y="5575852"/>
            <a:ext cx="6828183" cy="122251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b="1" dirty="0" smtClean="0">
                <a:solidFill>
                  <a:schemeClr val="tx1"/>
                </a:solidFill>
              </a:rPr>
              <a:t>الحجم</a:t>
            </a:r>
            <a:endParaRPr lang="ar-KW" sz="4200" b="1" dirty="0">
              <a:solidFill>
                <a:schemeClr val="tx1"/>
              </a:solidFill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73F8BE2E-EC3C-4951-8E52-A393AE40CF2D}"/>
              </a:ext>
            </a:extLst>
          </p:cNvPr>
          <p:cNvSpPr/>
          <p:nvPr/>
        </p:nvSpPr>
        <p:spPr>
          <a:xfrm>
            <a:off x="11266005" y="5560942"/>
            <a:ext cx="6828183" cy="122251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b="1" dirty="0" smtClean="0">
                <a:solidFill>
                  <a:schemeClr val="tx1"/>
                </a:solidFill>
              </a:rPr>
              <a:t>اللون</a:t>
            </a:r>
            <a:endParaRPr lang="ar-KW" sz="4200" b="1" dirty="0">
              <a:solidFill>
                <a:schemeClr val="tx1"/>
              </a:solidFill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xmlns="" id="{A084083F-B352-4D2E-9C63-1F87BCEE23E2}"/>
              </a:ext>
            </a:extLst>
          </p:cNvPr>
          <p:cNvSpPr/>
          <p:nvPr/>
        </p:nvSpPr>
        <p:spPr>
          <a:xfrm>
            <a:off x="11266005" y="7889182"/>
            <a:ext cx="6828183" cy="122251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b="1" dirty="0" smtClean="0">
                <a:solidFill>
                  <a:schemeClr val="tx1"/>
                </a:solidFill>
              </a:rPr>
              <a:t>الشكل </a:t>
            </a:r>
            <a:endParaRPr lang="ar-KW" sz="4200" b="1" dirty="0">
              <a:solidFill>
                <a:schemeClr val="tx1"/>
              </a:solidFill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4027E19E-808D-43AC-9CEC-B286B8763834}"/>
              </a:ext>
            </a:extLst>
          </p:cNvPr>
          <p:cNvSpPr/>
          <p:nvPr/>
        </p:nvSpPr>
        <p:spPr>
          <a:xfrm>
            <a:off x="2832653" y="7866815"/>
            <a:ext cx="6828183" cy="122251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b="1" dirty="0" smtClean="0">
                <a:solidFill>
                  <a:schemeClr val="tx1"/>
                </a:solidFill>
              </a:rPr>
              <a:t>جميعها مختلفة</a:t>
            </a:r>
            <a:endParaRPr lang="ar-KW" sz="4200" b="1" dirty="0">
              <a:solidFill>
                <a:schemeClr val="tx1"/>
              </a:solidFill>
            </a:endParaRPr>
          </a:p>
        </p:txBody>
      </p:sp>
      <p:pic>
        <p:nvPicPr>
          <p:cNvPr id="17" name="Picture 2" descr="Mickey Mouse | Line Sticker | Mickey mouse cartoon, Mickey mouse pictures,  Mickey mouse images">
            <a:extLst>
              <a:ext uri="{FF2B5EF4-FFF2-40B4-BE49-F238E27FC236}">
                <a16:creationId xmlns:a16="http://schemas.microsoft.com/office/drawing/2014/main" xmlns="" id="{89C74C54-7D81-4FD2-8593-552DC39D19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02" y="6172199"/>
            <a:ext cx="468800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D912B1A6-7233-43C2-A8B4-F21E49384BF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134" y="5143500"/>
            <a:ext cx="1685925" cy="1771650"/>
          </a:xfrm>
          <a:prstGeom prst="rect">
            <a:avLst/>
          </a:prstGeom>
        </p:spPr>
      </p:pic>
      <p:pic>
        <p:nvPicPr>
          <p:cNvPr id="19" name="Picture 32" descr="Mickey Mouse | Line Sticker | Mickey mouse pictures, Mickey mouse coloring  pages, Mickey mouse cartoon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-252119" y="672896"/>
            <a:ext cx="4657725" cy="4286250"/>
          </a:xfrm>
          <a:prstGeom prst="rect">
            <a:avLst/>
          </a:prstGeom>
          <a:noFill/>
        </p:spPr>
      </p:pic>
      <p:pic>
        <p:nvPicPr>
          <p:cNvPr id="20" name="Picture 32" descr="Bambola Minnie tutoriel gratuit 😘❤️ - Cat's Créa Crochet | Tricot et  crochet, Tricot lapin, Gif mignon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8807116" y="6000752"/>
            <a:ext cx="3633536" cy="294611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6" t="24823" r="25161" b="48540"/>
          <a:stretch/>
        </p:blipFill>
        <p:spPr bwMode="auto">
          <a:xfrm>
            <a:off x="6629400" y="-38100"/>
            <a:ext cx="8898880" cy="415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10826" y="2314575"/>
            <a:ext cx="4344014" cy="186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85002">
            <a:off x="-148257" y="423464"/>
            <a:ext cx="5544785" cy="1431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639764" y="7040061"/>
            <a:ext cx="3268083" cy="12715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821740">
            <a:off x="10519199" y="1110917"/>
            <a:ext cx="1761405" cy="4084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14997">
            <a:off x="7798746" y="8717854"/>
            <a:ext cx="1514997" cy="7755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pic>
        <p:nvPicPr>
          <p:cNvPr id="13" name="Picture 6" descr="Papel de Parede Florido, Lindo!">
            <a:hlinkClick r:id="rId18" action="ppaction://hlinksldjump"/>
            <a:extLst>
              <a:ext uri="{FF2B5EF4-FFF2-40B4-BE49-F238E27FC236}">
                <a16:creationId xmlns:a16="http://schemas.microsoft.com/office/drawing/2014/main" xmlns="" id="{CBD70748-C78D-4876-9119-E9C95B93D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696" y="0"/>
            <a:ext cx="8120238" cy="102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D6816862-AC27-4D9E-88F0-B153AECC1641}"/>
              </a:ext>
            </a:extLst>
          </p:cNvPr>
          <p:cNvSpPr/>
          <p:nvPr/>
        </p:nvSpPr>
        <p:spPr>
          <a:xfrm>
            <a:off x="5043259" y="874643"/>
            <a:ext cx="10654748" cy="455212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 sz="6600" b="1" dirty="0">
              <a:solidFill>
                <a:schemeClr val="tx1"/>
              </a:solidFill>
            </a:endParaRPr>
          </a:p>
          <a:p>
            <a:pPr algn="ctr"/>
            <a:endParaRPr lang="ar-SA" sz="6600" b="1" dirty="0">
              <a:solidFill>
                <a:schemeClr val="tx1"/>
              </a:solidFill>
            </a:endParaRPr>
          </a:p>
          <a:p>
            <a:pPr algn="r"/>
            <a:r>
              <a:rPr lang="ar-SA" sz="5400" b="1" dirty="0" smtClean="0">
                <a:solidFill>
                  <a:srgbClr val="C00000"/>
                </a:solidFill>
              </a:rPr>
              <a:t>    تم تصنيف الأشياء </a:t>
            </a:r>
          </a:p>
          <a:p>
            <a:pPr algn="r"/>
            <a:r>
              <a:rPr lang="ar-SA" sz="5400" b="1" dirty="0" smtClean="0">
                <a:solidFill>
                  <a:srgbClr val="C00000"/>
                </a:solidFill>
              </a:rPr>
              <a:t>    على حسب ..... </a:t>
            </a:r>
            <a:endParaRPr lang="ar-KW" sz="5400" b="1" dirty="0">
              <a:solidFill>
                <a:srgbClr val="C00000"/>
              </a:solidFill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365CD278-FC96-4B0D-9D49-E06422CA1269}"/>
              </a:ext>
            </a:extLst>
          </p:cNvPr>
          <p:cNvSpPr/>
          <p:nvPr/>
        </p:nvSpPr>
        <p:spPr>
          <a:xfrm>
            <a:off x="3245125" y="5869055"/>
            <a:ext cx="6828183" cy="122251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b="1" dirty="0" smtClean="0">
                <a:solidFill>
                  <a:schemeClr val="tx1"/>
                </a:solidFill>
              </a:rPr>
              <a:t>اللون</a:t>
            </a:r>
            <a:endParaRPr lang="ar-KW" sz="4200" b="1" dirty="0">
              <a:solidFill>
                <a:schemeClr val="tx1"/>
              </a:solidFill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xmlns="" id="{7637D5E1-CE97-42E8-8C12-5160153A52F7}"/>
              </a:ext>
            </a:extLst>
          </p:cNvPr>
          <p:cNvSpPr/>
          <p:nvPr/>
        </p:nvSpPr>
        <p:spPr>
          <a:xfrm>
            <a:off x="3312662" y="7789426"/>
            <a:ext cx="6828183" cy="122251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b="1" dirty="0" smtClean="0">
                <a:solidFill>
                  <a:schemeClr val="tx1"/>
                </a:solidFill>
              </a:rPr>
              <a:t>الشكل</a:t>
            </a:r>
            <a:endParaRPr lang="ar-KW" sz="4200" b="1" dirty="0">
              <a:solidFill>
                <a:schemeClr val="tx1"/>
              </a:solidFill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EE05A1BF-B798-4A99-8D26-5833EA7A66BE}"/>
              </a:ext>
            </a:extLst>
          </p:cNvPr>
          <p:cNvSpPr/>
          <p:nvPr/>
        </p:nvSpPr>
        <p:spPr>
          <a:xfrm>
            <a:off x="11369466" y="5869055"/>
            <a:ext cx="6828183" cy="122251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b="1" dirty="0" smtClean="0">
                <a:solidFill>
                  <a:schemeClr val="tx1"/>
                </a:solidFill>
              </a:rPr>
              <a:t>نوع من الاكل</a:t>
            </a:r>
            <a:endParaRPr lang="ar-KW" sz="4200" b="1" dirty="0">
              <a:solidFill>
                <a:schemeClr val="tx1"/>
              </a:solidFill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xmlns="" id="{7D92971F-67B7-4E3D-B549-7B4AFB6D3234}"/>
              </a:ext>
            </a:extLst>
          </p:cNvPr>
          <p:cNvSpPr/>
          <p:nvPr/>
        </p:nvSpPr>
        <p:spPr>
          <a:xfrm>
            <a:off x="11459817" y="7896637"/>
            <a:ext cx="6828183" cy="122251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b="1" dirty="0" smtClean="0">
                <a:solidFill>
                  <a:schemeClr val="tx1"/>
                </a:solidFill>
              </a:rPr>
              <a:t>جميعها مختلفة</a:t>
            </a:r>
            <a:endParaRPr lang="ar-KW" sz="4200" b="1" dirty="0">
              <a:solidFill>
                <a:schemeClr val="tx1"/>
              </a:solidFill>
            </a:endParaRPr>
          </a:p>
        </p:txBody>
      </p:sp>
      <p:pic>
        <p:nvPicPr>
          <p:cNvPr id="19" name="Picture 12" descr="♥ سكرابز مينى وميكى ماوس حصرى مع مرمورى ♥ - Mrmorii"/>
          <p:cNvPicPr>
            <a:picLocks noChangeAspect="1" noChangeArrowheads="1"/>
          </p:cNvPicPr>
          <p:nvPr/>
        </p:nvPicPr>
        <p:blipFill>
          <a:blip r:embed="rId20"/>
          <a:srcRect l="25612" r="29822"/>
          <a:stretch>
            <a:fillRect/>
          </a:stretch>
        </p:blipFill>
        <p:spPr bwMode="auto">
          <a:xfrm>
            <a:off x="14110826" y="848736"/>
            <a:ext cx="3517790" cy="5426765"/>
          </a:xfrm>
          <a:prstGeom prst="rect">
            <a:avLst/>
          </a:prstGeom>
          <a:noFill/>
        </p:spPr>
      </p:pic>
      <p:pic>
        <p:nvPicPr>
          <p:cNvPr id="20" name="Picture 26" descr="Minnie Mouse: Sweet Days – Stickers LINE | LINE STORE | Wallpaper do mickey  mouse, Mickey mouse e amigos, Disney desenhos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962925" y="5520126"/>
            <a:ext cx="4173663" cy="4766874"/>
          </a:xfrm>
          <a:prstGeom prst="rect">
            <a:avLst/>
          </a:prstGeom>
          <a:noFill/>
        </p:spPr>
      </p:pic>
      <p:pic>
        <p:nvPicPr>
          <p:cNvPr id="21" name="Picture 10" descr="ميني ماوس: سويت يوم ملصقات - الرموز التعبيرية الجديدة, GIF, ملصقات مجانا في  123emoji.com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93737" y="872275"/>
            <a:ext cx="3979071" cy="3829232"/>
          </a:xfrm>
          <a:prstGeom prst="rect">
            <a:avLst/>
          </a:prstGeom>
          <a:noFill/>
        </p:spPr>
      </p:pic>
      <p:pic>
        <p:nvPicPr>
          <p:cNvPr id="22" name="Picture 14" descr="ميني ماوس ملصقات 2 - الرموز التعبيرية الجديدة, GIF, ملصقات مجانا في  123emoji.com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436747" y="5715864"/>
            <a:ext cx="4560318" cy="3901413"/>
          </a:xfrm>
          <a:prstGeom prst="rect">
            <a:avLst/>
          </a:prstGeom>
          <a:noFill/>
        </p:spPr>
      </p:pic>
      <p:pic>
        <p:nvPicPr>
          <p:cNvPr id="23" name="Picture 6" descr="ميني ماوس: سويت يوم ملصقات - الرموز التعبيرية الجديدة, GIF, ملصقات مجانا في  123emoji.com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312662" y="3559815"/>
            <a:ext cx="2271038" cy="215604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5" t="11049" r="20271" b="33040"/>
          <a:stretch/>
        </p:blipFill>
        <p:spPr bwMode="auto">
          <a:xfrm>
            <a:off x="4953000" y="874644"/>
            <a:ext cx="6041619" cy="476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abalhamos com a personalização de blogs, sites, loja virtual, e comerce, boneca digital, papelaria, arte digital em geral..">
            <a:extLst>
              <a:ext uri="{FF2B5EF4-FFF2-40B4-BE49-F238E27FC236}">
                <a16:creationId xmlns:a16="http://schemas.microsoft.com/office/drawing/2014/main" xmlns="" id="{84DD2819-D63C-43AD-83F5-730C432CB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" y="0"/>
            <a:ext cx="644892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95BFE9C-9008-4440-89C5-C3DF19DEF854}"/>
              </a:ext>
            </a:extLst>
          </p:cNvPr>
          <p:cNvSpPr/>
          <p:nvPr/>
        </p:nvSpPr>
        <p:spPr>
          <a:xfrm>
            <a:off x="5729909" y="511865"/>
            <a:ext cx="10654748" cy="455212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 sz="7200" b="1" dirty="0">
              <a:solidFill>
                <a:srgbClr val="C00000"/>
              </a:solidFill>
            </a:endParaRPr>
          </a:p>
          <a:p>
            <a:pPr algn="ctr"/>
            <a:endParaRPr lang="ar-SA" sz="7200" b="1" dirty="0">
              <a:solidFill>
                <a:srgbClr val="C00000"/>
              </a:solidFill>
            </a:endParaRPr>
          </a:p>
          <a:p>
            <a:pPr algn="ctr"/>
            <a:r>
              <a:rPr lang="ar-SA" sz="7200" b="1" dirty="0">
                <a:solidFill>
                  <a:srgbClr val="C00000"/>
                </a:solidFill>
              </a:rPr>
              <a:t> </a:t>
            </a:r>
            <a:r>
              <a:rPr lang="ar-SA" sz="7200" b="1" dirty="0" smtClean="0">
                <a:solidFill>
                  <a:srgbClr val="C00000"/>
                </a:solidFill>
              </a:rPr>
              <a:t>   يمكن تصنيف هذا المثلث في مجموعة اللون...</a:t>
            </a:r>
            <a:endParaRPr lang="ar-KW" sz="7200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767A999-DD62-4D53-AE79-9BBAA6B1F183}"/>
              </a:ext>
            </a:extLst>
          </p:cNvPr>
          <p:cNvSpPr/>
          <p:nvPr/>
        </p:nvSpPr>
        <p:spPr>
          <a:xfrm>
            <a:off x="2693505" y="5575852"/>
            <a:ext cx="6828183" cy="122251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b="1" dirty="0" smtClean="0">
                <a:solidFill>
                  <a:schemeClr val="tx1"/>
                </a:solidFill>
              </a:rPr>
              <a:t>الاحمر</a:t>
            </a:r>
            <a:endParaRPr lang="ar-KW" sz="42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F8BE2E-EC3C-4951-8E52-A393AE40CF2D}"/>
              </a:ext>
            </a:extLst>
          </p:cNvPr>
          <p:cNvSpPr/>
          <p:nvPr/>
        </p:nvSpPr>
        <p:spPr>
          <a:xfrm>
            <a:off x="11266005" y="5560942"/>
            <a:ext cx="6828183" cy="122251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b="1" dirty="0" smtClean="0">
                <a:solidFill>
                  <a:schemeClr val="tx1"/>
                </a:solidFill>
              </a:rPr>
              <a:t>البنفسجي</a:t>
            </a:r>
            <a:endParaRPr lang="ar-KW" sz="42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084083F-B352-4D2E-9C63-1F87BCEE23E2}"/>
              </a:ext>
            </a:extLst>
          </p:cNvPr>
          <p:cNvSpPr/>
          <p:nvPr/>
        </p:nvSpPr>
        <p:spPr>
          <a:xfrm>
            <a:off x="11266005" y="7889182"/>
            <a:ext cx="6828183" cy="122251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b="1" dirty="0" smtClean="0">
                <a:solidFill>
                  <a:schemeClr val="tx1"/>
                </a:solidFill>
              </a:rPr>
              <a:t>الوردي</a:t>
            </a:r>
            <a:endParaRPr lang="ar-KW" sz="4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027E19E-808D-43AC-9CEC-B286B8763834}"/>
              </a:ext>
            </a:extLst>
          </p:cNvPr>
          <p:cNvSpPr/>
          <p:nvPr/>
        </p:nvSpPr>
        <p:spPr>
          <a:xfrm>
            <a:off x="2832653" y="7866815"/>
            <a:ext cx="6828183" cy="122251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200" b="1" dirty="0" smtClean="0">
                <a:solidFill>
                  <a:schemeClr val="tx1"/>
                </a:solidFill>
              </a:rPr>
              <a:t>الازرق</a:t>
            </a:r>
            <a:endParaRPr lang="ar-KW" sz="4200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Mickey Mouse | Line Sticker | Mickey mouse cartoon, Mickey mouse pictures,  Mickey mouse images">
            <a:extLst>
              <a:ext uri="{FF2B5EF4-FFF2-40B4-BE49-F238E27FC236}">
                <a16:creationId xmlns:a16="http://schemas.microsoft.com/office/drawing/2014/main" xmlns="" id="{89C74C54-7D81-4FD2-8593-552DC39D19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73480"/>
            <a:ext cx="468800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12B1A6-7233-43C2-A8B4-F21E49384B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134" y="5143500"/>
            <a:ext cx="1685925" cy="1771650"/>
          </a:xfrm>
          <a:prstGeom prst="rect">
            <a:avLst/>
          </a:prstGeom>
        </p:spPr>
      </p:pic>
      <p:pic>
        <p:nvPicPr>
          <p:cNvPr id="18" name="Picture 32" descr="Mickey Mouse | Line Sticker | Mickey mouse pictures, Mickey mouse coloring  pages, Mickey mouse cartoo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401800" y="933450"/>
            <a:ext cx="4657725" cy="4286250"/>
          </a:xfrm>
          <a:prstGeom prst="rect">
            <a:avLst/>
          </a:prstGeom>
          <a:noFill/>
        </p:spPr>
      </p:pic>
      <p:pic>
        <p:nvPicPr>
          <p:cNvPr id="19" name="Picture 32" descr="Bambola Minnie tutoriel gratuit 😘❤️ - Cat's Créa Crochet | Tricot et  crochet, Tricot lapin, Gif mignon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07116" y="6000752"/>
            <a:ext cx="3633536" cy="2946110"/>
          </a:xfrm>
          <a:prstGeom prst="rect">
            <a:avLst/>
          </a:prstGeom>
          <a:noFill/>
        </p:spPr>
      </p:pic>
      <p:pic>
        <p:nvPicPr>
          <p:cNvPr id="4098" name="Picture 2" descr="https://i.pinimg.com/564x/80/d9/31/80d9315b5c3c6bc39a24a4f67e8b2e3f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t="11588" r="9611" b="55643"/>
          <a:stretch/>
        </p:blipFill>
        <p:spPr bwMode="auto">
          <a:xfrm>
            <a:off x="9255262" y="-38100"/>
            <a:ext cx="2860538" cy="323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0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3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490BC45-A25D-4D00-9FE5-5D9B5C43A00E}"/>
              </a:ext>
            </a:extLst>
          </p:cNvPr>
          <p:cNvSpPr/>
          <p:nvPr/>
        </p:nvSpPr>
        <p:spPr>
          <a:xfrm>
            <a:off x="522861" y="949292"/>
            <a:ext cx="6587802" cy="2354490"/>
          </a:xfrm>
          <a:prstGeom prst="rect">
            <a:avLst/>
          </a:prstGeom>
          <a:solidFill>
            <a:srgbClr val="D60093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7160" tIns="68580" rIns="137160" bIns="68580">
            <a:spAutoFit/>
          </a:bodyPr>
          <a:lstStyle/>
          <a:p>
            <a:pPr algn="ctr"/>
            <a:r>
              <a:rPr lang="ar-KW" sz="14400" dirty="0">
                <a:solidFill>
                  <a:schemeClr val="bg1"/>
                </a:solidFill>
                <a:cs typeface="PT Bold Heading" pitchFamily="2" charset="-78"/>
              </a:rPr>
              <a:t>أحسنتم </a:t>
            </a:r>
            <a:endParaRPr lang="en-US" sz="144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8" name="Picture 6" descr="Buy Disney Mickey &amp; Minnie Mouse and Friends Peel &amp; Stick Wall Decals  Online at Low Prices in India - Amazon.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2544" y="1334957"/>
            <a:ext cx="7919073" cy="8338433"/>
          </a:xfrm>
          <a:prstGeom prst="rect">
            <a:avLst/>
          </a:prstGeom>
          <a:noFill/>
        </p:spPr>
      </p:pic>
      <p:pic>
        <p:nvPicPr>
          <p:cNvPr id="10" name="Picture 36" descr="Minnie Mouse Cute GIF - MinnieMouse Cute - Discover &amp; Share GIFs | Imagens  de carinho, Minnie vermelha, Papeis de parede mickey"/>
          <p:cNvPicPr>
            <a:picLocks noChangeAspect="1" noChangeArrowheads="1" noCrop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522861" y="4784726"/>
            <a:ext cx="8316339" cy="455298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flipH="1">
            <a:off x="13232080" y="-4388195"/>
            <a:ext cx="2181072" cy="4515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948446" y="-4548482"/>
            <a:ext cx="3361842" cy="550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ديزني لاند خلفيات ديزني للبنات"/>
          <p:cNvPicPr>
            <a:picLocks noChangeAspect="1" noChangeArrowheads="1"/>
          </p:cNvPicPr>
          <p:nvPr/>
        </p:nvPicPr>
        <p:blipFill>
          <a:blip r:embed="rId2">
            <a:lum/>
          </a:blip>
          <a:srcRect b="29037"/>
          <a:stretch>
            <a:fillRect/>
          </a:stretch>
        </p:blipFill>
        <p:spPr bwMode="auto">
          <a:xfrm>
            <a:off x="4480970" y="1588168"/>
            <a:ext cx="9668174" cy="870428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2766BC-4C39-426E-A6F5-FEAF78C30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421944" y="5115508"/>
            <a:ext cx="1306670" cy="1965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75682B-CF31-4857-BDB6-81E0C57555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786957" y="5249719"/>
            <a:ext cx="1306668" cy="1831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D3D21B-CB15-4387-AEF8-AA3A7AFC60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512205" y="5249719"/>
            <a:ext cx="1892000" cy="1877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37891D-624F-486A-A1D1-9EC613121F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12558620" y="4743327"/>
            <a:ext cx="1249116" cy="1654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1B7E085-309F-4BA1-9A47-D2651D23E4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9012517" y="4448550"/>
            <a:ext cx="1722938" cy="2648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73C837-180B-4ADB-8832-F20CD8F2E0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11323096" y="4838873"/>
            <a:ext cx="977687" cy="1868192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2341694" y="216568"/>
            <a:ext cx="13393571" cy="19851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12000" dirty="0">
                <a:solidFill>
                  <a:schemeClr val="bg1"/>
                </a:solidFill>
                <a:cs typeface="PT Bold Heading" pitchFamily="2" charset="-78"/>
              </a:rPr>
              <a:t>اجب عن الأسئلة التالية</a:t>
            </a:r>
            <a:endParaRPr lang="en-US" sz="120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14" name="Picture 28" descr="VK sticker #7 from collection Minnie Mouse download for fre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9374" y="5477371"/>
            <a:ext cx="4159923" cy="4159925"/>
          </a:xfrm>
          <a:prstGeom prst="rect">
            <a:avLst/>
          </a:prstGeom>
          <a:noFill/>
        </p:spPr>
      </p:pic>
      <p:pic>
        <p:nvPicPr>
          <p:cNvPr id="16" name="Picture 2" descr="Minnie Mouse: Sweet Days by The Walt Disney Company (Japan) Ltd. sticker  #22029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929571" y="5893599"/>
            <a:ext cx="3471863" cy="3243264"/>
          </a:xfrm>
          <a:prstGeom prst="rect">
            <a:avLst/>
          </a:prstGeom>
          <a:noFill/>
        </p:spPr>
      </p:pic>
      <p:pic>
        <p:nvPicPr>
          <p:cNvPr id="18" name="Picture 8" descr="ميني ماوس: سويت يوم ملصقات - الرموز التعبيرية الجديدة, GIF, ملصقات مجانا في  123emoji.com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4873288" y="1"/>
            <a:ext cx="3414713" cy="3214688"/>
          </a:xfrm>
          <a:prstGeom prst="rect">
            <a:avLst/>
          </a:prstGeom>
          <a:noFill/>
        </p:spPr>
      </p:pic>
      <p:pic>
        <p:nvPicPr>
          <p:cNvPr id="19" name="Picture 12" descr="ميني ماوس ملصقات 2 - الرموز التعبيرية الجديدة, GIF, ملصقات مجانا في  123emoji.com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2474720"/>
            <a:ext cx="3971925" cy="3171825"/>
          </a:xfrm>
          <a:prstGeom prst="rect">
            <a:avLst/>
          </a:prstGeom>
          <a:noFill/>
        </p:spPr>
      </p:pic>
      <p:pic>
        <p:nvPicPr>
          <p:cNvPr id="20" name="Picture 42" descr="LINE Official Stickers - Mickey Mouse in Motion Example with GIF Animation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4401800" y="5028405"/>
            <a:ext cx="3143250" cy="428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96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05958">
            <a:off x="8562168" y="9045114"/>
            <a:ext cx="1230357" cy="629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0"/>
            <a:ext cx="2016618" cy="12649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015002" y="3986955"/>
            <a:ext cx="1650789" cy="3828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305951" y="8877565"/>
            <a:ext cx="1857649" cy="149440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42194">
            <a:off x="17404263" y="126204"/>
            <a:ext cx="625722" cy="1686996"/>
          </a:xfrm>
          <a:prstGeom prst="rect">
            <a:avLst/>
          </a:prstGeom>
        </p:spPr>
      </p:pic>
      <p:pic>
        <p:nvPicPr>
          <p:cNvPr id="35" name="Picture 6" descr="Discover and share the most beautiful images from around the world">
            <a:extLst>
              <a:ext uri="{FF2B5EF4-FFF2-40B4-BE49-F238E27FC236}">
                <a16:creationId xmlns:a16="http://schemas.microsoft.com/office/drawing/2014/main" xmlns="" id="{7DEDA7F9-7728-47D9-A0B7-1FCAC9745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6584" y="0"/>
            <a:ext cx="615141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peech Bubble: Oval 10">
            <a:extLst>
              <a:ext uri="{FF2B5EF4-FFF2-40B4-BE49-F238E27FC236}">
                <a16:creationId xmlns:a16="http://schemas.microsoft.com/office/drawing/2014/main" xmlns="" id="{0822AAD6-2AB2-4415-88A4-042BEA7E878F}"/>
              </a:ext>
            </a:extLst>
          </p:cNvPr>
          <p:cNvSpPr/>
          <p:nvPr/>
        </p:nvSpPr>
        <p:spPr>
          <a:xfrm>
            <a:off x="7010400" y="969703"/>
            <a:ext cx="6862355" cy="3696948"/>
          </a:xfrm>
          <a:prstGeom prst="wedgeEllipseCallout">
            <a:avLst>
              <a:gd name="adj1" fmla="val 59448"/>
              <a:gd name="adj2" fmla="val 43027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كيف يمكن تصنيف الكوكيز حسب الشكل</a:t>
            </a:r>
            <a:endParaRPr lang="ar-KW" sz="72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xmlns="" id="{EC055DA6-E9D7-4DF2-96E5-93A3D9974E3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tretch>
            <a:fillRect/>
          </a:stretch>
        </p:blipFill>
        <p:spPr>
          <a:xfrm>
            <a:off x="1" y="5445651"/>
            <a:ext cx="4877654" cy="4841349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xmlns="" id="{CE1F2368-B8AB-4E01-AE18-A3E676DD94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0"/>
              </a:ext>
            </a:extLst>
          </a:blip>
          <a:stretch>
            <a:fillRect/>
          </a:stretch>
        </p:blipFill>
        <p:spPr>
          <a:xfrm>
            <a:off x="12749134" y="3901661"/>
            <a:ext cx="5040929" cy="6250229"/>
          </a:xfrm>
          <a:prstGeom prst="rect">
            <a:avLst/>
          </a:prstGeom>
        </p:spPr>
      </p:pic>
      <p:pic>
        <p:nvPicPr>
          <p:cNvPr id="39" name="Picture 34" descr="54 كلمات شكر ideas | thank you images, thank you gifs, islamic images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3037720" y="0"/>
            <a:ext cx="5286375" cy="3829050"/>
          </a:xfrm>
          <a:prstGeom prst="rect">
            <a:avLst/>
          </a:prstGeom>
          <a:noFill/>
        </p:spPr>
      </p:pic>
      <p:pic>
        <p:nvPicPr>
          <p:cNvPr id="40" name="Picture 38" descr="Pin on gifs"/>
          <p:cNvPicPr>
            <a:picLocks noChangeAspect="1" noChangeArrowheads="1" noCrop="1"/>
          </p:cNvPicPr>
          <p:nvPr/>
        </p:nvPicPr>
        <p:blipFill>
          <a:blip r:embed="rId22">
            <a:clrChange>
              <a:clrFrom>
                <a:srgbClr val="FCFDFC"/>
              </a:clrFrom>
              <a:clrTo>
                <a:srgbClr val="FCFDFC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180477" y="0"/>
            <a:ext cx="3717756" cy="3717756"/>
          </a:xfrm>
          <a:prstGeom prst="rect">
            <a:avLst/>
          </a:prstGeom>
          <a:noFill/>
        </p:spPr>
      </p:pic>
      <p:sp>
        <p:nvSpPr>
          <p:cNvPr id="41" name="Speech Bubble: Oval 1">
            <a:extLst>
              <a:ext uri="{FF2B5EF4-FFF2-40B4-BE49-F238E27FC236}">
                <a16:creationId xmlns:a16="http://schemas.microsoft.com/office/drawing/2014/main" xmlns="" id="{17ED71CB-2896-407D-A049-313E9BA3E46C}"/>
              </a:ext>
            </a:extLst>
          </p:cNvPr>
          <p:cNvSpPr/>
          <p:nvPr/>
        </p:nvSpPr>
        <p:spPr>
          <a:xfrm>
            <a:off x="4076343" y="3428996"/>
            <a:ext cx="4442016" cy="2634936"/>
          </a:xfrm>
          <a:prstGeom prst="wedgeEllipseCallout">
            <a:avLst>
              <a:gd name="adj1" fmla="val -66291"/>
              <a:gd name="adj2" fmla="val 67645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lvl="0" algn="ctr"/>
            <a:r>
              <a:rPr lang="ar-SA" sz="4200" b="1" u="sng" dirty="0" smtClean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شكل الدائرة</a:t>
            </a:r>
            <a:endParaRPr lang="ar-SA" sz="4200" dirty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endParaRPr lang="ar-KW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42" name="Picture 10" descr="mickey and friends-000003.png (500×500) | Mickey mouse cartoon, Mickey  mouse pictures, Mickey mouse art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297351" y="4214750"/>
            <a:ext cx="6451782" cy="6451782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7110"/>
          <a:stretch>
            <a:fillRect/>
          </a:stretch>
        </p:blipFill>
        <p:spPr>
          <a:xfrm>
            <a:off x="16540181" y="8166704"/>
            <a:ext cx="1826648" cy="1458066"/>
          </a:xfrm>
          <a:prstGeom prst="rect">
            <a:avLst/>
          </a:prstGeom>
        </p:spPr>
      </p:pic>
      <p:pic>
        <p:nvPicPr>
          <p:cNvPr id="5122" name="Picture 2" descr="824 Chocolate Chip Cookies Illustrations &amp;amp; Clip Art - iStock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84" y="1264970"/>
            <a:ext cx="4055916" cy="218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3898234" y="1330557"/>
            <a:ext cx="3112166" cy="211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803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4249"/>
          <a:stretch>
            <a:fillRect/>
          </a:stretch>
        </p:blipFill>
        <p:spPr>
          <a:xfrm>
            <a:off x="-152400" y="190500"/>
            <a:ext cx="3108555" cy="1100712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7048749" y="740856"/>
            <a:ext cx="11376897" cy="8229600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743266" y="242289"/>
            <a:ext cx="2196383" cy="2379076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677141" y="8799183"/>
            <a:ext cx="900931" cy="1527001"/>
          </a:xfrm>
          <a:prstGeom prst="rect">
            <a:avLst/>
          </a:prstGeom>
        </p:spPr>
      </p:pic>
      <p:pic>
        <p:nvPicPr>
          <p:cNvPr id="14" name="Picture 4" descr="imagen descubierto por Naty. Descubre (¡y guarda!) tus propias imágenes y videos en We Heart It">
            <a:extLst>
              <a:ext uri="{FF2B5EF4-FFF2-40B4-BE49-F238E27FC236}">
                <a16:creationId xmlns:a16="http://schemas.microsoft.com/office/drawing/2014/main" xmlns="" id="{A6844375-6826-4589-A09C-04BF8068D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474" y="0"/>
            <a:ext cx="502428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17ED71CB-2896-407D-A049-313E9BA3E46C}"/>
              </a:ext>
            </a:extLst>
          </p:cNvPr>
          <p:cNvSpPr/>
          <p:nvPr/>
        </p:nvSpPr>
        <p:spPr>
          <a:xfrm>
            <a:off x="4509478" y="1790700"/>
            <a:ext cx="3929063" cy="3352801"/>
          </a:xfrm>
          <a:prstGeom prst="wedgeEllipseCallout">
            <a:avLst>
              <a:gd name="adj1" fmla="val -55267"/>
              <a:gd name="adj2" fmla="val 74811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lvl="0" algn="ctr"/>
            <a:r>
              <a:rPr lang="ar-SA" sz="3600" u="sng" dirty="0" smtClean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اصنف الأشياء حسب اللون او الشكل او الحجم</a:t>
            </a:r>
            <a:endParaRPr lang="ar-SA" sz="3600" u="sng" dirty="0">
              <a:solidFill>
                <a:schemeClr val="tx1"/>
              </a:solidFill>
              <a:cs typeface="PT Bold Heading" pitchFamily="2" charset="-78"/>
            </a:endParaRPr>
          </a:p>
          <a:p>
            <a:pPr algn="ctr"/>
            <a:endParaRPr lang="ar-KW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AC178A-6DB6-4D94-9DEA-D4C6299DC0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7"/>
              </a:ext>
            </a:extLst>
          </a:blip>
          <a:stretch>
            <a:fillRect/>
          </a:stretch>
        </p:blipFill>
        <p:spPr>
          <a:xfrm flipH="1">
            <a:off x="14964590" y="6061812"/>
            <a:ext cx="2804876" cy="3966606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0822AAD6-2AB2-4415-88A4-042BEA7E878F}"/>
              </a:ext>
            </a:extLst>
          </p:cNvPr>
          <p:cNvSpPr/>
          <p:nvPr/>
        </p:nvSpPr>
        <p:spPr>
          <a:xfrm>
            <a:off x="9067800" y="1790700"/>
            <a:ext cx="6973399" cy="4271112"/>
          </a:xfrm>
          <a:prstGeom prst="wedgeEllipseCallout">
            <a:avLst>
              <a:gd name="adj1" fmla="val 34471"/>
              <a:gd name="adj2" fmla="val 90047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6600" dirty="0" smtClean="0">
                <a:solidFill>
                  <a:srgbClr val="C00000"/>
                </a:solidFill>
                <a:cs typeface="PT Bold Heading" pitchFamily="2" charset="-78"/>
              </a:rPr>
              <a:t>كيف يمكنك تصنيف الأشياء في ترتيب غرفتك</a:t>
            </a:r>
            <a:endParaRPr lang="ar-KW" sz="66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7" name="Picture 34" descr="Pin de Nicole Calderon en Animación | Dibujo de minnie, Dibujos de minnie  mouse, Arte de mickey mouse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469232"/>
            <a:ext cx="3514725" cy="4286250"/>
          </a:xfrm>
          <a:prstGeom prst="rect">
            <a:avLst/>
          </a:prstGeom>
          <a:noFill/>
        </p:spPr>
      </p:pic>
      <p:pic>
        <p:nvPicPr>
          <p:cNvPr id="9" name="Picture 4" descr="Mickey and friends png 3 » PNG Image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516377" y="5249464"/>
            <a:ext cx="8428223" cy="5151836"/>
          </a:xfrm>
          <a:prstGeom prst="rect">
            <a:avLst/>
          </a:prstGeom>
          <a:noFill/>
        </p:spPr>
      </p:pic>
      <p:pic>
        <p:nvPicPr>
          <p:cNvPr id="12" name="Picture 4" descr="Minnie Mouse - New emojis, gif, stickers for free at 123emoji.com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4369623" y="2216441"/>
            <a:ext cx="3343154" cy="2735307"/>
          </a:xfrm>
          <a:prstGeom prst="rect">
            <a:avLst/>
          </a:prstGeom>
          <a:noFill/>
        </p:spPr>
      </p:pic>
      <p:pic>
        <p:nvPicPr>
          <p:cNvPr id="13" name="Picture 36" descr="Besos Minnie Mouse GIF - Besos MinnieMouse Kisses - Discover &amp; Share GIFs |  Imagenes de besos, Gifs de besos, Besos gif animados"/>
          <p:cNvPicPr>
            <a:picLocks noChangeAspect="1" noChangeArrowheads="1" noCrop="1"/>
          </p:cNvPicPr>
          <p:nvPr/>
        </p:nvPicPr>
        <p:blipFill>
          <a:blip r:embed="rId21">
            <a:lum contrast="20000"/>
          </a:blip>
          <a:srcRect/>
          <a:stretch>
            <a:fillRect/>
          </a:stretch>
        </p:blipFill>
        <p:spPr bwMode="auto">
          <a:xfrm>
            <a:off x="83110" y="7038474"/>
            <a:ext cx="3789947" cy="324852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2766BC-4C39-426E-A6F5-FEAF78C30E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3"/>
              </a:ext>
            </a:extLst>
          </a:blip>
          <a:stretch>
            <a:fillRect/>
          </a:stretch>
        </p:blipFill>
        <p:spPr>
          <a:xfrm>
            <a:off x="3025613" y="5847045"/>
            <a:ext cx="2886303" cy="3970725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9111" y="8417005"/>
            <a:ext cx="1889107" cy="1850884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 b="24805"/>
          <a:stretch>
            <a:fillRect/>
          </a:stretch>
        </p:blipFill>
        <p:spPr>
          <a:xfrm>
            <a:off x="925442" y="9330841"/>
            <a:ext cx="3268083" cy="956159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1952139">
            <a:off x="4738027" y="7197624"/>
            <a:ext cx="840485" cy="1057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24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abalhamos com a personalização de blogs, sites, loja virtual, e comerce, boneca digital, papelaria, arte digital em geral..">
            <a:extLst>
              <a:ext uri="{FF2B5EF4-FFF2-40B4-BE49-F238E27FC236}">
                <a16:creationId xmlns:a16="http://schemas.microsoft.com/office/drawing/2014/main" xmlns="" id="{11E87149-6DD9-4050-8F20-81E69A82C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656" y="-55917"/>
            <a:ext cx="543929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27CBCD1-BD71-46C1-BFCA-E39D774D99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1172522" y="5889560"/>
            <a:ext cx="2235972" cy="3496488"/>
          </a:xfrm>
          <a:prstGeom prst="rect">
            <a:avLst/>
          </a:prstGeom>
        </p:spPr>
      </p:pic>
      <p:pic>
        <p:nvPicPr>
          <p:cNvPr id="8" name="Picture 2" descr="جدول الحصص الاسبوعي - ملف انجاز الكتروني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416" y="671194"/>
            <a:ext cx="2230092" cy="2220915"/>
          </a:xfrm>
          <a:prstGeom prst="rect">
            <a:avLst/>
          </a:prstGeom>
          <a:noFill/>
        </p:spPr>
      </p:pic>
      <p:sp>
        <p:nvSpPr>
          <p:cNvPr id="19" name="Speech Bubble: Oval 1">
            <a:extLst>
              <a:ext uri="{FF2B5EF4-FFF2-40B4-BE49-F238E27FC236}">
                <a16:creationId xmlns:a16="http://schemas.microsoft.com/office/drawing/2014/main" xmlns="" id="{17ED71CB-2896-407D-A049-313E9BA3E46C}"/>
              </a:ext>
            </a:extLst>
          </p:cNvPr>
          <p:cNvSpPr/>
          <p:nvPr/>
        </p:nvSpPr>
        <p:spPr>
          <a:xfrm>
            <a:off x="4495800" y="3821938"/>
            <a:ext cx="6865654" cy="4750562"/>
          </a:xfrm>
          <a:prstGeom prst="wedgeEllipseCallout">
            <a:avLst>
              <a:gd name="adj1" fmla="val -78551"/>
              <a:gd name="adj2" fmla="val 18954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Helvetica Neue"/>
              </a:rPr>
              <a:t>اصفر موز ليمون كمثرى</a:t>
            </a:r>
          </a:p>
          <a:p>
            <a:pPr algn="ctr"/>
            <a:r>
              <a:rPr lang="ar-SA" sz="4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Helvetica Neue"/>
              </a:rPr>
              <a:t>احمر تفاح كرز طماطم</a:t>
            </a:r>
          </a:p>
          <a:p>
            <a:pPr algn="ctr"/>
            <a:r>
              <a:rPr lang="ar-SA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Helvetica Neue"/>
              </a:rPr>
              <a:t>اخضر كيوي مانجا تفاح</a:t>
            </a:r>
            <a:endParaRPr lang="ar-SA" sz="4800" b="1" kern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Helvetica Neue"/>
            </a:endParaRPr>
          </a:p>
        </p:txBody>
      </p:sp>
      <p:sp>
        <p:nvSpPr>
          <p:cNvPr id="20" name="Speech Bubble: Oval 10">
            <a:extLst>
              <a:ext uri="{FF2B5EF4-FFF2-40B4-BE49-F238E27FC236}">
                <a16:creationId xmlns:a16="http://schemas.microsoft.com/office/drawing/2014/main" xmlns="" id="{0822AAD6-2AB2-4415-88A4-042BEA7E878F}"/>
              </a:ext>
            </a:extLst>
          </p:cNvPr>
          <p:cNvSpPr/>
          <p:nvPr/>
        </p:nvSpPr>
        <p:spPr>
          <a:xfrm>
            <a:off x="10049203" y="102735"/>
            <a:ext cx="6652256" cy="6295366"/>
          </a:xfrm>
          <a:prstGeom prst="wedgeEllipseCallout">
            <a:avLst>
              <a:gd name="adj1" fmla="val 54049"/>
              <a:gd name="adj2" fmla="val 37568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lvl="0" algn="ctr"/>
            <a:endParaRPr lang="ar-SA" sz="4800" b="1" kern="0" dirty="0" smtClean="0">
              <a:solidFill>
                <a:srgbClr val="0070C0"/>
              </a:solidFill>
              <a:cs typeface="DecoType Naskh" pitchFamily="2" charset="-78"/>
              <a:sym typeface="Helvetica Neue"/>
            </a:endParaRPr>
          </a:p>
          <a:p>
            <a:pPr lvl="0" algn="ctr"/>
            <a:endParaRPr lang="ar-SA" sz="4800" b="1" kern="0" dirty="0">
              <a:solidFill>
                <a:srgbClr val="0070C0"/>
              </a:solidFill>
              <a:cs typeface="DecoType Naskh" pitchFamily="2" charset="-78"/>
              <a:sym typeface="Helvetica Neue"/>
            </a:endParaRPr>
          </a:p>
          <a:p>
            <a:pPr lvl="0" algn="ctr"/>
            <a:endParaRPr lang="ar-SA" sz="4800" b="1" kern="0" dirty="0" smtClean="0">
              <a:solidFill>
                <a:srgbClr val="0070C0"/>
              </a:solidFill>
              <a:cs typeface="DecoType Naskh" pitchFamily="2" charset="-78"/>
              <a:sym typeface="Helvetica Neue"/>
            </a:endParaRPr>
          </a:p>
          <a:p>
            <a:pPr lvl="0" algn="ctr"/>
            <a:endParaRPr lang="ar-SA" sz="4800" b="1" kern="0" dirty="0">
              <a:solidFill>
                <a:srgbClr val="0070C0"/>
              </a:solidFill>
              <a:cs typeface="DecoType Naskh" pitchFamily="2" charset="-78"/>
              <a:sym typeface="Helvetica Neue"/>
            </a:endParaRPr>
          </a:p>
          <a:p>
            <a:pPr lvl="0" algn="ctr"/>
            <a:r>
              <a:rPr lang="ar-SA" sz="4800" b="1" kern="0" dirty="0" smtClean="0">
                <a:solidFill>
                  <a:srgbClr val="0070C0"/>
                </a:solidFill>
                <a:cs typeface="PT Bold Heading" pitchFamily="2" charset="-78"/>
                <a:sym typeface="Helvetica Neue"/>
              </a:rPr>
              <a:t>ساعد بائع الفاكهة في تصنفها حسب اللون؟</a:t>
            </a:r>
            <a:endParaRPr lang="ar-SA" sz="4800" b="1" kern="0" dirty="0">
              <a:solidFill>
                <a:srgbClr val="0070C0"/>
              </a:solidFill>
              <a:cs typeface="PT Bold Heading" pitchFamily="2" charset="-78"/>
              <a:sym typeface="Helvetica Neue"/>
            </a:endParaRPr>
          </a:p>
        </p:txBody>
      </p:sp>
      <p:pic>
        <p:nvPicPr>
          <p:cNvPr id="7" name="Picture 14" descr="clubgang.png (354×340) | Mickey mouse pictures, Mickey mouse art, Mickey  mouse cartoon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82200" y="5600700"/>
            <a:ext cx="3672908" cy="352765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5A30E9-5CA5-4CCA-90AB-4EFE4923C9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13754583" y="5254483"/>
            <a:ext cx="4457217" cy="4994417"/>
          </a:xfrm>
          <a:prstGeom prst="rect">
            <a:avLst/>
          </a:prstGeom>
        </p:spPr>
      </p:pic>
      <p:pic>
        <p:nvPicPr>
          <p:cNvPr id="12" name="Picture 4" descr="صور اجمل ممثل كرتون , شخصيات كرتونية للاطفال - اروع روعه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348265" y="657157"/>
            <a:ext cx="2706389" cy="3164780"/>
          </a:xfrm>
          <a:prstGeom prst="rect">
            <a:avLst/>
          </a:prstGeom>
          <a:noFill/>
        </p:spPr>
      </p:pic>
      <p:pic>
        <p:nvPicPr>
          <p:cNvPr id="13" name="Picture 30" descr="Mickey Mouse Polite Stickers | Mickey mouse pictures, Mickey mouse cartoon,  Mickey mouse and friends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25335" y="591292"/>
            <a:ext cx="3647735" cy="3356811"/>
          </a:xfrm>
          <a:prstGeom prst="rect">
            <a:avLst/>
          </a:prstGeom>
          <a:noFill/>
        </p:spPr>
      </p:pic>
      <p:pic>
        <p:nvPicPr>
          <p:cNvPr id="16" name="Picture 30" descr="Mickey Mouse Polite Stickers | Mickey mouse pictures, Mickey mouse cartoon,  Mickey mouse and friends">
            <a:extLst>
              <a:ext uri="{FF2B5EF4-FFF2-40B4-BE49-F238E27FC236}">
                <a16:creationId xmlns:a16="http://schemas.microsoft.com/office/drawing/2014/main" xmlns="" id="{3A812A21-B096-4554-88EC-C9ED33E45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00084" y="561141"/>
            <a:ext cx="3647735" cy="3356811"/>
          </a:xfrm>
          <a:prstGeom prst="rect">
            <a:avLst/>
          </a:prstGeom>
          <a:noFill/>
        </p:spPr>
      </p:pic>
      <p:pic>
        <p:nvPicPr>
          <p:cNvPr id="2" name="موقت الفار">
            <a:hlinkClick r:id="" action="ppaction://media"/>
            <a:extLst>
              <a:ext uri="{FF2B5EF4-FFF2-40B4-BE49-F238E27FC236}">
                <a16:creationId xmlns:a16="http://schemas.microsoft.com/office/drawing/2014/main" xmlns="" id="{7CCA300A-C7F9-4BAA-A75A-AB35FAA784B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5080" y="3062120"/>
            <a:ext cx="4255004" cy="2340252"/>
          </a:xfrm>
          <a:prstGeom prst="rect">
            <a:avLst/>
          </a:prstGeom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018134" y="2171700"/>
            <a:ext cx="2858666" cy="85070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608394" y="2340451"/>
            <a:ext cx="16002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فكر وجواب </a:t>
            </a:r>
            <a:endParaRPr lang="ar-SA" sz="2800" dirty="0">
              <a:solidFill>
                <a:schemeClr val="accent1">
                  <a:lumMod val="50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5" t="40683" r="23898" b="18142"/>
          <a:stretch/>
        </p:blipFill>
        <p:spPr bwMode="auto">
          <a:xfrm>
            <a:off x="11049001" y="-190500"/>
            <a:ext cx="5486399" cy="405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2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8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 rot="-2700000">
            <a:off x="42865" y="2143520"/>
            <a:ext cx="6545613" cy="20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 spc="400">
                <a:solidFill>
                  <a:srgbClr val="FFFFFF"/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6860"/>
          <a:stretch>
            <a:fillRect/>
          </a:stretch>
        </p:blipFill>
        <p:spPr>
          <a:xfrm>
            <a:off x="-65072" y="8649899"/>
            <a:ext cx="1709107" cy="16371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889028">
            <a:off x="9567471" y="2367418"/>
            <a:ext cx="1660274" cy="3850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3063"/>
          <a:stretch>
            <a:fillRect/>
          </a:stretch>
        </p:blipFill>
        <p:spPr>
          <a:xfrm rot="-8598904">
            <a:off x="-476034" y="60909"/>
            <a:ext cx="1857649" cy="14944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1907" b="21056"/>
          <a:stretch>
            <a:fillRect/>
          </a:stretch>
        </p:blipFill>
        <p:spPr>
          <a:xfrm>
            <a:off x="17440847" y="9468449"/>
            <a:ext cx="938824" cy="881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17429"/>
          <a:stretch>
            <a:fillRect/>
          </a:stretch>
        </p:blipFill>
        <p:spPr>
          <a:xfrm>
            <a:off x="15448408" y="-57536"/>
            <a:ext cx="1810892" cy="1757259"/>
          </a:xfrm>
          <a:prstGeom prst="rect">
            <a:avLst/>
          </a:prstGeom>
        </p:spPr>
      </p:pic>
      <p:pic>
        <p:nvPicPr>
          <p:cNvPr id="12" name="Picture 4" descr="Best Mickey Mouse Hot Dog GIFs | Gfycat">
            <a:extLst>
              <a:ext uri="{FF2B5EF4-FFF2-40B4-BE49-F238E27FC236}">
                <a16:creationId xmlns:a16="http://schemas.microsoft.com/office/drawing/2014/main" xmlns="" id="{CB2A6CD5-934F-4036-8D7B-3B740D355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71" y="3355756"/>
            <a:ext cx="7598457" cy="427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">
            <a:hlinkClick r:id="rId14" action="ppaction://hlinksldjump"/>
            <a:extLst>
              <a:ext uri="{FF2B5EF4-FFF2-40B4-BE49-F238E27FC236}">
                <a16:creationId xmlns:a16="http://schemas.microsoft.com/office/drawing/2014/main" xmlns="" id="{97C1A1BB-606F-49DD-BC8E-59B85CF4BAF3}"/>
              </a:ext>
            </a:extLst>
          </p:cNvPr>
          <p:cNvSpPr/>
          <p:nvPr/>
        </p:nvSpPr>
        <p:spPr>
          <a:xfrm>
            <a:off x="3382202" y="7764154"/>
            <a:ext cx="3135956" cy="1800494"/>
          </a:xfrm>
          <a:prstGeom prst="rect">
            <a:avLst/>
          </a:prstGeom>
          <a:solidFill>
            <a:srgbClr val="00B0F0">
              <a:alpha val="56863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KW" sz="10800" b="1" spc="75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5400" b="1" spc="75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4" name="Picture 12" descr="Disney Gang in Square | Mickey mouse, Minnie desenho, Casa do mickey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668061" y="252662"/>
            <a:ext cx="6177455" cy="4618988"/>
          </a:xfrm>
          <a:prstGeom prst="rect">
            <a:avLst/>
          </a:prstGeom>
          <a:noFill/>
        </p:spPr>
      </p:pic>
      <p:pic>
        <p:nvPicPr>
          <p:cNvPr id="15" name="Picture 16" descr="Minnie Mouse Pop-Up Stickers – Stickers LINE | LINE STORE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2858792" y="1821634"/>
            <a:ext cx="3429000" cy="3429002"/>
          </a:xfrm>
          <a:prstGeom prst="rect">
            <a:avLst/>
          </a:prstGeom>
          <a:noFill/>
        </p:spPr>
      </p:pic>
      <p:pic>
        <p:nvPicPr>
          <p:cNvPr id="16" name="Picture 18" descr="minnie mouse showing heart symbol wiht hands | Minnie mouse stickers,  Mickey mouse wallpaper, Minnie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828049" y="6677528"/>
            <a:ext cx="3142175" cy="3609474"/>
          </a:xfrm>
          <a:prstGeom prst="rect">
            <a:avLst/>
          </a:prstGeom>
          <a:noFill/>
        </p:spPr>
      </p:pic>
      <p:pic>
        <p:nvPicPr>
          <p:cNvPr id="17" name="Picture 20" descr="Minnie Mouse Animated Stickers – Stickers LINE | LINE STORE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06112" y="3676014"/>
            <a:ext cx="3661349" cy="3661350"/>
          </a:xfrm>
          <a:prstGeom prst="rect">
            <a:avLst/>
          </a:prstGeom>
          <a:noFill/>
        </p:spPr>
      </p:pic>
      <p:pic>
        <p:nvPicPr>
          <p:cNvPr id="18" name="Picture 22" descr="Minnie Mouse: Sweet Days – LINE stickers | LINE STORE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16551" y="1"/>
            <a:ext cx="3429000" cy="3429002"/>
          </a:xfrm>
          <a:prstGeom prst="rect">
            <a:avLst/>
          </a:prstGeom>
          <a:noFill/>
        </p:spPr>
      </p:pic>
      <p:pic>
        <p:nvPicPr>
          <p:cNvPr id="19" name="Picture 20" descr="ميني ماوس ملصقات 2 - الرموز التعبيرية الجديدة, GIF, ملصقات مجانا في  123emoji.com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3048187" y="5448055"/>
            <a:ext cx="3971925" cy="3214688"/>
          </a:xfrm>
          <a:prstGeom prst="rect">
            <a:avLst/>
          </a:prstGeom>
          <a:noFill/>
        </p:spPr>
      </p:pic>
      <p:pic>
        <p:nvPicPr>
          <p:cNvPr id="20" name="Picture 40" descr="Minnie Mouse Heart GIF - MinnieMouse Minnie Heart - Discover &amp; Share GIFs |  Minnie mouse drawing, Minnie mouse pictures, Minnie mouse stickers"/>
          <p:cNvPicPr>
            <a:picLocks noChangeAspect="1" noChangeArrowheads="1" noCrop="1"/>
          </p:cNvPicPr>
          <p:nvPr/>
        </p:nvPicPr>
        <p:blipFill>
          <a:blip r:embed="rId21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5846294" y="1"/>
            <a:ext cx="3343275" cy="32004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5900"/>
          <a:stretch>
            <a:fillRect/>
          </a:stretch>
        </p:blipFill>
        <p:spPr>
          <a:xfrm rot="-5400000">
            <a:off x="-2777410" y="3219562"/>
            <a:ext cx="9242952" cy="384787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8995960"/>
            <a:ext cx="1839565" cy="129104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700000">
            <a:off x="11954751" y="3051281"/>
            <a:ext cx="2425882" cy="1411422"/>
          </a:xfrm>
          <a:prstGeom prst="rect">
            <a:avLst/>
          </a:prstGeom>
        </p:spPr>
      </p:pic>
      <p:pic>
        <p:nvPicPr>
          <p:cNvPr id="17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25366" b="25366"/>
          <a:stretch>
            <a:fillRect/>
          </a:stretch>
        </p:blipFill>
        <p:spPr>
          <a:xfrm flipH="1">
            <a:off x="16463100" y="9165493"/>
            <a:ext cx="1911396" cy="1198967"/>
          </a:xfrm>
          <a:prstGeom prst="rect">
            <a:avLst/>
          </a:prstGeom>
        </p:spPr>
      </p:pic>
      <p:pic>
        <p:nvPicPr>
          <p:cNvPr id="25" name="Picture 22" descr="Introducing the all new Minnie Mouse sticker pack! Make your chats cuter  than ever with Mi… | Arte do mickey mouse, Wallpaper do mickey mouse,  Mickey mouse e amigos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2298154" y="149297"/>
            <a:ext cx="2764256" cy="2429522"/>
          </a:xfrm>
          <a:prstGeom prst="rect">
            <a:avLst/>
          </a:prstGeom>
          <a:noFill/>
        </p:spPr>
      </p:pic>
      <p:pic>
        <p:nvPicPr>
          <p:cNvPr id="26" name="Picture 24" descr="minnie mouse sorry | Mickey mouse cartoon, Mickey mouse art, Minnie mouse  image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4981231" y="586343"/>
            <a:ext cx="3021341" cy="2736083"/>
          </a:xfrm>
          <a:prstGeom prst="rect">
            <a:avLst/>
          </a:prstGeom>
          <a:noFill/>
        </p:spPr>
      </p:pic>
      <p:pic>
        <p:nvPicPr>
          <p:cNvPr id="27" name="Picture 26" descr="GIF descubierto por GLen =^○ 。○^=﻿. Descubre (¡y guarda!) tus propias  imágenes y videos en We H… | Minnie mouse images, Minnie mouse pictures,  Mickey mouse pictures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821295" y="6328381"/>
            <a:ext cx="4870004" cy="3177030"/>
          </a:xfrm>
          <a:prstGeom prst="rect">
            <a:avLst/>
          </a:prstGeom>
          <a:noFill/>
        </p:spPr>
      </p:pic>
      <p:pic>
        <p:nvPicPr>
          <p:cNvPr id="28" name="Picture 28" descr="Pin de Griselda Bernardino em GIF | Emoticons animados, Mikey desenho,  Emoticons engraçados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2892956" y="3958619"/>
            <a:ext cx="4372058" cy="3747477"/>
          </a:xfrm>
          <a:prstGeom prst="rect">
            <a:avLst/>
          </a:prstGeom>
          <a:noFill/>
        </p:spPr>
      </p:pic>
      <p:pic>
        <p:nvPicPr>
          <p:cNvPr id="29" name="Picture 38" descr="Pin de sp💫rtiffnaya en GIF | Emoticonos animados, Imagenes mickey y  minnie, Imagenes de mickey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051044" y="2731908"/>
            <a:ext cx="3957096" cy="3015972"/>
          </a:xfrm>
          <a:prstGeom prst="rect">
            <a:avLst/>
          </a:prstGeom>
          <a:noFill/>
        </p:spPr>
      </p:pic>
      <p:pic>
        <p:nvPicPr>
          <p:cNvPr id="32" name="Picture 14" descr="What Disney did to me… | Look | Camilla Julie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04595" y="151384"/>
            <a:ext cx="7741920" cy="4296767"/>
          </a:xfrm>
          <a:prstGeom prst="rect">
            <a:avLst/>
          </a:prstGeom>
          <a:noFill/>
        </p:spPr>
      </p:pic>
      <p:pic>
        <p:nvPicPr>
          <p:cNvPr id="33" name="Picture 24" descr="linesticker #minnie #mouse #sweet #store #days #lineMinnie Mouse: Sweet  Days – LINE-Sticker | … | Minnie mouse pictures, Minnie mouse stickers,  Mickey mouse images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707223" y="77968"/>
            <a:ext cx="3683127" cy="2390492"/>
          </a:xfrm>
          <a:prstGeom prst="rect">
            <a:avLst/>
          </a:prstGeom>
          <a:noFill/>
        </p:spPr>
      </p:pic>
      <p:pic>
        <p:nvPicPr>
          <p:cNvPr id="10" name="Picture 14" descr="صور انمى متحركة روائع ديزنى بالصور المتحركة - نورى">
            <a:extLst>
              <a:ext uri="{FF2B5EF4-FFF2-40B4-BE49-F238E27FC236}">
                <a16:creationId xmlns:a16="http://schemas.microsoft.com/office/drawing/2014/main" xmlns="" id="{CFF73BBF-FEB6-4FE6-B216-4D4947709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-322201" y="4859811"/>
            <a:ext cx="3957638" cy="4886325"/>
          </a:xfrm>
          <a:prstGeom prst="rect">
            <a:avLst/>
          </a:prstGeom>
          <a:noFill/>
        </p:spPr>
      </p:pic>
      <p:pic>
        <p:nvPicPr>
          <p:cNvPr id="11" name="Picture 24" descr="مدونه المفرح">
            <a:extLst>
              <a:ext uri="{FF2B5EF4-FFF2-40B4-BE49-F238E27FC236}">
                <a16:creationId xmlns:a16="http://schemas.microsoft.com/office/drawing/2014/main" xmlns="" id="{5DFA908D-C000-44F5-A8C8-23AF01E4C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4742168" y="3891664"/>
            <a:ext cx="4079127" cy="2379491"/>
          </a:xfrm>
          <a:prstGeom prst="rect">
            <a:avLst/>
          </a:prstGeom>
          <a:noFill/>
        </p:spPr>
      </p:pic>
      <p:pic>
        <p:nvPicPr>
          <p:cNvPr id="12" name="Picture 16" descr="الصناعة في فلسطين - Ourboox">
            <a:extLst>
              <a:ext uri="{FF2B5EF4-FFF2-40B4-BE49-F238E27FC236}">
                <a16:creationId xmlns:a16="http://schemas.microsoft.com/office/drawing/2014/main" xmlns="" id="{A2F89B98-4A87-45B6-9E2D-94D72768AC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857445" y="6271154"/>
            <a:ext cx="2686050" cy="3414713"/>
          </a:xfrm>
          <a:prstGeom prst="rect">
            <a:avLst/>
          </a:prstGeom>
          <a:noFill/>
        </p:spPr>
      </p:pic>
      <p:pic>
        <p:nvPicPr>
          <p:cNvPr id="13" name="Picture 18" descr="جدول الحصص الاسبوعي - ملف انجاز الكتروني">
            <a:extLst>
              <a:ext uri="{FF2B5EF4-FFF2-40B4-BE49-F238E27FC236}">
                <a16:creationId xmlns:a16="http://schemas.microsoft.com/office/drawing/2014/main" xmlns="" id="{311820DE-F6A9-43F3-9193-E7C7F89F4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611525" y="6271154"/>
            <a:ext cx="3471863" cy="3457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303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4812236" y="3543300"/>
            <a:ext cx="8647670" cy="2295380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6" name="Google Shape;180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9201" y="6652006"/>
            <a:ext cx="4857401" cy="363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92058" y="8195338"/>
            <a:ext cx="3995356" cy="1714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22614">
            <a:off x="2954201" y="7199072"/>
            <a:ext cx="12379597" cy="39164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3005244" cy="1076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541822" y="7623548"/>
            <a:ext cx="1106378" cy="14522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544745" y="7071628"/>
            <a:ext cx="1020129" cy="14687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544745" y="470467"/>
            <a:ext cx="1933912" cy="15295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975731" y="470467"/>
            <a:ext cx="597807" cy="857130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="" xmlns:a16="http://schemas.microsoft.com/office/drawing/2014/main" id="{A461B4F1-D01F-4B1C-82E0-FC99C25A5FCB}"/>
              </a:ext>
            </a:extLst>
          </p:cNvPr>
          <p:cNvGrpSpPr/>
          <p:nvPr/>
        </p:nvGrpSpPr>
        <p:grpSpPr>
          <a:xfrm>
            <a:off x="1935970" y="-92679"/>
            <a:ext cx="13989830" cy="3754611"/>
            <a:chOff x="1678819" y="-668753"/>
            <a:chExt cx="9938135" cy="3071414"/>
          </a:xfrm>
        </p:grpSpPr>
        <p:pic>
          <p:nvPicPr>
            <p:cNvPr id="20" name="Picture 2" descr="C:\Users\Mohammed\Desktop\ديباجة رياضيات1\واجب اليوم يابنات.jpg">
              <a:extLst>
                <a:ext uri="{FF2B5EF4-FFF2-40B4-BE49-F238E27FC236}">
                  <a16:creationId xmlns="" xmlns:a16="http://schemas.microsoft.com/office/drawing/2014/main" id="{DBACF4A6-3F39-4941-98D2-F505B9B2B9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clrChange>
                <a:clrFrom>
                  <a:srgbClr val="F6BBB7"/>
                </a:clrFrom>
                <a:clrTo>
                  <a:srgbClr val="F6BBB7">
                    <a:alpha val="0"/>
                  </a:srgbClr>
                </a:clrTo>
              </a:clrChange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1678819" y="1049799"/>
              <a:ext cx="6745091" cy="1352862"/>
            </a:xfrm>
            <a:prstGeom prst="rect">
              <a:avLst/>
            </a:prstGeom>
            <a:noFill/>
          </p:spPr>
        </p:pic>
        <p:grpSp>
          <p:nvGrpSpPr>
            <p:cNvPr id="21" name="مجموعة 20">
              <a:extLst>
                <a:ext uri="{FF2B5EF4-FFF2-40B4-BE49-F238E27FC236}">
                  <a16:creationId xmlns="" xmlns:a16="http://schemas.microsoft.com/office/drawing/2014/main" id="{C1BDC68E-4621-4DE7-87D1-4C13BC6CE37A}"/>
                </a:ext>
              </a:extLst>
            </p:cNvPr>
            <p:cNvGrpSpPr/>
            <p:nvPr/>
          </p:nvGrpSpPr>
          <p:grpSpPr>
            <a:xfrm>
              <a:off x="8659684" y="-668753"/>
              <a:ext cx="2957270" cy="2401750"/>
              <a:chOff x="14328260" y="-124486"/>
              <a:chExt cx="4435902" cy="3602629"/>
            </a:xfrm>
          </p:grpSpPr>
          <p:pic>
            <p:nvPicPr>
              <p:cNvPr id="22" name="Picture 6" descr="A close up of a logo&#10;&#10;Description automatically generated">
                <a:extLst>
                  <a:ext uri="{FF2B5EF4-FFF2-40B4-BE49-F238E27FC236}">
                    <a16:creationId xmlns="" xmlns:a16="http://schemas.microsoft.com/office/drawing/2014/main" id="{E8E9C07A-08F9-4774-959F-3D8B0EF973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rcRect l="20120" t="14610" r="12863" b="63466"/>
              <a:stretch/>
            </p:blipFill>
            <p:spPr>
              <a:xfrm rot="11509173">
                <a:off x="14722815" y="645172"/>
                <a:ext cx="3716894" cy="2750574"/>
              </a:xfrm>
              <a:prstGeom prst="rect">
                <a:avLst/>
              </a:prstGeom>
            </p:spPr>
          </p:pic>
          <p:pic>
            <p:nvPicPr>
              <p:cNvPr id="23" name="Picture 43">
                <a:extLst>
                  <a:ext uri="{FF2B5EF4-FFF2-40B4-BE49-F238E27FC236}">
                    <a16:creationId xmlns="" xmlns:a16="http://schemas.microsoft.com/office/drawing/2014/main" id="{9CDBD849-1BDB-4741-8EF6-01C6361902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rcRect l="21407" t="7100" r="73709" b="58254"/>
              <a:stretch/>
            </p:blipFill>
            <p:spPr>
              <a:xfrm rot="1210079">
                <a:off x="14851079" y="-124486"/>
                <a:ext cx="657554" cy="2069925"/>
              </a:xfrm>
              <a:prstGeom prst="rect">
                <a:avLst/>
              </a:prstGeom>
            </p:spPr>
          </p:pic>
          <p:sp>
            <p:nvSpPr>
              <p:cNvPr id="24" name="Rectangle 1">
                <a:extLst>
                  <a:ext uri="{FF2B5EF4-FFF2-40B4-BE49-F238E27FC236}">
                    <a16:creationId xmlns="" xmlns:a16="http://schemas.microsoft.com/office/drawing/2014/main" id="{D93F273C-9613-4608-BB72-F0E2E95F6AC4}"/>
                  </a:ext>
                </a:extLst>
              </p:cNvPr>
              <p:cNvSpPr/>
              <p:nvPr/>
            </p:nvSpPr>
            <p:spPr>
              <a:xfrm rot="688426">
                <a:off x="15442873" y="1464468"/>
                <a:ext cx="2577060" cy="1015654"/>
              </a:xfrm>
              <a:prstGeom prst="rect">
                <a:avLst/>
              </a:prstGeom>
              <a:noFill/>
            </p:spPr>
            <p:txBody>
              <a:bodyPr wrap="square" lIns="60955" tIns="30477" rIns="60955" bIns="30477">
                <a:spAutoFit/>
              </a:bodyPr>
              <a:lstStyle/>
              <a:p>
                <a:pPr algn="ctr"/>
                <a:r>
                  <a:rPr lang="ar-SA" sz="48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الخميس</a:t>
                </a:r>
                <a:endParaRPr lang="en-US" sz="48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25" name="Rectangle 22">
                <a:extLst>
                  <a:ext uri="{FF2B5EF4-FFF2-40B4-BE49-F238E27FC236}">
                    <a16:creationId xmlns="" xmlns:a16="http://schemas.microsoft.com/office/drawing/2014/main" id="{716F5816-3A4F-44E2-8791-57F320140411}"/>
                  </a:ext>
                </a:extLst>
              </p:cNvPr>
              <p:cNvSpPr/>
              <p:nvPr/>
            </p:nvSpPr>
            <p:spPr>
              <a:xfrm rot="688426">
                <a:off x="14328260" y="2462491"/>
                <a:ext cx="4435902" cy="1015652"/>
              </a:xfrm>
              <a:prstGeom prst="rect">
                <a:avLst/>
              </a:prstGeom>
              <a:noFill/>
            </p:spPr>
            <p:txBody>
              <a:bodyPr wrap="square" lIns="60955" tIns="30477" rIns="60955" bIns="30477">
                <a:spAutoFit/>
              </a:bodyPr>
              <a:lstStyle/>
              <a:p>
                <a:pPr algn="ctr"/>
                <a:r>
                  <a:rPr lang="ar-SA" sz="4800" dirty="0" smtClean="0">
                    <a:ln w="0"/>
                    <a:solidFill>
                      <a:srgbClr val="80008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2-2-1443هـ</a:t>
                </a:r>
                <a:endParaRPr lang="en-US" sz="4800" dirty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pic>
        <p:nvPicPr>
          <p:cNvPr id="28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73" y="3196651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5181600" y="3848100"/>
            <a:ext cx="7717809" cy="154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4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="" xmlns:a16="http://schemas.microsoft.com/office/drawing/2014/main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738" y="4824229"/>
            <a:ext cx="3556941" cy="38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2" t="43971" r="52291" b="34302"/>
          <a:stretch>
            <a:fillRect/>
          </a:stretch>
        </p:blipFill>
        <p:spPr bwMode="auto">
          <a:xfrm>
            <a:off x="6827330" y="6004223"/>
            <a:ext cx="2240103" cy="204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3282427" y="4927589"/>
            <a:ext cx="3582573" cy="5067977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5411448" y="4528298"/>
            <a:ext cx="1557852" cy="158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797" y="7071629"/>
            <a:ext cx="2293603" cy="2236264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5347809" y="7598267"/>
            <a:ext cx="978687" cy="1194140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137124" tIns="68543" rIns="137124" bIns="68543" anchor="t" anchorCtr="0">
            <a:noAutofit/>
          </a:bodyPr>
          <a:lstStyle/>
          <a:p>
            <a:endParaRPr sz="54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Picture 2" descr="C:\Users\سبحانك ربي\Desktop\giphy.gif">
            <a:extLst>
              <a:ext uri="{FF2B5EF4-FFF2-40B4-BE49-F238E27FC236}">
                <a16:creationId xmlns="" xmlns:a16="http://schemas.microsoft.com/office/drawing/2014/main" id="{5F9E3F2E-9507-4B65-90A5-E9F28273A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5895" flipH="1">
            <a:off x="2330310" y="7559005"/>
            <a:ext cx="3996444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مربع نص 141"/>
          <p:cNvSpPr txBox="1"/>
          <p:nvPr/>
        </p:nvSpPr>
        <p:spPr>
          <a:xfrm>
            <a:off x="5791200" y="9182100"/>
            <a:ext cx="300974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PT Bold Heading" pitchFamily="2" charset="-78"/>
              </a:rPr>
              <a:t>التدريب مهم تدربي دائماً</a:t>
            </a:r>
            <a:endParaRPr lang="ar-SA" sz="3200" dirty="0">
              <a:solidFill>
                <a:schemeClr val="tx2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 l="16860"/>
          <a:stretch>
            <a:fillRect/>
          </a:stretch>
        </p:blipFill>
        <p:spPr>
          <a:xfrm>
            <a:off x="-92058" y="8801100"/>
            <a:ext cx="1709107" cy="1637101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1142194">
            <a:off x="16656439" y="3419661"/>
            <a:ext cx="625722" cy="1686996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1889028">
            <a:off x="7616469" y="1042726"/>
            <a:ext cx="1660274" cy="385031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7440847" y="9519925"/>
            <a:ext cx="938824" cy="881375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 t="17429"/>
          <a:stretch>
            <a:fillRect/>
          </a:stretch>
        </p:blipFill>
        <p:spPr>
          <a:xfrm>
            <a:off x="15448408" y="-6060"/>
            <a:ext cx="1810892" cy="175725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9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9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1784"/>
          <a:stretch>
            <a:fillRect/>
          </a:stretch>
        </p:blipFill>
        <p:spPr>
          <a:xfrm>
            <a:off x="0" y="0"/>
            <a:ext cx="18288000" cy="7008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02772" y="5078886"/>
            <a:ext cx="1642240" cy="1929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32279" y="0"/>
            <a:ext cx="2055721" cy="16371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38058" y="8986966"/>
            <a:ext cx="1849942" cy="1298323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11437772" y="-840709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11730322" y="522983"/>
            <a:ext cx="2302280" cy="1537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0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0050"/>
            <a:ext cx="10287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6081931" y="2736424"/>
            <a:ext cx="7536935" cy="1246496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 defTabSz="1371429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5875380" y="4501805"/>
            <a:ext cx="8122013" cy="1154162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 defTabSz="1371429">
              <a:defRPr/>
            </a:pP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96" t="25276" r="20515" b="55842"/>
          <a:stretch>
            <a:fillRect/>
          </a:stretch>
        </p:blipFill>
        <p:spPr bwMode="auto">
          <a:xfrm>
            <a:off x="13618865" y="-69945"/>
            <a:ext cx="1923720" cy="149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ستطيل 13"/>
          <p:cNvSpPr/>
          <p:nvPr/>
        </p:nvSpPr>
        <p:spPr>
          <a:xfrm>
            <a:off x="12319030" y="932301"/>
            <a:ext cx="1198726" cy="415498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ctr" defTabSz="1371429">
              <a:buClr>
                <a:prstClr val="black"/>
              </a:buClr>
              <a:defRPr/>
            </a:pPr>
            <a:r>
              <a:rPr lang="ar-AE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بطاقة خروج</a:t>
            </a:r>
            <a:endParaRPr lang="x-none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6261021" y="-290690"/>
            <a:ext cx="1998235" cy="1935441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12984064" y="9066372"/>
            <a:ext cx="3048000" cy="1088674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2400" dirty="0" err="1">
                  <a:solidFill>
                    <a:srgbClr val="CC3399"/>
                  </a:solidFill>
                </a:rPr>
                <a:t>Jcliiio</a:t>
              </a:r>
              <a:endParaRPr sz="24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22614">
            <a:off x="1400823" y="251908"/>
            <a:ext cx="15937726" cy="23675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9374" r="62394"/>
          <a:stretch>
            <a:fillRect/>
          </a:stretch>
        </p:blipFill>
        <p:spPr>
          <a:xfrm>
            <a:off x="16452724" y="-44294"/>
            <a:ext cx="1926947" cy="28951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8612" r="27947"/>
          <a:stretch>
            <a:fillRect/>
          </a:stretch>
        </p:blipFill>
        <p:spPr>
          <a:xfrm>
            <a:off x="14071722" y="-84479"/>
            <a:ext cx="4307949" cy="14077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4612" t="14899"/>
          <a:stretch>
            <a:fillRect/>
          </a:stretch>
        </p:blipFill>
        <p:spPr>
          <a:xfrm>
            <a:off x="-65072" y="-4109"/>
            <a:ext cx="2742060" cy="28549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7048" t="47145"/>
          <a:stretch>
            <a:fillRect/>
          </a:stretch>
        </p:blipFill>
        <p:spPr>
          <a:xfrm>
            <a:off x="-145441" y="-124663"/>
            <a:ext cx="4361719" cy="1447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34672">
            <a:off x="826502" y="8330817"/>
            <a:ext cx="1395292" cy="10781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43282" y="6482690"/>
            <a:ext cx="597807" cy="8571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07054" y="4457700"/>
            <a:ext cx="597807" cy="857130"/>
          </a:xfrm>
          <a:prstGeom prst="rect">
            <a:avLst/>
          </a:prstGeom>
        </p:spPr>
      </p:pic>
      <p:pic>
        <p:nvPicPr>
          <p:cNvPr id="52" name="Google Shape;290;p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03501" y="2861323"/>
            <a:ext cx="11680847" cy="74922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3" name="Google Shape;295;p40"/>
          <p:cNvPicPr preferRelativeResize="0"/>
          <p:nvPr/>
        </p:nvPicPr>
        <p:blipFill rotWithShape="1">
          <a:blip r:embed="rId15">
            <a:alphaModFix/>
          </a:blip>
          <a:srcRect l="32006" t="19826" r="52023" b="9790"/>
          <a:stretch/>
        </p:blipFill>
        <p:spPr>
          <a:xfrm rot="5400000">
            <a:off x="16123335" y="7604566"/>
            <a:ext cx="1381850" cy="4567904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296;p40">
            <a:hlinkClick r:id="" action="ppaction://hlinkshowjump?jump=nextslide"/>
          </p:cNvPr>
          <p:cNvSpPr/>
          <p:nvPr/>
        </p:nvSpPr>
        <p:spPr>
          <a:xfrm rot="-5400000">
            <a:off x="16707181" y="9676016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55" name="Google Shape;298;p40">
            <a:hlinkClick r:id="" action="ppaction://noaction"/>
          </p:cNvPr>
          <p:cNvSpPr/>
          <p:nvPr/>
        </p:nvSpPr>
        <p:spPr>
          <a:xfrm>
            <a:off x="14459659" y="2620593"/>
            <a:ext cx="3460800" cy="981600"/>
          </a:xfrm>
          <a:prstGeom prst="rect">
            <a:avLst/>
          </a:prstGeom>
          <a:solidFill>
            <a:srgbClr val="93C47D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pic>
        <p:nvPicPr>
          <p:cNvPr id="56" name="Google Shape;300;p40">
            <a:hlinkClick r:id="" action="ppaction://noaction"/>
          </p:cNvPr>
          <p:cNvPicPr preferRelativeResize="0"/>
          <p:nvPr/>
        </p:nvPicPr>
        <p:blipFill rotWithShape="1">
          <a:blip r:embed="rId15">
            <a:alphaModFix/>
          </a:blip>
          <a:srcRect l="32005" t="19826" r="39798" b="9790"/>
          <a:stretch/>
        </p:blipFill>
        <p:spPr>
          <a:xfrm rot="-5400000">
            <a:off x="15164161" y="-65055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302;p40">
            <a:hlinkClick r:id="" action="ppaction://noaction"/>
          </p:cNvPr>
          <p:cNvSpPr/>
          <p:nvPr/>
        </p:nvSpPr>
        <p:spPr>
          <a:xfrm>
            <a:off x="15613240" y="837063"/>
            <a:ext cx="2302280" cy="1537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Google Shape;303;p40">
            <a:hlinkClick r:id="" action="ppaction://noaction"/>
          </p:cNvPr>
          <p:cNvSpPr/>
          <p:nvPr/>
        </p:nvSpPr>
        <p:spPr>
          <a:xfrm>
            <a:off x="14764459" y="3726293"/>
            <a:ext cx="3460800" cy="9816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59" name="Google Shape;305;p40">
            <a:hlinkClick r:id="" action="ppaction://noaction"/>
          </p:cNvPr>
          <p:cNvSpPr/>
          <p:nvPr/>
        </p:nvSpPr>
        <p:spPr>
          <a:xfrm>
            <a:off x="14764459" y="4831994"/>
            <a:ext cx="3460800" cy="9816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60" name="Google Shape;307;p40">
            <a:hlinkClick r:id="" action="ppaction://noaction"/>
          </p:cNvPr>
          <p:cNvSpPr/>
          <p:nvPr/>
        </p:nvSpPr>
        <p:spPr>
          <a:xfrm rot="-5400000">
            <a:off x="14889261" y="2935793"/>
            <a:ext cx="388700" cy="475301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61" name="Google Shape;308;p40">
            <a:hlinkClick r:id="" action="ppaction://noaction"/>
          </p:cNvPr>
          <p:cNvSpPr/>
          <p:nvPr/>
        </p:nvSpPr>
        <p:spPr>
          <a:xfrm rot="-5400000">
            <a:off x="15194061" y="3988570"/>
            <a:ext cx="388700" cy="475301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62" name="Google Shape;309;p40">
            <a:hlinkClick r:id="" action="ppaction://noaction"/>
          </p:cNvPr>
          <p:cNvSpPr/>
          <p:nvPr/>
        </p:nvSpPr>
        <p:spPr>
          <a:xfrm rot="-5400000">
            <a:off x="15194061" y="5085119"/>
            <a:ext cx="388700" cy="475301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63" name="Google Shape;310;p40">
            <a:hlinkClick r:id="rId16" action="ppaction://hlinksldjump"/>
          </p:cNvPr>
          <p:cNvSpPr/>
          <p:nvPr/>
        </p:nvSpPr>
        <p:spPr>
          <a:xfrm>
            <a:off x="14764459" y="5937693"/>
            <a:ext cx="3460800" cy="981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64" name="Google Shape;312;p40">
            <a:hlinkClick r:id="rId16" action="ppaction://hlinksldjump"/>
          </p:cNvPr>
          <p:cNvSpPr/>
          <p:nvPr/>
        </p:nvSpPr>
        <p:spPr>
          <a:xfrm rot="-5400000">
            <a:off x="15194061" y="6190820"/>
            <a:ext cx="388700" cy="475301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65" name="Google Shape;313;p40">
            <a:hlinkClick r:id="" action="ppaction://noaction"/>
          </p:cNvPr>
          <p:cNvSpPr/>
          <p:nvPr/>
        </p:nvSpPr>
        <p:spPr>
          <a:xfrm>
            <a:off x="14764459" y="7043392"/>
            <a:ext cx="3460800" cy="98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66" name="Google Shape;315;p40">
            <a:hlinkClick r:id="" action="ppaction://noaction"/>
          </p:cNvPr>
          <p:cNvSpPr/>
          <p:nvPr/>
        </p:nvSpPr>
        <p:spPr>
          <a:xfrm rot="-5400000">
            <a:off x="15194061" y="7296520"/>
            <a:ext cx="388700" cy="475301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l" rtl="0"/>
            <a:endParaRPr sz="3600"/>
          </a:p>
        </p:txBody>
      </p:sp>
      <p:pic>
        <p:nvPicPr>
          <p:cNvPr id="67" name="Picture 2">
            <a:extLst>
              <a:ext uri="{FF2B5EF4-FFF2-40B4-BE49-F238E27FC236}">
                <a16:creationId xmlns="" xmlns:a16="http://schemas.microsoft.com/office/drawing/2014/main" id="{DE8992CB-877B-4719-BA56-A7C2B03F8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/>
          </a:blip>
          <a:srcRect/>
          <a:stretch>
            <a:fillRect/>
          </a:stretch>
        </p:blipFill>
        <p:spPr bwMode="auto">
          <a:xfrm>
            <a:off x="3486524" y="806423"/>
            <a:ext cx="10230058" cy="117602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4155528" y="4022695"/>
            <a:ext cx="10519200" cy="769427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47" tIns="68573" rIns="137147" bIns="68573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464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سَعيداً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69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5109452" y="2964036"/>
            <a:ext cx="8607129" cy="807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62" tIns="91431" rIns="182862" bIns="91431">
            <a:spAutoFit/>
          </a:bodyPr>
          <a:lstStyle/>
          <a:p>
            <a:pPr algn="ctr"/>
            <a:r>
              <a:rPr lang="ar-AE" sz="4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شكراً</a:t>
            </a:r>
            <a:r>
              <a:rPr lang="ar-AE" sz="4100" b="1" dirty="0">
                <a:solidFill>
                  <a:srgbClr val="494D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1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لكم</a:t>
            </a:r>
            <a:r>
              <a:rPr lang="ar-AE" sz="4100" b="1" dirty="0">
                <a:solidFill>
                  <a:srgbClr val="494D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يا </a:t>
            </a:r>
            <a:r>
              <a:rPr lang="ar-SA" sz="41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بناتي المدلات</a:t>
            </a:r>
            <a:r>
              <a:rPr lang="ar-AE" sz="4100" b="1" dirty="0">
                <a:solidFill>
                  <a:srgbClr val="494D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ar-AE" sz="4100" b="1" dirty="0">
                <a:solidFill>
                  <a:srgbClr val="494D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حسن</a:t>
            </a:r>
            <a:r>
              <a:rPr lang="ar-AE" sz="4100" b="1" dirty="0">
                <a:solidFill>
                  <a:srgbClr val="494D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استماعكم </a:t>
            </a:r>
          </a:p>
        </p:txBody>
      </p:sp>
      <p:pic>
        <p:nvPicPr>
          <p:cNvPr id="70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5152621" y="3672712"/>
            <a:ext cx="1099145" cy="845492"/>
          </a:xfrm>
          <a:prstGeom prst="rect">
            <a:avLst/>
          </a:prstGeom>
        </p:spPr>
      </p:pic>
      <p:grpSp>
        <p:nvGrpSpPr>
          <p:cNvPr id="71" name="مجموعة 70">
            <a:extLst>
              <a:ext uri="{FF2B5EF4-FFF2-40B4-BE49-F238E27FC236}">
                <a16:creationId xmlns="" xmlns:a16="http://schemas.microsoft.com/office/drawing/2014/main" id="{AF478062-02BA-4D22-9BE1-29DD54ED7C62}"/>
              </a:ext>
            </a:extLst>
          </p:cNvPr>
          <p:cNvGrpSpPr/>
          <p:nvPr/>
        </p:nvGrpSpPr>
        <p:grpSpPr>
          <a:xfrm>
            <a:off x="2135699" y="8342410"/>
            <a:ext cx="1907340" cy="1385523"/>
            <a:chOff x="1571898" y="7663473"/>
            <a:chExt cx="2543120" cy="1847363"/>
          </a:xfrm>
        </p:grpSpPr>
        <p:grpSp>
          <p:nvGrpSpPr>
            <p:cNvPr id="72" name="Group 6">
              <a:extLst>
                <a:ext uri="{FF2B5EF4-FFF2-40B4-BE49-F238E27FC236}">
                  <a16:creationId xmlns="" xmlns:a16="http://schemas.microsoft.com/office/drawing/2014/main" id="{941196DB-5113-4879-9779-ABAE2CDE85D7}"/>
                </a:ext>
              </a:extLst>
            </p:cNvPr>
            <p:cNvGrpSpPr/>
            <p:nvPr/>
          </p:nvGrpSpPr>
          <p:grpSpPr>
            <a:xfrm rot="610634">
              <a:off x="1571898" y="7663473"/>
              <a:ext cx="2543120" cy="1847363"/>
              <a:chOff x="-198927" y="548467"/>
              <a:chExt cx="2878515" cy="1950298"/>
            </a:xfrm>
          </p:grpSpPr>
          <p:pic>
            <p:nvPicPr>
              <p:cNvPr id="74" name="Picture 7">
                <a:extLst>
                  <a:ext uri="{FF2B5EF4-FFF2-40B4-BE49-F238E27FC236}">
                    <a16:creationId xmlns="" xmlns:a16="http://schemas.microsoft.com/office/drawing/2014/main" id="{4BB8AC39-23EC-4B17-A12A-3520E94C1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>
              <a:xfrm rot="21371278">
                <a:off x="-198927" y="551982"/>
                <a:ext cx="2618052" cy="1946783"/>
              </a:xfrm>
              <a:prstGeom prst="rect">
                <a:avLst/>
              </a:prstGeom>
              <a:effectLst>
                <a:reflection blurRad="6350" stA="50000" endA="300" endPos="55000" dir="5400000" sy="-100000" algn="bl" rotWithShape="0"/>
              </a:effectLst>
            </p:spPr>
          </p:pic>
          <p:pic>
            <p:nvPicPr>
              <p:cNvPr id="75" name="Picture 8">
                <a:extLst>
                  <a:ext uri="{FF2B5EF4-FFF2-40B4-BE49-F238E27FC236}">
                    <a16:creationId xmlns="" xmlns:a16="http://schemas.microsoft.com/office/drawing/2014/main" id="{40E0295B-A758-4A45-A02C-4BF8C9A03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>
              <a:xfrm rot="2107769">
                <a:off x="1499382" y="548467"/>
                <a:ext cx="1180206" cy="400778"/>
              </a:xfrm>
              <a:prstGeom prst="rect">
                <a:avLst/>
              </a:prstGeom>
            </p:spPr>
          </p:pic>
        </p:grpSp>
        <p:pic>
          <p:nvPicPr>
            <p:cNvPr id="73" name="Picture 31">
              <a:extLst>
                <a:ext uri="{FF2B5EF4-FFF2-40B4-BE49-F238E27FC236}">
                  <a16:creationId xmlns="" xmlns:a16="http://schemas.microsoft.com/office/drawing/2014/main" id="{BA68D249-DBD7-401E-AFEC-E32A46BE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0912676">
              <a:off x="2290294" y="8092402"/>
              <a:ext cx="1006923" cy="86412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6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1881710" y="8947935"/>
            <a:ext cx="1733471" cy="1636952"/>
          </a:xfrm>
          <a:prstGeom prst="rect">
            <a:avLst/>
          </a:prstGeom>
        </p:spPr>
      </p:pic>
      <p:sp>
        <p:nvSpPr>
          <p:cNvPr id="77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7816728" y="5198604"/>
            <a:ext cx="7231557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29"/>
            <a:r>
              <a:rPr lang="ar-SA" sz="4200" dirty="0">
                <a:solidFill>
                  <a:srgbClr val="CC0099"/>
                </a:solidFill>
                <a:cs typeface="PT Bold Heading" pitchFamily="2" charset="-78"/>
              </a:rPr>
              <a:t>انتهت حصتنا بالتوفيق </a:t>
            </a:r>
          </a:p>
          <a:p>
            <a:pPr algn="ctr" defTabSz="1371429"/>
            <a:r>
              <a:rPr lang="ar-SA" sz="4200" dirty="0">
                <a:solidFill>
                  <a:srgbClr val="CC0099"/>
                </a:solidFill>
                <a:cs typeface="PT Bold Heading" pitchFamily="2" charset="-78"/>
              </a:rPr>
              <a:t>والتيسير</a:t>
            </a:r>
            <a:endParaRPr lang="en-US" sz="42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pic>
        <p:nvPicPr>
          <p:cNvPr id="78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tretch>
            <a:fillRect/>
          </a:stretch>
        </p:blipFill>
        <p:spPr bwMode="auto">
          <a:xfrm>
            <a:off x="3958686" y="5097634"/>
            <a:ext cx="3858042" cy="192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39802" t="78057" r="35493" b="17140"/>
          <a:stretch/>
        </p:blipFill>
        <p:spPr>
          <a:xfrm>
            <a:off x="5391558" y="7031075"/>
            <a:ext cx="8667770" cy="947489"/>
          </a:xfrm>
          <a:prstGeom prst="rect">
            <a:avLst/>
          </a:prstGeom>
        </p:spPr>
      </p:pic>
      <p:sp>
        <p:nvSpPr>
          <p:cNvPr id="80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3810000" y="8346796"/>
            <a:ext cx="12954000" cy="630846"/>
          </a:xfrm>
          <a:prstGeom prst="rect">
            <a:avLst/>
          </a:prstGeom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AE" sz="32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81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2837389" y="6783130"/>
            <a:ext cx="1665515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GB"/>
          </a:p>
        </p:txBody>
      </p:sp>
      <p:sp>
        <p:nvSpPr>
          <p:cNvPr id="82" name="مستطيل 81">
            <a:extLst>
              <a:ext uri="{FF2B5EF4-FFF2-40B4-BE49-F238E27FC236}">
                <a16:creationId xmlns="" xmlns:a16="http://schemas.microsoft.com/office/drawing/2014/main" id="{D59D7BC4-5496-4EC3-9E3D-C515FB66BF20}"/>
              </a:ext>
            </a:extLst>
          </p:cNvPr>
          <p:cNvSpPr/>
          <p:nvPr/>
        </p:nvSpPr>
        <p:spPr>
          <a:xfrm rot="20425507">
            <a:off x="4546123" y="8279070"/>
            <a:ext cx="1740857" cy="8131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r>
              <a:rPr lang="ar-SA" sz="2100" b="1" dirty="0">
                <a:solidFill>
                  <a:srgbClr val="C400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الرحمن ورعايته</a:t>
            </a:r>
          </a:p>
        </p:txBody>
      </p:sp>
      <p:pic>
        <p:nvPicPr>
          <p:cNvPr id="83" name="Google Shape;662;p5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17762288">
            <a:off x="3533440" y="484121"/>
            <a:ext cx="954414" cy="97260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669;p51">
            <a:hlinkClick r:id="" action="ppaction://noaction"/>
          </p:cNvPr>
          <p:cNvSpPr txBox="1">
            <a:spLocks/>
          </p:cNvSpPr>
          <p:nvPr/>
        </p:nvSpPr>
        <p:spPr>
          <a:xfrm>
            <a:off x="15691960" y="2751993"/>
            <a:ext cx="1831800" cy="718800"/>
          </a:xfrm>
          <a:prstGeom prst="rect">
            <a:avLst/>
          </a:prstGeom>
        </p:spPr>
        <p:txBody>
          <a:bodyPr spcFirstLastPara="1" vert="horz" wrap="square" lIns="182832" tIns="182832" rIns="182832" bIns="182832" rtlCol="1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ar-SA" sz="2400"/>
              <a:t>نراجع الدرس</a:t>
            </a:r>
            <a:endParaRPr lang="ar-SA" sz="2400" dirty="0"/>
          </a:p>
        </p:txBody>
      </p:sp>
      <p:sp>
        <p:nvSpPr>
          <p:cNvPr id="85" name="Google Shape;674;p51">
            <a:hlinkClick r:id="" action="ppaction://noaction"/>
          </p:cNvPr>
          <p:cNvSpPr txBox="1">
            <a:spLocks/>
          </p:cNvSpPr>
          <p:nvPr/>
        </p:nvSpPr>
        <p:spPr>
          <a:xfrm>
            <a:off x="15589559" y="3857693"/>
            <a:ext cx="1831800" cy="718800"/>
          </a:xfrm>
          <a:prstGeom prst="rect">
            <a:avLst/>
          </a:prstGeom>
        </p:spPr>
        <p:txBody>
          <a:bodyPr spcFirstLastPara="1" vert="horz" wrap="square" lIns="182832" tIns="182832" rIns="182832" bIns="182832" rtlCol="1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ar-SA" sz="2400" dirty="0"/>
              <a:t>نحل الواجب</a:t>
            </a:r>
          </a:p>
        </p:txBody>
      </p:sp>
      <p:sp>
        <p:nvSpPr>
          <p:cNvPr id="86" name="Google Shape;676;p51">
            <a:hlinkClick r:id="rId27" action="ppaction://hlinksldjump"/>
          </p:cNvPr>
          <p:cNvSpPr txBox="1">
            <a:spLocks/>
          </p:cNvSpPr>
          <p:nvPr/>
        </p:nvSpPr>
        <p:spPr>
          <a:xfrm>
            <a:off x="15691960" y="4963394"/>
            <a:ext cx="2228501" cy="718800"/>
          </a:xfrm>
          <a:prstGeom prst="rect">
            <a:avLst/>
          </a:prstGeom>
        </p:spPr>
        <p:txBody>
          <a:bodyPr spcFirstLastPara="1" vert="horz" wrap="square" lIns="182832" tIns="182832" rIns="182832" bIns="182832" rtlCol="1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ar-SA" sz="2400"/>
              <a:t>نحضر درس بكرة</a:t>
            </a:r>
            <a:endParaRPr lang="ar-SA" sz="2400" dirty="0"/>
          </a:p>
        </p:txBody>
      </p:sp>
      <p:sp>
        <p:nvSpPr>
          <p:cNvPr id="87" name="Google Shape;681;p51">
            <a:hlinkClick r:id="rId16" action="ppaction://hlinksldjump"/>
          </p:cNvPr>
          <p:cNvSpPr txBox="1">
            <a:spLocks/>
          </p:cNvSpPr>
          <p:nvPr/>
        </p:nvSpPr>
        <p:spPr>
          <a:xfrm>
            <a:off x="15691960" y="6069093"/>
            <a:ext cx="2228499" cy="718800"/>
          </a:xfrm>
          <a:prstGeom prst="rect">
            <a:avLst/>
          </a:prstGeom>
        </p:spPr>
        <p:txBody>
          <a:bodyPr spcFirstLastPara="1" vert="horz" wrap="square" lIns="182832" tIns="182832" rIns="182832" bIns="182832" rtlCol="1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ar-SA" sz="2400"/>
              <a:t>نستمتع باقي اليوم</a:t>
            </a:r>
            <a:endParaRPr lang="ar-SA" sz="2400" dirty="0"/>
          </a:p>
        </p:txBody>
      </p:sp>
      <p:sp>
        <p:nvSpPr>
          <p:cNvPr id="88" name="Google Shape;684;p51">
            <a:hlinkClick r:id="rId28" action="ppaction://hlinksldjump"/>
          </p:cNvPr>
          <p:cNvSpPr txBox="1">
            <a:spLocks/>
          </p:cNvSpPr>
          <p:nvPr/>
        </p:nvSpPr>
        <p:spPr>
          <a:xfrm>
            <a:off x="15691960" y="7174792"/>
            <a:ext cx="1831800" cy="718800"/>
          </a:xfrm>
          <a:prstGeom prst="rect">
            <a:avLst/>
          </a:prstGeom>
        </p:spPr>
        <p:txBody>
          <a:bodyPr spcFirstLastPara="1" vert="horz" wrap="square" lIns="182832" tIns="182832" rIns="182832" bIns="182832" rtlCol="1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ar-SA" sz="2400"/>
              <a:t>ندعو الله دائماً</a:t>
            </a:r>
            <a:endParaRPr lang="ar-SA" sz="2400" dirty="0"/>
          </a:p>
        </p:txBody>
      </p:sp>
      <p:sp>
        <p:nvSpPr>
          <p:cNvPr id="89" name="مربع نص 88"/>
          <p:cNvSpPr txBox="1"/>
          <p:nvPr/>
        </p:nvSpPr>
        <p:spPr>
          <a:xfrm>
            <a:off x="15863059" y="1075964"/>
            <a:ext cx="1939301" cy="369324"/>
          </a:xfrm>
          <a:prstGeom prst="rect">
            <a:avLst/>
          </a:prstGeom>
          <a:noFill/>
        </p:spPr>
        <p:txBody>
          <a:bodyPr wrap="square" lIns="91431" tIns="45716" rIns="91431" bIns="45716" rtlCol="1">
            <a:spAutoFit/>
          </a:bodyPr>
          <a:lstStyle/>
          <a:p>
            <a:pPr algn="ctr"/>
            <a:r>
              <a:rPr lang="ar-SA" dirty="0" smtClean="0"/>
              <a:t>نصائح خفيفة لطيفة</a:t>
            </a:r>
            <a:endParaRPr lang="ar-SA" dirty="0"/>
          </a:p>
        </p:txBody>
      </p:sp>
      <p:pic>
        <p:nvPicPr>
          <p:cNvPr id="90" name="Picture 1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19530768">
            <a:off x="14212085" y="1790187"/>
            <a:ext cx="818274" cy="920349"/>
          </a:xfrm>
          <a:prstGeom prst="rect">
            <a:avLst/>
          </a:prstGeom>
        </p:spPr>
      </p:pic>
      <p:pic>
        <p:nvPicPr>
          <p:cNvPr id="91" name="object 14"/>
          <p:cNvPicPr/>
          <p:nvPr/>
        </p:nvPicPr>
        <p:blipFill>
          <a:blip r:embed="rId31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132406">
            <a:off x="15907147" y="1438986"/>
            <a:ext cx="520167" cy="6172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 b="24512"/>
          <a:stretch>
            <a:fillRect/>
          </a:stretch>
        </p:blipFill>
        <p:spPr>
          <a:xfrm>
            <a:off x="15589559" y="7893592"/>
            <a:ext cx="1987097" cy="16247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 rot="-2700000">
            <a:off x="42865" y="2143520"/>
            <a:ext cx="6545613" cy="20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 spc="400">
                <a:solidFill>
                  <a:srgbClr val="FFFFFF"/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6860"/>
          <a:stretch>
            <a:fillRect/>
          </a:stretch>
        </p:blipFill>
        <p:spPr>
          <a:xfrm>
            <a:off x="-65072" y="8649899"/>
            <a:ext cx="1709107" cy="16371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889028">
            <a:off x="9567471" y="2367418"/>
            <a:ext cx="1660274" cy="3850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3063"/>
          <a:stretch>
            <a:fillRect/>
          </a:stretch>
        </p:blipFill>
        <p:spPr>
          <a:xfrm rot="-8598904">
            <a:off x="-476034" y="60909"/>
            <a:ext cx="1857649" cy="14944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1907" b="21056"/>
          <a:stretch>
            <a:fillRect/>
          </a:stretch>
        </p:blipFill>
        <p:spPr>
          <a:xfrm>
            <a:off x="17440847" y="9468449"/>
            <a:ext cx="938824" cy="881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17429"/>
          <a:stretch>
            <a:fillRect/>
          </a:stretch>
        </p:blipFill>
        <p:spPr>
          <a:xfrm>
            <a:off x="15448408" y="-57536"/>
            <a:ext cx="1810892" cy="175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34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67E751-0686-4EE5-83B5-2B0A5255FC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4C4F067-E25B-417C-9068-7FD9C1915F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1026" name="Picture 2" descr="dani's introduction/ice breaker! | Disney Amino">
            <a:extLst>
              <a:ext uri="{FF2B5EF4-FFF2-40B4-BE49-F238E27FC236}">
                <a16:creationId xmlns:a16="http://schemas.microsoft.com/office/drawing/2014/main" xmlns="" id="{3266FCED-C30B-4107-BD4D-1A4694C513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EC5417-B590-4D65-93A1-743241549E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" y="6622956"/>
            <a:ext cx="2380805" cy="358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BA2D76-974E-4597-88A6-49856757E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711183" y="6622956"/>
            <a:ext cx="2580198" cy="3616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944A0C-E748-4158-B35D-445D31A4C5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5453198" y="6402202"/>
            <a:ext cx="3983505" cy="3953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E8B5843-5348-471C-9249-EC93A513D0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14693879" y="6471257"/>
            <a:ext cx="2933364" cy="3884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55D8587-CCD2-46F9-97B5-4C2D2DBF75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9070193" y="5658195"/>
            <a:ext cx="2980325" cy="45819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4FE7FF4-AE07-44B5-8272-4C248CAB76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12690269" y="6200451"/>
            <a:ext cx="2118609" cy="4048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5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15400" y="27214"/>
            <a:ext cx="3199434" cy="23143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44800" y="-337238"/>
            <a:ext cx="3199434" cy="23143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75582" y="-1"/>
            <a:ext cx="3199434" cy="23143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30600" y="1823528"/>
            <a:ext cx="3199434" cy="2314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1936296" y="3434139"/>
            <a:ext cx="1759335" cy="14074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5262" y="5213663"/>
            <a:ext cx="1893896" cy="9125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815964" y="1652124"/>
            <a:ext cx="1759335" cy="178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05262" y="2113263"/>
            <a:ext cx="1856265" cy="1782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02496" y="4638185"/>
            <a:ext cx="1543475" cy="7436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0" y="0"/>
            <a:ext cx="2159692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b="33006"/>
          <a:stretch>
            <a:fillRect/>
          </a:stretch>
        </p:blipFill>
        <p:spPr>
          <a:xfrm>
            <a:off x="-265653" y="9154874"/>
            <a:ext cx="1844141" cy="113212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014997">
            <a:off x="12423489" y="8870533"/>
            <a:ext cx="1514997" cy="7755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 r="29876" b="27632"/>
          <a:stretch>
            <a:fillRect/>
          </a:stretch>
        </p:blipFill>
        <p:spPr>
          <a:xfrm>
            <a:off x="16888634" y="9099352"/>
            <a:ext cx="1453451" cy="12599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225575" y="524820"/>
            <a:ext cx="1106378" cy="1452287"/>
          </a:xfrm>
          <a:prstGeom prst="rect">
            <a:avLst/>
          </a:prstGeom>
        </p:spPr>
      </p:pic>
      <p:pic>
        <p:nvPicPr>
          <p:cNvPr id="22" name="IMG_1672.png" descr="IMG_1672.png">
            <a:extLst>
              <a:ext uri="{FF2B5EF4-FFF2-40B4-BE49-F238E27FC236}">
                <a16:creationId xmlns:a16="http://schemas.microsoft.com/office/drawing/2014/main" xmlns="" id="{0BC30F05-78CB-41F3-A54F-AE5BF086B242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206" t="189" r="203" b="716"/>
          <a:stretch>
            <a:fillRect/>
          </a:stretch>
        </p:blipFill>
        <p:spPr>
          <a:xfrm>
            <a:off x="14001385" y="2126414"/>
            <a:ext cx="1337968" cy="1327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6623" y="0"/>
                </a:moveTo>
                <a:cubicBezTo>
                  <a:pt x="16595" y="3"/>
                  <a:pt x="16454" y="4"/>
                  <a:pt x="16451" y="7"/>
                </a:cubicBezTo>
                <a:cubicBezTo>
                  <a:pt x="16424" y="35"/>
                  <a:pt x="16167" y="119"/>
                  <a:pt x="15882" y="192"/>
                </a:cubicBezTo>
                <a:cubicBezTo>
                  <a:pt x="15170" y="375"/>
                  <a:pt x="14503" y="770"/>
                  <a:pt x="13924" y="1352"/>
                </a:cubicBezTo>
                <a:cubicBezTo>
                  <a:pt x="13531" y="1748"/>
                  <a:pt x="13349" y="2013"/>
                  <a:pt x="12998" y="2715"/>
                </a:cubicBezTo>
                <a:cubicBezTo>
                  <a:pt x="12758" y="3194"/>
                  <a:pt x="12394" y="3913"/>
                  <a:pt x="12190" y="4313"/>
                </a:cubicBezTo>
                <a:cubicBezTo>
                  <a:pt x="11985" y="4713"/>
                  <a:pt x="11818" y="5081"/>
                  <a:pt x="11818" y="5130"/>
                </a:cubicBezTo>
                <a:cubicBezTo>
                  <a:pt x="11818" y="5323"/>
                  <a:pt x="11638" y="5376"/>
                  <a:pt x="11343" y="5271"/>
                </a:cubicBezTo>
                <a:cubicBezTo>
                  <a:pt x="10933" y="5123"/>
                  <a:pt x="10514" y="5139"/>
                  <a:pt x="10194" y="5312"/>
                </a:cubicBezTo>
                <a:lnTo>
                  <a:pt x="9918" y="5460"/>
                </a:lnTo>
                <a:lnTo>
                  <a:pt x="9798" y="5147"/>
                </a:lnTo>
                <a:cubicBezTo>
                  <a:pt x="9733" y="4974"/>
                  <a:pt x="9517" y="4519"/>
                  <a:pt x="9320" y="4136"/>
                </a:cubicBezTo>
                <a:cubicBezTo>
                  <a:pt x="9122" y="3753"/>
                  <a:pt x="8781" y="3079"/>
                  <a:pt x="8561" y="2640"/>
                </a:cubicBezTo>
                <a:cubicBezTo>
                  <a:pt x="8248" y="2012"/>
                  <a:pt x="8059" y="1738"/>
                  <a:pt x="7676" y="1352"/>
                </a:cubicBezTo>
                <a:cubicBezTo>
                  <a:pt x="7098" y="770"/>
                  <a:pt x="6429" y="374"/>
                  <a:pt x="5716" y="192"/>
                </a:cubicBezTo>
                <a:cubicBezTo>
                  <a:pt x="5431" y="119"/>
                  <a:pt x="5174" y="35"/>
                  <a:pt x="5147" y="7"/>
                </a:cubicBezTo>
                <a:cubicBezTo>
                  <a:pt x="5145" y="5"/>
                  <a:pt x="5028" y="4"/>
                  <a:pt x="5009" y="1"/>
                </a:cubicBezTo>
                <a:cubicBezTo>
                  <a:pt x="4652" y="8"/>
                  <a:pt x="3859" y="14"/>
                  <a:pt x="3855" y="22"/>
                </a:cubicBezTo>
                <a:cubicBezTo>
                  <a:pt x="3833" y="57"/>
                  <a:pt x="3658" y="108"/>
                  <a:pt x="3465" y="134"/>
                </a:cubicBezTo>
                <a:cubicBezTo>
                  <a:pt x="2704" y="235"/>
                  <a:pt x="1615" y="917"/>
                  <a:pt x="995" y="1680"/>
                </a:cubicBezTo>
                <a:cubicBezTo>
                  <a:pt x="611" y="2152"/>
                  <a:pt x="189" y="3036"/>
                  <a:pt x="128" y="3493"/>
                </a:cubicBezTo>
                <a:cubicBezTo>
                  <a:pt x="103" y="3687"/>
                  <a:pt x="52" y="3863"/>
                  <a:pt x="18" y="3885"/>
                </a:cubicBezTo>
                <a:cubicBezTo>
                  <a:pt x="11" y="3889"/>
                  <a:pt x="6" y="4603"/>
                  <a:pt x="0" y="4864"/>
                </a:cubicBezTo>
                <a:cubicBezTo>
                  <a:pt x="7" y="4961"/>
                  <a:pt x="12" y="5190"/>
                  <a:pt x="19" y="5194"/>
                </a:cubicBezTo>
                <a:cubicBezTo>
                  <a:pt x="54" y="5216"/>
                  <a:pt x="106" y="5379"/>
                  <a:pt x="133" y="5557"/>
                </a:cubicBezTo>
                <a:cubicBezTo>
                  <a:pt x="197" y="5990"/>
                  <a:pt x="666" y="6935"/>
                  <a:pt x="1069" y="7442"/>
                </a:cubicBezTo>
                <a:cubicBezTo>
                  <a:pt x="1696" y="8230"/>
                  <a:pt x="2923" y="8874"/>
                  <a:pt x="3942" y="8953"/>
                </a:cubicBezTo>
                <a:cubicBezTo>
                  <a:pt x="4234" y="8975"/>
                  <a:pt x="4490" y="9020"/>
                  <a:pt x="4511" y="9054"/>
                </a:cubicBezTo>
                <a:cubicBezTo>
                  <a:pt x="4532" y="9088"/>
                  <a:pt x="4467" y="9225"/>
                  <a:pt x="4368" y="9356"/>
                </a:cubicBezTo>
                <a:cubicBezTo>
                  <a:pt x="4122" y="9683"/>
                  <a:pt x="3564" y="10817"/>
                  <a:pt x="3386" y="11353"/>
                </a:cubicBezTo>
                <a:cubicBezTo>
                  <a:pt x="3306" y="11595"/>
                  <a:pt x="3184" y="12172"/>
                  <a:pt x="3116" y="12635"/>
                </a:cubicBezTo>
                <a:cubicBezTo>
                  <a:pt x="2760" y="15065"/>
                  <a:pt x="3503" y="17415"/>
                  <a:pt x="5181" y="19169"/>
                </a:cubicBezTo>
                <a:cubicBezTo>
                  <a:pt x="6335" y="20376"/>
                  <a:pt x="7798" y="21178"/>
                  <a:pt x="9362" y="21464"/>
                </a:cubicBezTo>
                <a:cubicBezTo>
                  <a:pt x="10021" y="21584"/>
                  <a:pt x="11263" y="21600"/>
                  <a:pt x="12013" y="21496"/>
                </a:cubicBezTo>
                <a:cubicBezTo>
                  <a:pt x="13619" y="21274"/>
                  <a:pt x="15211" y="20432"/>
                  <a:pt x="16419" y="19169"/>
                </a:cubicBezTo>
                <a:cubicBezTo>
                  <a:pt x="18097" y="17415"/>
                  <a:pt x="18840" y="15065"/>
                  <a:pt x="18484" y="12635"/>
                </a:cubicBezTo>
                <a:cubicBezTo>
                  <a:pt x="18307" y="11429"/>
                  <a:pt x="17922" y="10393"/>
                  <a:pt x="17315" y="9485"/>
                </a:cubicBezTo>
                <a:cubicBezTo>
                  <a:pt x="17175" y="9276"/>
                  <a:pt x="17073" y="9078"/>
                  <a:pt x="17092" y="9048"/>
                </a:cubicBezTo>
                <a:cubicBezTo>
                  <a:pt x="17110" y="9018"/>
                  <a:pt x="17366" y="8975"/>
                  <a:pt x="17658" y="8953"/>
                </a:cubicBezTo>
                <a:cubicBezTo>
                  <a:pt x="18677" y="8874"/>
                  <a:pt x="19904" y="8230"/>
                  <a:pt x="20531" y="7442"/>
                </a:cubicBezTo>
                <a:cubicBezTo>
                  <a:pt x="20951" y="6914"/>
                  <a:pt x="21410" y="5968"/>
                  <a:pt x="21470" y="5513"/>
                </a:cubicBezTo>
                <a:cubicBezTo>
                  <a:pt x="21496" y="5317"/>
                  <a:pt x="21546" y="5141"/>
                  <a:pt x="21581" y="5119"/>
                </a:cubicBezTo>
                <a:cubicBezTo>
                  <a:pt x="21588" y="5115"/>
                  <a:pt x="21594" y="4895"/>
                  <a:pt x="21600" y="4805"/>
                </a:cubicBezTo>
                <a:cubicBezTo>
                  <a:pt x="21594" y="4541"/>
                  <a:pt x="21590" y="3818"/>
                  <a:pt x="21584" y="3814"/>
                </a:cubicBezTo>
                <a:cubicBezTo>
                  <a:pt x="21551" y="3793"/>
                  <a:pt x="21481" y="3585"/>
                  <a:pt x="21429" y="3352"/>
                </a:cubicBezTo>
                <a:cubicBezTo>
                  <a:pt x="21102" y="1872"/>
                  <a:pt x="19745" y="504"/>
                  <a:pt x="18275" y="175"/>
                </a:cubicBezTo>
                <a:cubicBezTo>
                  <a:pt x="18043" y="123"/>
                  <a:pt x="17836" y="53"/>
                  <a:pt x="17815" y="19"/>
                </a:cubicBezTo>
                <a:cubicBezTo>
                  <a:pt x="17811" y="12"/>
                  <a:pt x="17000" y="7"/>
                  <a:pt x="1662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" name="IMG_1672.png" descr="IMG_1672.png">
            <a:extLst>
              <a:ext uri="{FF2B5EF4-FFF2-40B4-BE49-F238E27FC236}">
                <a16:creationId xmlns:a16="http://schemas.microsoft.com/office/drawing/2014/main" xmlns="" id="{90931ECF-A04C-4E54-9B3B-EFA857524387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206" t="189" r="203" b="716"/>
          <a:stretch>
            <a:fillRect/>
          </a:stretch>
        </p:blipFill>
        <p:spPr>
          <a:xfrm rot="1461413">
            <a:off x="14241853" y="5138667"/>
            <a:ext cx="1380799" cy="1369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6623" y="0"/>
                </a:moveTo>
                <a:cubicBezTo>
                  <a:pt x="16595" y="3"/>
                  <a:pt x="16454" y="4"/>
                  <a:pt x="16451" y="7"/>
                </a:cubicBezTo>
                <a:cubicBezTo>
                  <a:pt x="16424" y="35"/>
                  <a:pt x="16167" y="119"/>
                  <a:pt x="15882" y="192"/>
                </a:cubicBezTo>
                <a:cubicBezTo>
                  <a:pt x="15170" y="375"/>
                  <a:pt x="14503" y="770"/>
                  <a:pt x="13924" y="1352"/>
                </a:cubicBezTo>
                <a:cubicBezTo>
                  <a:pt x="13531" y="1748"/>
                  <a:pt x="13349" y="2013"/>
                  <a:pt x="12998" y="2715"/>
                </a:cubicBezTo>
                <a:cubicBezTo>
                  <a:pt x="12758" y="3194"/>
                  <a:pt x="12394" y="3913"/>
                  <a:pt x="12190" y="4313"/>
                </a:cubicBezTo>
                <a:cubicBezTo>
                  <a:pt x="11985" y="4713"/>
                  <a:pt x="11818" y="5081"/>
                  <a:pt x="11818" y="5130"/>
                </a:cubicBezTo>
                <a:cubicBezTo>
                  <a:pt x="11818" y="5323"/>
                  <a:pt x="11638" y="5376"/>
                  <a:pt x="11343" y="5271"/>
                </a:cubicBezTo>
                <a:cubicBezTo>
                  <a:pt x="10933" y="5123"/>
                  <a:pt x="10514" y="5139"/>
                  <a:pt x="10194" y="5312"/>
                </a:cubicBezTo>
                <a:lnTo>
                  <a:pt x="9918" y="5460"/>
                </a:lnTo>
                <a:lnTo>
                  <a:pt x="9798" y="5147"/>
                </a:lnTo>
                <a:cubicBezTo>
                  <a:pt x="9733" y="4974"/>
                  <a:pt x="9517" y="4519"/>
                  <a:pt x="9320" y="4136"/>
                </a:cubicBezTo>
                <a:cubicBezTo>
                  <a:pt x="9122" y="3753"/>
                  <a:pt x="8781" y="3079"/>
                  <a:pt x="8561" y="2640"/>
                </a:cubicBezTo>
                <a:cubicBezTo>
                  <a:pt x="8248" y="2012"/>
                  <a:pt x="8059" y="1738"/>
                  <a:pt x="7676" y="1352"/>
                </a:cubicBezTo>
                <a:cubicBezTo>
                  <a:pt x="7098" y="770"/>
                  <a:pt x="6429" y="374"/>
                  <a:pt x="5716" y="192"/>
                </a:cubicBezTo>
                <a:cubicBezTo>
                  <a:pt x="5431" y="119"/>
                  <a:pt x="5174" y="35"/>
                  <a:pt x="5147" y="7"/>
                </a:cubicBezTo>
                <a:cubicBezTo>
                  <a:pt x="5145" y="5"/>
                  <a:pt x="5028" y="4"/>
                  <a:pt x="5009" y="1"/>
                </a:cubicBezTo>
                <a:cubicBezTo>
                  <a:pt x="4652" y="8"/>
                  <a:pt x="3859" y="14"/>
                  <a:pt x="3855" y="22"/>
                </a:cubicBezTo>
                <a:cubicBezTo>
                  <a:pt x="3833" y="57"/>
                  <a:pt x="3658" y="108"/>
                  <a:pt x="3465" y="134"/>
                </a:cubicBezTo>
                <a:cubicBezTo>
                  <a:pt x="2704" y="235"/>
                  <a:pt x="1615" y="917"/>
                  <a:pt x="995" y="1680"/>
                </a:cubicBezTo>
                <a:cubicBezTo>
                  <a:pt x="611" y="2152"/>
                  <a:pt x="189" y="3036"/>
                  <a:pt x="128" y="3493"/>
                </a:cubicBezTo>
                <a:cubicBezTo>
                  <a:pt x="103" y="3687"/>
                  <a:pt x="52" y="3863"/>
                  <a:pt x="18" y="3885"/>
                </a:cubicBezTo>
                <a:cubicBezTo>
                  <a:pt x="11" y="3889"/>
                  <a:pt x="6" y="4603"/>
                  <a:pt x="0" y="4864"/>
                </a:cubicBezTo>
                <a:cubicBezTo>
                  <a:pt x="7" y="4961"/>
                  <a:pt x="12" y="5190"/>
                  <a:pt x="19" y="5194"/>
                </a:cubicBezTo>
                <a:cubicBezTo>
                  <a:pt x="54" y="5216"/>
                  <a:pt x="106" y="5379"/>
                  <a:pt x="133" y="5557"/>
                </a:cubicBezTo>
                <a:cubicBezTo>
                  <a:pt x="197" y="5990"/>
                  <a:pt x="666" y="6935"/>
                  <a:pt x="1069" y="7442"/>
                </a:cubicBezTo>
                <a:cubicBezTo>
                  <a:pt x="1696" y="8230"/>
                  <a:pt x="2923" y="8874"/>
                  <a:pt x="3942" y="8953"/>
                </a:cubicBezTo>
                <a:cubicBezTo>
                  <a:pt x="4234" y="8975"/>
                  <a:pt x="4490" y="9020"/>
                  <a:pt x="4511" y="9054"/>
                </a:cubicBezTo>
                <a:cubicBezTo>
                  <a:pt x="4532" y="9088"/>
                  <a:pt x="4467" y="9225"/>
                  <a:pt x="4368" y="9356"/>
                </a:cubicBezTo>
                <a:cubicBezTo>
                  <a:pt x="4122" y="9683"/>
                  <a:pt x="3564" y="10817"/>
                  <a:pt x="3386" y="11353"/>
                </a:cubicBezTo>
                <a:cubicBezTo>
                  <a:pt x="3306" y="11595"/>
                  <a:pt x="3184" y="12172"/>
                  <a:pt x="3116" y="12635"/>
                </a:cubicBezTo>
                <a:cubicBezTo>
                  <a:pt x="2760" y="15065"/>
                  <a:pt x="3503" y="17415"/>
                  <a:pt x="5181" y="19169"/>
                </a:cubicBezTo>
                <a:cubicBezTo>
                  <a:pt x="6335" y="20376"/>
                  <a:pt x="7798" y="21178"/>
                  <a:pt x="9362" y="21464"/>
                </a:cubicBezTo>
                <a:cubicBezTo>
                  <a:pt x="10021" y="21584"/>
                  <a:pt x="11263" y="21600"/>
                  <a:pt x="12013" y="21496"/>
                </a:cubicBezTo>
                <a:cubicBezTo>
                  <a:pt x="13619" y="21274"/>
                  <a:pt x="15211" y="20432"/>
                  <a:pt x="16419" y="19169"/>
                </a:cubicBezTo>
                <a:cubicBezTo>
                  <a:pt x="18097" y="17415"/>
                  <a:pt x="18840" y="15065"/>
                  <a:pt x="18484" y="12635"/>
                </a:cubicBezTo>
                <a:cubicBezTo>
                  <a:pt x="18307" y="11429"/>
                  <a:pt x="17922" y="10393"/>
                  <a:pt x="17315" y="9485"/>
                </a:cubicBezTo>
                <a:cubicBezTo>
                  <a:pt x="17175" y="9276"/>
                  <a:pt x="17073" y="9078"/>
                  <a:pt x="17092" y="9048"/>
                </a:cubicBezTo>
                <a:cubicBezTo>
                  <a:pt x="17110" y="9018"/>
                  <a:pt x="17366" y="8975"/>
                  <a:pt x="17658" y="8953"/>
                </a:cubicBezTo>
                <a:cubicBezTo>
                  <a:pt x="18677" y="8874"/>
                  <a:pt x="19904" y="8230"/>
                  <a:pt x="20531" y="7442"/>
                </a:cubicBezTo>
                <a:cubicBezTo>
                  <a:pt x="20951" y="6914"/>
                  <a:pt x="21410" y="5968"/>
                  <a:pt x="21470" y="5513"/>
                </a:cubicBezTo>
                <a:cubicBezTo>
                  <a:pt x="21496" y="5317"/>
                  <a:pt x="21546" y="5141"/>
                  <a:pt x="21581" y="5119"/>
                </a:cubicBezTo>
                <a:cubicBezTo>
                  <a:pt x="21588" y="5115"/>
                  <a:pt x="21594" y="4895"/>
                  <a:pt x="21600" y="4805"/>
                </a:cubicBezTo>
                <a:cubicBezTo>
                  <a:pt x="21594" y="4541"/>
                  <a:pt x="21590" y="3818"/>
                  <a:pt x="21584" y="3814"/>
                </a:cubicBezTo>
                <a:cubicBezTo>
                  <a:pt x="21551" y="3793"/>
                  <a:pt x="21481" y="3585"/>
                  <a:pt x="21429" y="3352"/>
                </a:cubicBezTo>
                <a:cubicBezTo>
                  <a:pt x="21102" y="1872"/>
                  <a:pt x="19745" y="504"/>
                  <a:pt x="18275" y="175"/>
                </a:cubicBezTo>
                <a:cubicBezTo>
                  <a:pt x="18043" y="123"/>
                  <a:pt x="17836" y="53"/>
                  <a:pt x="17815" y="19"/>
                </a:cubicBezTo>
                <a:cubicBezTo>
                  <a:pt x="17811" y="12"/>
                  <a:pt x="17000" y="7"/>
                  <a:pt x="1662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" name="IMG_1672.png" descr="IMG_1672.png">
            <a:extLst>
              <a:ext uri="{FF2B5EF4-FFF2-40B4-BE49-F238E27FC236}">
                <a16:creationId xmlns:a16="http://schemas.microsoft.com/office/drawing/2014/main" xmlns="" id="{41BD600F-42F6-4A97-A7D6-D9FA570ADC06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206" t="189" r="203" b="716"/>
          <a:stretch>
            <a:fillRect/>
          </a:stretch>
        </p:blipFill>
        <p:spPr>
          <a:xfrm rot="622851">
            <a:off x="3549327" y="1914381"/>
            <a:ext cx="648719" cy="643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6623" y="0"/>
                </a:moveTo>
                <a:cubicBezTo>
                  <a:pt x="16595" y="3"/>
                  <a:pt x="16454" y="4"/>
                  <a:pt x="16451" y="7"/>
                </a:cubicBezTo>
                <a:cubicBezTo>
                  <a:pt x="16424" y="35"/>
                  <a:pt x="16167" y="119"/>
                  <a:pt x="15882" y="192"/>
                </a:cubicBezTo>
                <a:cubicBezTo>
                  <a:pt x="15170" y="375"/>
                  <a:pt x="14503" y="770"/>
                  <a:pt x="13924" y="1352"/>
                </a:cubicBezTo>
                <a:cubicBezTo>
                  <a:pt x="13531" y="1748"/>
                  <a:pt x="13349" y="2013"/>
                  <a:pt x="12998" y="2715"/>
                </a:cubicBezTo>
                <a:cubicBezTo>
                  <a:pt x="12758" y="3194"/>
                  <a:pt x="12394" y="3913"/>
                  <a:pt x="12190" y="4313"/>
                </a:cubicBezTo>
                <a:cubicBezTo>
                  <a:pt x="11985" y="4713"/>
                  <a:pt x="11818" y="5081"/>
                  <a:pt x="11818" y="5130"/>
                </a:cubicBezTo>
                <a:cubicBezTo>
                  <a:pt x="11818" y="5323"/>
                  <a:pt x="11638" y="5376"/>
                  <a:pt x="11343" y="5271"/>
                </a:cubicBezTo>
                <a:cubicBezTo>
                  <a:pt x="10933" y="5123"/>
                  <a:pt x="10514" y="5139"/>
                  <a:pt x="10194" y="5312"/>
                </a:cubicBezTo>
                <a:lnTo>
                  <a:pt x="9918" y="5460"/>
                </a:lnTo>
                <a:lnTo>
                  <a:pt x="9798" y="5147"/>
                </a:lnTo>
                <a:cubicBezTo>
                  <a:pt x="9733" y="4974"/>
                  <a:pt x="9517" y="4519"/>
                  <a:pt x="9320" y="4136"/>
                </a:cubicBezTo>
                <a:cubicBezTo>
                  <a:pt x="9122" y="3753"/>
                  <a:pt x="8781" y="3079"/>
                  <a:pt x="8561" y="2640"/>
                </a:cubicBezTo>
                <a:cubicBezTo>
                  <a:pt x="8248" y="2012"/>
                  <a:pt x="8059" y="1738"/>
                  <a:pt x="7676" y="1352"/>
                </a:cubicBezTo>
                <a:cubicBezTo>
                  <a:pt x="7098" y="770"/>
                  <a:pt x="6429" y="374"/>
                  <a:pt x="5716" y="192"/>
                </a:cubicBezTo>
                <a:cubicBezTo>
                  <a:pt x="5431" y="119"/>
                  <a:pt x="5174" y="35"/>
                  <a:pt x="5147" y="7"/>
                </a:cubicBezTo>
                <a:cubicBezTo>
                  <a:pt x="5145" y="5"/>
                  <a:pt x="5028" y="4"/>
                  <a:pt x="5009" y="1"/>
                </a:cubicBezTo>
                <a:cubicBezTo>
                  <a:pt x="4652" y="8"/>
                  <a:pt x="3859" y="14"/>
                  <a:pt x="3855" y="22"/>
                </a:cubicBezTo>
                <a:cubicBezTo>
                  <a:pt x="3833" y="57"/>
                  <a:pt x="3658" y="108"/>
                  <a:pt x="3465" y="134"/>
                </a:cubicBezTo>
                <a:cubicBezTo>
                  <a:pt x="2704" y="235"/>
                  <a:pt x="1615" y="917"/>
                  <a:pt x="995" y="1680"/>
                </a:cubicBezTo>
                <a:cubicBezTo>
                  <a:pt x="611" y="2152"/>
                  <a:pt x="189" y="3036"/>
                  <a:pt x="128" y="3493"/>
                </a:cubicBezTo>
                <a:cubicBezTo>
                  <a:pt x="103" y="3687"/>
                  <a:pt x="52" y="3863"/>
                  <a:pt x="18" y="3885"/>
                </a:cubicBezTo>
                <a:cubicBezTo>
                  <a:pt x="11" y="3889"/>
                  <a:pt x="6" y="4603"/>
                  <a:pt x="0" y="4864"/>
                </a:cubicBezTo>
                <a:cubicBezTo>
                  <a:pt x="7" y="4961"/>
                  <a:pt x="12" y="5190"/>
                  <a:pt x="19" y="5194"/>
                </a:cubicBezTo>
                <a:cubicBezTo>
                  <a:pt x="54" y="5216"/>
                  <a:pt x="106" y="5379"/>
                  <a:pt x="133" y="5557"/>
                </a:cubicBezTo>
                <a:cubicBezTo>
                  <a:pt x="197" y="5990"/>
                  <a:pt x="666" y="6935"/>
                  <a:pt x="1069" y="7442"/>
                </a:cubicBezTo>
                <a:cubicBezTo>
                  <a:pt x="1696" y="8230"/>
                  <a:pt x="2923" y="8874"/>
                  <a:pt x="3942" y="8953"/>
                </a:cubicBezTo>
                <a:cubicBezTo>
                  <a:pt x="4234" y="8975"/>
                  <a:pt x="4490" y="9020"/>
                  <a:pt x="4511" y="9054"/>
                </a:cubicBezTo>
                <a:cubicBezTo>
                  <a:pt x="4532" y="9088"/>
                  <a:pt x="4467" y="9225"/>
                  <a:pt x="4368" y="9356"/>
                </a:cubicBezTo>
                <a:cubicBezTo>
                  <a:pt x="4122" y="9683"/>
                  <a:pt x="3564" y="10817"/>
                  <a:pt x="3386" y="11353"/>
                </a:cubicBezTo>
                <a:cubicBezTo>
                  <a:pt x="3306" y="11595"/>
                  <a:pt x="3184" y="12172"/>
                  <a:pt x="3116" y="12635"/>
                </a:cubicBezTo>
                <a:cubicBezTo>
                  <a:pt x="2760" y="15065"/>
                  <a:pt x="3503" y="17415"/>
                  <a:pt x="5181" y="19169"/>
                </a:cubicBezTo>
                <a:cubicBezTo>
                  <a:pt x="6335" y="20376"/>
                  <a:pt x="7798" y="21178"/>
                  <a:pt x="9362" y="21464"/>
                </a:cubicBezTo>
                <a:cubicBezTo>
                  <a:pt x="10021" y="21584"/>
                  <a:pt x="11263" y="21600"/>
                  <a:pt x="12013" y="21496"/>
                </a:cubicBezTo>
                <a:cubicBezTo>
                  <a:pt x="13619" y="21274"/>
                  <a:pt x="15211" y="20432"/>
                  <a:pt x="16419" y="19169"/>
                </a:cubicBezTo>
                <a:cubicBezTo>
                  <a:pt x="18097" y="17415"/>
                  <a:pt x="18840" y="15065"/>
                  <a:pt x="18484" y="12635"/>
                </a:cubicBezTo>
                <a:cubicBezTo>
                  <a:pt x="18307" y="11429"/>
                  <a:pt x="17922" y="10393"/>
                  <a:pt x="17315" y="9485"/>
                </a:cubicBezTo>
                <a:cubicBezTo>
                  <a:pt x="17175" y="9276"/>
                  <a:pt x="17073" y="9078"/>
                  <a:pt x="17092" y="9048"/>
                </a:cubicBezTo>
                <a:cubicBezTo>
                  <a:pt x="17110" y="9018"/>
                  <a:pt x="17366" y="8975"/>
                  <a:pt x="17658" y="8953"/>
                </a:cubicBezTo>
                <a:cubicBezTo>
                  <a:pt x="18677" y="8874"/>
                  <a:pt x="19904" y="8230"/>
                  <a:pt x="20531" y="7442"/>
                </a:cubicBezTo>
                <a:cubicBezTo>
                  <a:pt x="20951" y="6914"/>
                  <a:pt x="21410" y="5968"/>
                  <a:pt x="21470" y="5513"/>
                </a:cubicBezTo>
                <a:cubicBezTo>
                  <a:pt x="21496" y="5317"/>
                  <a:pt x="21546" y="5141"/>
                  <a:pt x="21581" y="5119"/>
                </a:cubicBezTo>
                <a:cubicBezTo>
                  <a:pt x="21588" y="5115"/>
                  <a:pt x="21594" y="4895"/>
                  <a:pt x="21600" y="4805"/>
                </a:cubicBezTo>
                <a:cubicBezTo>
                  <a:pt x="21594" y="4541"/>
                  <a:pt x="21590" y="3818"/>
                  <a:pt x="21584" y="3814"/>
                </a:cubicBezTo>
                <a:cubicBezTo>
                  <a:pt x="21551" y="3793"/>
                  <a:pt x="21481" y="3585"/>
                  <a:pt x="21429" y="3352"/>
                </a:cubicBezTo>
                <a:cubicBezTo>
                  <a:pt x="21102" y="1872"/>
                  <a:pt x="19745" y="504"/>
                  <a:pt x="18275" y="175"/>
                </a:cubicBezTo>
                <a:cubicBezTo>
                  <a:pt x="18043" y="123"/>
                  <a:pt x="17836" y="53"/>
                  <a:pt x="17815" y="19"/>
                </a:cubicBezTo>
                <a:cubicBezTo>
                  <a:pt x="17811" y="12"/>
                  <a:pt x="17000" y="7"/>
                  <a:pt x="1662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" name="Picture 51">
            <a:extLst>
              <a:ext uri="{FF2B5EF4-FFF2-40B4-BE49-F238E27FC236}">
                <a16:creationId xmlns:a16="http://schemas.microsoft.com/office/drawing/2014/main" xmlns="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967462">
            <a:off x="6803469" y="8790431"/>
            <a:ext cx="1047332" cy="1113315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xmlns="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20724438">
            <a:off x="6342314" y="8696685"/>
            <a:ext cx="1199080" cy="848348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5320821" y="4137873"/>
            <a:ext cx="6952684" cy="3198187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0648135" y="3162085"/>
            <a:ext cx="1606432" cy="1606432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615" y="2980700"/>
            <a:ext cx="1462647" cy="1462647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51" y="6290250"/>
            <a:ext cx="2018171" cy="2018171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0778308" y="8523632"/>
            <a:ext cx="912813" cy="729309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66" y="7408009"/>
            <a:ext cx="1097334" cy="1049781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3990943" y="9254097"/>
            <a:ext cx="1853422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3" tIns="45715" rIns="60953" bIns="45715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7344318" y="6086824"/>
            <a:ext cx="3323682" cy="286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2884146" y="5435937"/>
            <a:ext cx="2800084" cy="372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2221622" y="8490950"/>
            <a:ext cx="1507918" cy="1523982"/>
          </a:xfrm>
          <a:prstGeom prst="rect">
            <a:avLst/>
          </a:prstGeom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168" y="219081"/>
            <a:ext cx="1594697" cy="812800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523" y="1184386"/>
            <a:ext cx="957846" cy="865674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6477000" y="4992688"/>
            <a:ext cx="4668838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66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3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11051507" y="4381500"/>
            <a:ext cx="4178653" cy="191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11049000" y="5598899"/>
            <a:ext cx="4178653" cy="183060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12053405" y="6169192"/>
            <a:ext cx="2119795" cy="574508"/>
          </a:xfrm>
          <a:prstGeom prst="rect">
            <a:avLst/>
          </a:prstGeom>
          <a:noFill/>
        </p:spPr>
        <p:txBody>
          <a:bodyPr wrap="none" lIns="81272" tIns="40636" rIns="81272" bIns="40636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</a:t>
            </a:r>
            <a:r>
              <a:rPr lang="ar-SA" sz="32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16الى 17</a:t>
            </a:r>
            <a:endParaRPr lang="en-US" sz="32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12268200" y="4686300"/>
            <a:ext cx="1730266" cy="1066951"/>
          </a:xfrm>
          <a:prstGeom prst="rect">
            <a:avLst/>
          </a:prstGeom>
          <a:noFill/>
        </p:spPr>
        <p:txBody>
          <a:bodyPr wrap="none" lIns="81272" tIns="40636" rIns="81272" bIns="40636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50" name="مجموعة 29">
            <a:extLst>
              <a:ext uri="{FF2B5EF4-FFF2-40B4-BE49-F238E27FC236}">
                <a16:creationId xmlns="" xmlns:a16="http://schemas.microsoft.com/office/drawing/2014/main" id="{9E43FF80-9507-461D-8776-1998880DBE87}"/>
              </a:ext>
            </a:extLst>
          </p:cNvPr>
          <p:cNvGrpSpPr/>
          <p:nvPr/>
        </p:nvGrpSpPr>
        <p:grpSpPr>
          <a:xfrm>
            <a:off x="5911307" y="665701"/>
            <a:ext cx="6112673" cy="2501180"/>
            <a:chOff x="3809462" y="140226"/>
            <a:chExt cx="4798508" cy="1893526"/>
          </a:xfrm>
        </p:grpSpPr>
        <p:pic>
          <p:nvPicPr>
            <p:cNvPr id="51" name="Picture 10" descr="ØµÙØ±Ø© Ø°Ø§Øª ØµÙØ©">
              <a:extLst>
                <a:ext uri="{FF2B5EF4-FFF2-40B4-BE49-F238E27FC236}">
                  <a16:creationId xmlns="" xmlns:a16="http://schemas.microsoft.com/office/drawing/2014/main" id="{842BE94A-9293-4739-9BCE-34B7A19ADD1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3809462" y="140226"/>
              <a:ext cx="4798508" cy="1893526"/>
            </a:xfrm>
            <a:prstGeom prst="rect">
              <a:avLst/>
            </a:prstGeom>
            <a:noFill/>
          </p:spPr>
        </p:pic>
        <p:pic>
          <p:nvPicPr>
            <p:cNvPr id="52" name="Picture 6" descr="ØµÙØ±Ø© Ø°Ø§Øª ØµÙØ©">
              <a:extLst>
                <a:ext uri="{FF2B5EF4-FFF2-40B4-BE49-F238E27FC236}">
                  <a16:creationId xmlns="" xmlns:a16="http://schemas.microsoft.com/office/drawing/2014/main" id="{33879133-C461-4C33-9499-D473A8FC9A4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 rot="805325">
              <a:off x="3845975" y="557283"/>
              <a:ext cx="871869" cy="99547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Trabalhamos com a personalização de blogs, sites, loja virtual, e comerce, boneca digital, papelaria, arte digital em geral..">
            <a:extLst>
              <a:ext uri="{FF2B5EF4-FFF2-40B4-BE49-F238E27FC236}">
                <a16:creationId xmlns:a16="http://schemas.microsoft.com/office/drawing/2014/main" xmlns="" id="{84DD2819-D63C-43AD-83F5-730C432CB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299284" cy="106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20">
            <a:extLst>
              <a:ext uri="{FF2B5EF4-FFF2-40B4-BE49-F238E27FC236}">
                <a16:creationId xmlns:a16="http://schemas.microsoft.com/office/drawing/2014/main" xmlns="" id="{3E50A573-4010-457B-9A78-08CAEBE36766}"/>
              </a:ext>
            </a:extLst>
          </p:cNvPr>
          <p:cNvGrpSpPr/>
          <p:nvPr/>
        </p:nvGrpSpPr>
        <p:grpSpPr>
          <a:xfrm>
            <a:off x="12744401" y="1141693"/>
            <a:ext cx="3916907" cy="6018032"/>
            <a:chOff x="6000119" y="568430"/>
            <a:chExt cx="2315327" cy="3544027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ABA45CED-3272-493A-A86D-C1398A149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xmlns="" id="{5AEF148F-FEA9-442F-B798-C30CC461B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896" y="1818977"/>
              <a:ext cx="1360556" cy="1360556"/>
            </a:xfrm>
            <a:prstGeom prst="rect">
              <a:avLst/>
            </a:prstGeom>
          </p:spPr>
        </p:pic>
      </p:grpSp>
      <p:grpSp>
        <p:nvGrpSpPr>
          <p:cNvPr id="18" name="Group 29">
            <a:extLst>
              <a:ext uri="{FF2B5EF4-FFF2-40B4-BE49-F238E27FC236}">
                <a16:creationId xmlns:a16="http://schemas.microsoft.com/office/drawing/2014/main" xmlns="" id="{B7388A36-B09E-4C0A-AC8E-54904DE0D84F}"/>
              </a:ext>
            </a:extLst>
          </p:cNvPr>
          <p:cNvGrpSpPr/>
          <p:nvPr/>
        </p:nvGrpSpPr>
        <p:grpSpPr>
          <a:xfrm>
            <a:off x="8279906" y="1088317"/>
            <a:ext cx="3951642" cy="6071408"/>
            <a:chOff x="3404069" y="247262"/>
            <a:chExt cx="2335861" cy="3575459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xmlns="" id="{C630FAF5-D6AF-42BC-AB91-5D5C9C541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xmlns="" id="{0BB76E2D-36B0-4A49-AB44-4C2DCD3CF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879" y="1521337"/>
              <a:ext cx="1453272" cy="1453273"/>
            </a:xfrm>
            <a:prstGeom prst="rect">
              <a:avLst/>
            </a:prstGeom>
          </p:spPr>
        </p:pic>
      </p:grpSp>
      <p:grpSp>
        <p:nvGrpSpPr>
          <p:cNvPr id="22" name="Group 30">
            <a:extLst>
              <a:ext uri="{FF2B5EF4-FFF2-40B4-BE49-F238E27FC236}">
                <a16:creationId xmlns:a16="http://schemas.microsoft.com/office/drawing/2014/main" xmlns="" id="{4D7C3A26-EAE6-4272-B74D-2EBBEAE13BD2}"/>
              </a:ext>
            </a:extLst>
          </p:cNvPr>
          <p:cNvGrpSpPr/>
          <p:nvPr/>
        </p:nvGrpSpPr>
        <p:grpSpPr>
          <a:xfrm>
            <a:off x="3815410" y="1111054"/>
            <a:ext cx="3951647" cy="6071408"/>
            <a:chOff x="628840" y="231367"/>
            <a:chExt cx="2335862" cy="3575459"/>
          </a:xfrm>
        </p:grpSpPr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xmlns="" id="{ED5957CE-44EC-486F-9D1F-EFC032227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6" name="Picture 18">
              <a:extLst>
                <a:ext uri="{FF2B5EF4-FFF2-40B4-BE49-F238E27FC236}">
                  <a16:creationId xmlns:a16="http://schemas.microsoft.com/office/drawing/2014/main" xmlns="" id="{D0747F8A-8B03-4371-B44B-1D5EEFC56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479442"/>
              <a:ext cx="1550046" cy="1550694"/>
            </a:xfrm>
            <a:prstGeom prst="rect">
              <a:avLst/>
            </a:prstGeom>
          </p:spPr>
        </p:pic>
      </p:grpSp>
      <p:pic>
        <p:nvPicPr>
          <p:cNvPr id="29" name="صورة 28">
            <a:extLst>
              <a:ext uri="{FF2B5EF4-FFF2-40B4-BE49-F238E27FC236}">
                <a16:creationId xmlns:a16="http://schemas.microsoft.com/office/drawing/2014/main" xmlns="" id="{307EC1CF-FBD2-4B60-AE5F-0851A5B111B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B0ABD3"/>
              </a:clrFrom>
              <a:clrTo>
                <a:srgbClr val="B0ABD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9216"/>
          <a:stretch/>
        </p:blipFill>
        <p:spPr>
          <a:xfrm>
            <a:off x="7010844" y="7303742"/>
            <a:ext cx="7317732" cy="2858183"/>
          </a:xfrm>
          <a:prstGeom prst="rect">
            <a:avLst/>
          </a:prstGeom>
        </p:spPr>
      </p:pic>
      <p:pic>
        <p:nvPicPr>
          <p:cNvPr id="2" name="سلام-عليكم-كيف-الحال">
            <a:hlinkClick r:id="" action="ppaction://media"/>
            <a:extLst>
              <a:ext uri="{FF2B5EF4-FFF2-40B4-BE49-F238E27FC236}">
                <a16:creationId xmlns:a16="http://schemas.microsoft.com/office/drawing/2014/main" xmlns="" id="{ACE21214-E66D-4437-9C86-B41B0741B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05870" y="9120275"/>
            <a:ext cx="1219200" cy="1219200"/>
          </a:xfrm>
          <a:prstGeom prst="rect">
            <a:avLst/>
          </a:prstGeom>
        </p:spPr>
      </p:pic>
      <p:sp>
        <p:nvSpPr>
          <p:cNvPr id="25" name="Smiley Face 14">
            <a:extLst>
              <a:ext uri="{FF2B5EF4-FFF2-40B4-BE49-F238E27FC236}">
                <a16:creationId xmlns:a16="http://schemas.microsoft.com/office/drawing/2014/main" xmlns="" id="{6A560F8D-77C7-4E4A-B272-86CE8368B1F3}"/>
              </a:ext>
            </a:extLst>
          </p:cNvPr>
          <p:cNvSpPr/>
          <p:nvPr/>
        </p:nvSpPr>
        <p:spPr>
          <a:xfrm>
            <a:off x="7127779" y="341635"/>
            <a:ext cx="764774" cy="76477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27" name="Smiley Face 12">
            <a:extLst>
              <a:ext uri="{FF2B5EF4-FFF2-40B4-BE49-F238E27FC236}">
                <a16:creationId xmlns:a16="http://schemas.microsoft.com/office/drawing/2014/main" xmlns="" id="{866AF72F-58E8-4F3A-ABA3-626A5A156DE4}"/>
              </a:ext>
            </a:extLst>
          </p:cNvPr>
          <p:cNvSpPr/>
          <p:nvPr/>
        </p:nvSpPr>
        <p:spPr>
          <a:xfrm>
            <a:off x="10601875" y="341635"/>
            <a:ext cx="764774" cy="76477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30" name="Smiley Face 15">
            <a:extLst>
              <a:ext uri="{FF2B5EF4-FFF2-40B4-BE49-F238E27FC236}">
                <a16:creationId xmlns:a16="http://schemas.microsoft.com/office/drawing/2014/main" xmlns="" id="{7B0D22BB-0265-4724-AC6B-D753F86F90AE}"/>
              </a:ext>
            </a:extLst>
          </p:cNvPr>
          <p:cNvSpPr/>
          <p:nvPr/>
        </p:nvSpPr>
        <p:spPr>
          <a:xfrm>
            <a:off x="8291402" y="345829"/>
            <a:ext cx="756386" cy="75638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xmlns="" id="{807A7A61-8AE7-4AE3-8082-5984ACD64A10}"/>
              </a:ext>
            </a:extLst>
          </p:cNvPr>
          <p:cNvSpPr/>
          <p:nvPr/>
        </p:nvSpPr>
        <p:spPr>
          <a:xfrm>
            <a:off x="11765500" y="336985"/>
            <a:ext cx="774068" cy="77406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ko-KR" altLang="en-US" sz="3600"/>
          </a:p>
        </p:txBody>
      </p:sp>
      <p:sp>
        <p:nvSpPr>
          <p:cNvPr id="32" name="Smiley Face 14">
            <a:extLst>
              <a:ext uri="{FF2B5EF4-FFF2-40B4-BE49-F238E27FC236}">
                <a16:creationId xmlns:a16="http://schemas.microsoft.com/office/drawing/2014/main" xmlns="" id="{F69A53E7-8B6D-41B0-AC24-4127B777842D}"/>
              </a:ext>
            </a:extLst>
          </p:cNvPr>
          <p:cNvSpPr/>
          <p:nvPr/>
        </p:nvSpPr>
        <p:spPr>
          <a:xfrm>
            <a:off x="9446638" y="345829"/>
            <a:ext cx="756386" cy="75638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pic>
        <p:nvPicPr>
          <p:cNvPr id="24" name="Picture 10" descr="سكرابز ميني ماوس2021,احدث سكرابز ميني ماوس2021,مجموعه كبيرة لسكرابز ميني  ماوس حصري لعدلات2021 - جنا حبيبة ماما">
            <a:extLst>
              <a:ext uri="{FF2B5EF4-FFF2-40B4-BE49-F238E27FC236}">
                <a16:creationId xmlns:a16="http://schemas.microsoft.com/office/drawing/2014/main" xmlns="" id="{A4055C90-F5DC-4C28-A7E9-C8A08590B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 l="25413" r="26082"/>
          <a:stretch>
            <a:fillRect/>
          </a:stretch>
        </p:blipFill>
        <p:spPr bwMode="auto">
          <a:xfrm>
            <a:off x="13853155" y="6663984"/>
            <a:ext cx="1725551" cy="3557451"/>
          </a:xfrm>
          <a:prstGeom prst="rect">
            <a:avLst/>
          </a:prstGeom>
          <a:noFill/>
        </p:spPr>
      </p:pic>
      <p:pic>
        <p:nvPicPr>
          <p:cNvPr id="33" name="Picture 28" descr="موسوعة رجيم لصور الرسوم الكرتونية للأطفال - الصفحة 2 - مجتمع رجيم">
            <a:extLst>
              <a:ext uri="{FF2B5EF4-FFF2-40B4-BE49-F238E27FC236}">
                <a16:creationId xmlns:a16="http://schemas.microsoft.com/office/drawing/2014/main" xmlns="" id="{D9095257-1B02-4D67-A06D-94197D7C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173976" y="6630385"/>
            <a:ext cx="2386013" cy="3429002"/>
          </a:xfrm>
          <a:prstGeom prst="rect">
            <a:avLst/>
          </a:prstGeom>
          <a:noFill/>
        </p:spPr>
      </p:pic>
      <p:pic>
        <p:nvPicPr>
          <p:cNvPr id="34" name="IMG_1652.png" descr="IMG_1652.png">
            <a:extLst>
              <a:ext uri="{FF2B5EF4-FFF2-40B4-BE49-F238E27FC236}">
                <a16:creationId xmlns:a16="http://schemas.microsoft.com/office/drawing/2014/main" xmlns="" id="{2E15A077-3D13-4756-8E3C-EE4E40F4675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0718" t="25157" r="9931" b="25310"/>
          <a:stretch>
            <a:fillRect/>
          </a:stretch>
        </p:blipFill>
        <p:spPr>
          <a:xfrm>
            <a:off x="15159306" y="92538"/>
            <a:ext cx="2994897" cy="1380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595" extrusionOk="0">
                <a:moveTo>
                  <a:pt x="4520" y="0"/>
                </a:moveTo>
                <a:lnTo>
                  <a:pt x="3851" y="2235"/>
                </a:lnTo>
                <a:cubicBezTo>
                  <a:pt x="3483" y="3464"/>
                  <a:pt x="3165" y="4470"/>
                  <a:pt x="3145" y="4470"/>
                </a:cubicBezTo>
                <a:cubicBezTo>
                  <a:pt x="3124" y="4470"/>
                  <a:pt x="2832" y="3599"/>
                  <a:pt x="2494" y="2535"/>
                </a:cubicBezTo>
                <a:lnTo>
                  <a:pt x="1880" y="601"/>
                </a:lnTo>
                <a:lnTo>
                  <a:pt x="1283" y="3679"/>
                </a:lnTo>
                <a:cubicBezTo>
                  <a:pt x="955" y="5373"/>
                  <a:pt x="532" y="7564"/>
                  <a:pt x="343" y="8547"/>
                </a:cubicBezTo>
                <a:lnTo>
                  <a:pt x="0" y="10336"/>
                </a:lnTo>
                <a:lnTo>
                  <a:pt x="1009" y="11086"/>
                </a:lnTo>
                <a:cubicBezTo>
                  <a:pt x="1564" y="11498"/>
                  <a:pt x="2033" y="11885"/>
                  <a:pt x="2050" y="11947"/>
                </a:cubicBezTo>
                <a:cubicBezTo>
                  <a:pt x="2068" y="12009"/>
                  <a:pt x="1736" y="13845"/>
                  <a:pt x="1313" y="16026"/>
                </a:cubicBezTo>
                <a:cubicBezTo>
                  <a:pt x="890" y="18208"/>
                  <a:pt x="554" y="20019"/>
                  <a:pt x="567" y="20051"/>
                </a:cubicBezTo>
                <a:cubicBezTo>
                  <a:pt x="580" y="20083"/>
                  <a:pt x="1023" y="20442"/>
                  <a:pt x="1552" y="20848"/>
                </a:cubicBezTo>
                <a:cubicBezTo>
                  <a:pt x="2082" y="21254"/>
                  <a:pt x="2538" y="21590"/>
                  <a:pt x="2567" y="21595"/>
                </a:cubicBezTo>
                <a:cubicBezTo>
                  <a:pt x="2596" y="21600"/>
                  <a:pt x="2677" y="21227"/>
                  <a:pt x="2747" y="20768"/>
                </a:cubicBezTo>
                <a:cubicBezTo>
                  <a:pt x="2943" y="19483"/>
                  <a:pt x="3042" y="19409"/>
                  <a:pt x="3332" y="20323"/>
                </a:cubicBezTo>
                <a:lnTo>
                  <a:pt x="3577" y="21094"/>
                </a:lnTo>
                <a:lnTo>
                  <a:pt x="10621" y="21102"/>
                </a:lnTo>
                <a:cubicBezTo>
                  <a:pt x="15811" y="21108"/>
                  <a:pt x="18014" y="21170"/>
                  <a:pt x="18992" y="21340"/>
                </a:cubicBezTo>
                <a:cubicBezTo>
                  <a:pt x="19722" y="21466"/>
                  <a:pt x="20324" y="21558"/>
                  <a:pt x="20330" y="21544"/>
                </a:cubicBezTo>
                <a:cubicBezTo>
                  <a:pt x="20336" y="21530"/>
                  <a:pt x="20356" y="20660"/>
                  <a:pt x="20375" y="19611"/>
                </a:cubicBezTo>
                <a:lnTo>
                  <a:pt x="20410" y="17702"/>
                </a:lnTo>
                <a:lnTo>
                  <a:pt x="20194" y="17702"/>
                </a:lnTo>
                <a:cubicBezTo>
                  <a:pt x="19905" y="17702"/>
                  <a:pt x="19864" y="17504"/>
                  <a:pt x="19928" y="16396"/>
                </a:cubicBezTo>
                <a:cubicBezTo>
                  <a:pt x="19968" y="15692"/>
                  <a:pt x="20018" y="15436"/>
                  <a:pt x="20124" y="15376"/>
                </a:cubicBezTo>
                <a:cubicBezTo>
                  <a:pt x="20236" y="15312"/>
                  <a:pt x="20283" y="15007"/>
                  <a:pt x="20354" y="13912"/>
                </a:cubicBezTo>
                <a:cubicBezTo>
                  <a:pt x="20402" y="13151"/>
                  <a:pt x="20460" y="12336"/>
                  <a:pt x="20481" y="12103"/>
                </a:cubicBezTo>
                <a:cubicBezTo>
                  <a:pt x="20510" y="11779"/>
                  <a:pt x="20477" y="11638"/>
                  <a:pt x="20341" y="11508"/>
                </a:cubicBezTo>
                <a:cubicBezTo>
                  <a:pt x="20179" y="11354"/>
                  <a:pt x="20159" y="11193"/>
                  <a:pt x="20113" y="9648"/>
                </a:cubicBezTo>
                <a:lnTo>
                  <a:pt x="20062" y="7955"/>
                </a:lnTo>
                <a:lnTo>
                  <a:pt x="20847" y="6033"/>
                </a:lnTo>
                <a:cubicBezTo>
                  <a:pt x="21279" y="4976"/>
                  <a:pt x="21600" y="4052"/>
                  <a:pt x="21561" y="3980"/>
                </a:cubicBezTo>
                <a:cubicBezTo>
                  <a:pt x="21523" y="3907"/>
                  <a:pt x="21136" y="3190"/>
                  <a:pt x="20701" y="2387"/>
                </a:cubicBezTo>
                <a:lnTo>
                  <a:pt x="19912" y="929"/>
                </a:lnTo>
                <a:lnTo>
                  <a:pt x="19431" y="2360"/>
                </a:lnTo>
                <a:cubicBezTo>
                  <a:pt x="19167" y="3147"/>
                  <a:pt x="18925" y="3790"/>
                  <a:pt x="18894" y="3788"/>
                </a:cubicBezTo>
                <a:cubicBezTo>
                  <a:pt x="18862" y="3787"/>
                  <a:pt x="18644" y="3290"/>
                  <a:pt x="18409" y="2685"/>
                </a:cubicBezTo>
                <a:lnTo>
                  <a:pt x="17981" y="1586"/>
                </a:lnTo>
                <a:lnTo>
                  <a:pt x="16457" y="1576"/>
                </a:lnTo>
                <a:cubicBezTo>
                  <a:pt x="15618" y="1571"/>
                  <a:pt x="14782" y="1527"/>
                  <a:pt x="14600" y="1477"/>
                </a:cubicBezTo>
                <a:cubicBezTo>
                  <a:pt x="14335" y="1403"/>
                  <a:pt x="14268" y="1436"/>
                  <a:pt x="14268" y="1644"/>
                </a:cubicBezTo>
                <a:cubicBezTo>
                  <a:pt x="14268" y="2132"/>
                  <a:pt x="14139" y="2079"/>
                  <a:pt x="13715" y="1414"/>
                </a:cubicBezTo>
                <a:cubicBezTo>
                  <a:pt x="13482" y="1048"/>
                  <a:pt x="13269" y="745"/>
                  <a:pt x="13242" y="742"/>
                </a:cubicBezTo>
                <a:cubicBezTo>
                  <a:pt x="13216" y="739"/>
                  <a:pt x="13013" y="1275"/>
                  <a:pt x="12792" y="1933"/>
                </a:cubicBezTo>
                <a:cubicBezTo>
                  <a:pt x="12571" y="2590"/>
                  <a:pt x="12360" y="3088"/>
                  <a:pt x="12323" y="3038"/>
                </a:cubicBezTo>
                <a:cubicBezTo>
                  <a:pt x="12286" y="2988"/>
                  <a:pt x="12232" y="2616"/>
                  <a:pt x="12204" y="2211"/>
                </a:cubicBezTo>
                <a:lnTo>
                  <a:pt x="12154" y="1475"/>
                </a:lnTo>
                <a:lnTo>
                  <a:pt x="11243" y="1790"/>
                </a:lnTo>
                <a:cubicBezTo>
                  <a:pt x="10573" y="2021"/>
                  <a:pt x="10272" y="2059"/>
                  <a:pt x="10106" y="1933"/>
                </a:cubicBezTo>
                <a:cubicBezTo>
                  <a:pt x="9981" y="1838"/>
                  <a:pt x="9663" y="1713"/>
                  <a:pt x="9399" y="1655"/>
                </a:cubicBezTo>
                <a:cubicBezTo>
                  <a:pt x="8942" y="1554"/>
                  <a:pt x="8573" y="1726"/>
                  <a:pt x="7923" y="2339"/>
                </a:cubicBezTo>
                <a:cubicBezTo>
                  <a:pt x="7822" y="2435"/>
                  <a:pt x="7770" y="2363"/>
                  <a:pt x="7715" y="2050"/>
                </a:cubicBezTo>
                <a:cubicBezTo>
                  <a:pt x="7644" y="1647"/>
                  <a:pt x="7606" y="1626"/>
                  <a:pt x="6693" y="1507"/>
                </a:cubicBezTo>
                <a:cubicBezTo>
                  <a:pt x="6171" y="1439"/>
                  <a:pt x="5728" y="1420"/>
                  <a:pt x="5708" y="1462"/>
                </a:cubicBezTo>
                <a:cubicBezTo>
                  <a:pt x="5689" y="1504"/>
                  <a:pt x="5647" y="2255"/>
                  <a:pt x="5616" y="3131"/>
                </a:cubicBezTo>
                <a:cubicBezTo>
                  <a:pt x="5585" y="4007"/>
                  <a:pt x="5528" y="4724"/>
                  <a:pt x="5489" y="4724"/>
                </a:cubicBezTo>
                <a:cubicBezTo>
                  <a:pt x="5421" y="4724"/>
                  <a:pt x="5296" y="4129"/>
                  <a:pt x="4741" y="1174"/>
                </a:cubicBezTo>
                <a:lnTo>
                  <a:pt x="4520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</p:pic>
      <p:pic>
        <p:nvPicPr>
          <p:cNvPr id="35" name="IMG_1647.png" descr="IMG_1647.png">
            <a:extLst>
              <a:ext uri="{FF2B5EF4-FFF2-40B4-BE49-F238E27FC236}">
                <a16:creationId xmlns:a16="http://schemas.microsoft.com/office/drawing/2014/main" xmlns="" id="{66AC5332-37CF-4455-8BDF-1A110110F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7719" t="6565" r="25118" b="6121"/>
          <a:stretch>
            <a:fillRect/>
          </a:stretch>
        </p:blipFill>
        <p:spPr>
          <a:xfrm>
            <a:off x="15700105" y="2852624"/>
            <a:ext cx="2478332" cy="4307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9" extrusionOk="0">
                <a:moveTo>
                  <a:pt x="8124" y="1"/>
                </a:moveTo>
                <a:cubicBezTo>
                  <a:pt x="8094" y="1"/>
                  <a:pt x="8064" y="1"/>
                  <a:pt x="8034" y="2"/>
                </a:cubicBezTo>
                <a:cubicBezTo>
                  <a:pt x="7957" y="4"/>
                  <a:pt x="7879" y="10"/>
                  <a:pt x="7801" y="15"/>
                </a:cubicBezTo>
                <a:cubicBezTo>
                  <a:pt x="7720" y="21"/>
                  <a:pt x="7638" y="28"/>
                  <a:pt x="7557" y="38"/>
                </a:cubicBezTo>
                <a:cubicBezTo>
                  <a:pt x="7534" y="41"/>
                  <a:pt x="7512" y="43"/>
                  <a:pt x="7489" y="46"/>
                </a:cubicBezTo>
                <a:cubicBezTo>
                  <a:pt x="7391" y="59"/>
                  <a:pt x="7292" y="76"/>
                  <a:pt x="7195" y="94"/>
                </a:cubicBezTo>
                <a:cubicBezTo>
                  <a:pt x="7157" y="102"/>
                  <a:pt x="7120" y="108"/>
                  <a:pt x="7082" y="116"/>
                </a:cubicBezTo>
                <a:cubicBezTo>
                  <a:pt x="7006" y="132"/>
                  <a:pt x="6931" y="152"/>
                  <a:pt x="6856" y="172"/>
                </a:cubicBezTo>
                <a:cubicBezTo>
                  <a:pt x="6799" y="187"/>
                  <a:pt x="6741" y="200"/>
                  <a:pt x="6685" y="217"/>
                </a:cubicBezTo>
                <a:cubicBezTo>
                  <a:pt x="6675" y="220"/>
                  <a:pt x="6664" y="223"/>
                  <a:pt x="6654" y="226"/>
                </a:cubicBezTo>
                <a:cubicBezTo>
                  <a:pt x="6330" y="335"/>
                  <a:pt x="5950" y="499"/>
                  <a:pt x="5653" y="660"/>
                </a:cubicBezTo>
                <a:cubicBezTo>
                  <a:pt x="5652" y="661"/>
                  <a:pt x="5650" y="662"/>
                  <a:pt x="5648" y="663"/>
                </a:cubicBezTo>
                <a:cubicBezTo>
                  <a:pt x="5582" y="701"/>
                  <a:pt x="5516" y="741"/>
                  <a:pt x="5454" y="783"/>
                </a:cubicBezTo>
                <a:cubicBezTo>
                  <a:pt x="5380" y="832"/>
                  <a:pt x="5308" y="883"/>
                  <a:pt x="5239" y="937"/>
                </a:cubicBezTo>
                <a:cubicBezTo>
                  <a:pt x="5202" y="965"/>
                  <a:pt x="5166" y="995"/>
                  <a:pt x="5131" y="1024"/>
                </a:cubicBezTo>
                <a:cubicBezTo>
                  <a:pt x="5098" y="1052"/>
                  <a:pt x="5065" y="1080"/>
                  <a:pt x="5033" y="1108"/>
                </a:cubicBezTo>
                <a:cubicBezTo>
                  <a:pt x="4613" y="1495"/>
                  <a:pt x="4402" y="1866"/>
                  <a:pt x="4368" y="2282"/>
                </a:cubicBezTo>
                <a:cubicBezTo>
                  <a:pt x="4353" y="2459"/>
                  <a:pt x="4357" y="2599"/>
                  <a:pt x="4383" y="2720"/>
                </a:cubicBezTo>
                <a:cubicBezTo>
                  <a:pt x="4418" y="2843"/>
                  <a:pt x="4478" y="2956"/>
                  <a:pt x="4561" y="3060"/>
                </a:cubicBezTo>
                <a:cubicBezTo>
                  <a:pt x="4652" y="3159"/>
                  <a:pt x="4775" y="3253"/>
                  <a:pt x="4947" y="3358"/>
                </a:cubicBezTo>
                <a:cubicBezTo>
                  <a:pt x="5183" y="3504"/>
                  <a:pt x="5429" y="3609"/>
                  <a:pt x="5708" y="3686"/>
                </a:cubicBezTo>
                <a:cubicBezTo>
                  <a:pt x="5936" y="3744"/>
                  <a:pt x="6187" y="3790"/>
                  <a:pt x="6465" y="3816"/>
                </a:cubicBezTo>
                <a:cubicBezTo>
                  <a:pt x="6501" y="3820"/>
                  <a:pt x="6537" y="3822"/>
                  <a:pt x="6574" y="3824"/>
                </a:cubicBezTo>
                <a:cubicBezTo>
                  <a:pt x="6681" y="3833"/>
                  <a:pt x="6792" y="3838"/>
                  <a:pt x="6906" y="3841"/>
                </a:cubicBezTo>
                <a:cubicBezTo>
                  <a:pt x="6945" y="3842"/>
                  <a:pt x="6982" y="3845"/>
                  <a:pt x="7023" y="3846"/>
                </a:cubicBezTo>
                <a:cubicBezTo>
                  <a:pt x="7438" y="3853"/>
                  <a:pt x="7789" y="3861"/>
                  <a:pt x="7809" y="3863"/>
                </a:cubicBezTo>
                <a:cubicBezTo>
                  <a:pt x="7809" y="3863"/>
                  <a:pt x="7811" y="3863"/>
                  <a:pt x="7812" y="3863"/>
                </a:cubicBezTo>
                <a:cubicBezTo>
                  <a:pt x="7829" y="3865"/>
                  <a:pt x="7723" y="3946"/>
                  <a:pt x="7575" y="4043"/>
                </a:cubicBezTo>
                <a:cubicBezTo>
                  <a:pt x="7575" y="4043"/>
                  <a:pt x="7574" y="4044"/>
                  <a:pt x="7574" y="4044"/>
                </a:cubicBezTo>
                <a:cubicBezTo>
                  <a:pt x="7574" y="4044"/>
                  <a:pt x="7573" y="4044"/>
                  <a:pt x="7573" y="4045"/>
                </a:cubicBezTo>
                <a:cubicBezTo>
                  <a:pt x="7572" y="4045"/>
                  <a:pt x="7572" y="4045"/>
                  <a:pt x="7571" y="4045"/>
                </a:cubicBezTo>
                <a:cubicBezTo>
                  <a:pt x="7569" y="4047"/>
                  <a:pt x="7565" y="4049"/>
                  <a:pt x="7563" y="4051"/>
                </a:cubicBezTo>
                <a:cubicBezTo>
                  <a:pt x="7536" y="4070"/>
                  <a:pt x="7510" y="4091"/>
                  <a:pt x="7484" y="4110"/>
                </a:cubicBezTo>
                <a:cubicBezTo>
                  <a:pt x="7392" y="4174"/>
                  <a:pt x="7298" y="4248"/>
                  <a:pt x="7203" y="4336"/>
                </a:cubicBezTo>
                <a:cubicBezTo>
                  <a:pt x="7113" y="4420"/>
                  <a:pt x="7024" y="4516"/>
                  <a:pt x="6939" y="4612"/>
                </a:cubicBezTo>
                <a:cubicBezTo>
                  <a:pt x="6906" y="4649"/>
                  <a:pt x="6874" y="4687"/>
                  <a:pt x="6842" y="4726"/>
                </a:cubicBezTo>
                <a:cubicBezTo>
                  <a:pt x="6802" y="4775"/>
                  <a:pt x="6766" y="4825"/>
                  <a:pt x="6729" y="4874"/>
                </a:cubicBezTo>
                <a:cubicBezTo>
                  <a:pt x="6646" y="4988"/>
                  <a:pt x="6573" y="5100"/>
                  <a:pt x="6516" y="5206"/>
                </a:cubicBezTo>
                <a:cubicBezTo>
                  <a:pt x="6508" y="5221"/>
                  <a:pt x="6495" y="5238"/>
                  <a:pt x="6488" y="5252"/>
                </a:cubicBezTo>
                <a:cubicBezTo>
                  <a:pt x="6487" y="5254"/>
                  <a:pt x="6487" y="5255"/>
                  <a:pt x="6487" y="5256"/>
                </a:cubicBezTo>
                <a:cubicBezTo>
                  <a:pt x="6397" y="5480"/>
                  <a:pt x="6342" y="5786"/>
                  <a:pt x="6311" y="6238"/>
                </a:cubicBezTo>
                <a:cubicBezTo>
                  <a:pt x="6316" y="6291"/>
                  <a:pt x="6320" y="6351"/>
                  <a:pt x="6330" y="6361"/>
                </a:cubicBezTo>
                <a:cubicBezTo>
                  <a:pt x="6382" y="6412"/>
                  <a:pt x="6352" y="6545"/>
                  <a:pt x="6293" y="6648"/>
                </a:cubicBezTo>
                <a:cubicBezTo>
                  <a:pt x="6293" y="6651"/>
                  <a:pt x="6294" y="6652"/>
                  <a:pt x="6293" y="6655"/>
                </a:cubicBezTo>
                <a:cubicBezTo>
                  <a:pt x="6291" y="6797"/>
                  <a:pt x="6288" y="6977"/>
                  <a:pt x="6286" y="7049"/>
                </a:cubicBezTo>
                <a:cubicBezTo>
                  <a:pt x="6285" y="7083"/>
                  <a:pt x="6294" y="7116"/>
                  <a:pt x="6297" y="7149"/>
                </a:cubicBezTo>
                <a:cubicBezTo>
                  <a:pt x="6346" y="7483"/>
                  <a:pt x="6651" y="7837"/>
                  <a:pt x="7138" y="8144"/>
                </a:cubicBezTo>
                <a:cubicBezTo>
                  <a:pt x="7149" y="8150"/>
                  <a:pt x="7159" y="8157"/>
                  <a:pt x="7170" y="8163"/>
                </a:cubicBezTo>
                <a:cubicBezTo>
                  <a:pt x="7182" y="8171"/>
                  <a:pt x="7194" y="8178"/>
                  <a:pt x="7207" y="8185"/>
                </a:cubicBezTo>
                <a:cubicBezTo>
                  <a:pt x="7209" y="8186"/>
                  <a:pt x="7210" y="8187"/>
                  <a:pt x="7212" y="8188"/>
                </a:cubicBezTo>
                <a:cubicBezTo>
                  <a:pt x="7259" y="8216"/>
                  <a:pt x="7309" y="8242"/>
                  <a:pt x="7358" y="8269"/>
                </a:cubicBezTo>
                <a:cubicBezTo>
                  <a:pt x="7359" y="8270"/>
                  <a:pt x="7360" y="8271"/>
                  <a:pt x="7362" y="8272"/>
                </a:cubicBezTo>
                <a:cubicBezTo>
                  <a:pt x="7373" y="8278"/>
                  <a:pt x="7385" y="8283"/>
                  <a:pt x="7396" y="8288"/>
                </a:cubicBezTo>
                <a:cubicBezTo>
                  <a:pt x="7496" y="8339"/>
                  <a:pt x="7600" y="8390"/>
                  <a:pt x="7712" y="8440"/>
                </a:cubicBezTo>
                <a:cubicBezTo>
                  <a:pt x="7838" y="8495"/>
                  <a:pt x="7969" y="8549"/>
                  <a:pt x="8110" y="8602"/>
                </a:cubicBezTo>
                <a:cubicBezTo>
                  <a:pt x="8110" y="8602"/>
                  <a:pt x="8111" y="8602"/>
                  <a:pt x="8111" y="8602"/>
                </a:cubicBezTo>
                <a:cubicBezTo>
                  <a:pt x="8113" y="8603"/>
                  <a:pt x="8114" y="8603"/>
                  <a:pt x="8115" y="8604"/>
                </a:cubicBezTo>
                <a:cubicBezTo>
                  <a:pt x="8192" y="8631"/>
                  <a:pt x="8266" y="8659"/>
                  <a:pt x="8346" y="8684"/>
                </a:cubicBezTo>
                <a:cubicBezTo>
                  <a:pt x="8716" y="8797"/>
                  <a:pt x="8879" y="8873"/>
                  <a:pt x="8821" y="8906"/>
                </a:cubicBezTo>
                <a:cubicBezTo>
                  <a:pt x="8805" y="8916"/>
                  <a:pt x="8728" y="8930"/>
                  <a:pt x="8625" y="8945"/>
                </a:cubicBezTo>
                <a:cubicBezTo>
                  <a:pt x="8544" y="8975"/>
                  <a:pt x="8452" y="8999"/>
                  <a:pt x="8405" y="8999"/>
                </a:cubicBezTo>
                <a:cubicBezTo>
                  <a:pt x="8357" y="8999"/>
                  <a:pt x="7695" y="9053"/>
                  <a:pt x="7004" y="9109"/>
                </a:cubicBezTo>
                <a:cubicBezTo>
                  <a:pt x="6338" y="9166"/>
                  <a:pt x="5615" y="9221"/>
                  <a:pt x="5019" y="9253"/>
                </a:cubicBezTo>
                <a:cubicBezTo>
                  <a:pt x="4509" y="9281"/>
                  <a:pt x="4169" y="9301"/>
                  <a:pt x="3832" y="9321"/>
                </a:cubicBezTo>
                <a:cubicBezTo>
                  <a:pt x="3630" y="9334"/>
                  <a:pt x="3480" y="9345"/>
                  <a:pt x="3266" y="9358"/>
                </a:cubicBezTo>
                <a:cubicBezTo>
                  <a:pt x="3261" y="9358"/>
                  <a:pt x="3256" y="9358"/>
                  <a:pt x="3251" y="9359"/>
                </a:cubicBezTo>
                <a:cubicBezTo>
                  <a:pt x="3215" y="9361"/>
                  <a:pt x="3196" y="9364"/>
                  <a:pt x="3162" y="9366"/>
                </a:cubicBezTo>
                <a:cubicBezTo>
                  <a:pt x="3004" y="9376"/>
                  <a:pt x="2864" y="9388"/>
                  <a:pt x="2745" y="9401"/>
                </a:cubicBezTo>
                <a:cubicBezTo>
                  <a:pt x="2619" y="9415"/>
                  <a:pt x="2523" y="9430"/>
                  <a:pt x="2439" y="9446"/>
                </a:cubicBezTo>
                <a:cubicBezTo>
                  <a:pt x="2404" y="9453"/>
                  <a:pt x="2373" y="9462"/>
                  <a:pt x="2341" y="9471"/>
                </a:cubicBezTo>
                <a:cubicBezTo>
                  <a:pt x="2165" y="9529"/>
                  <a:pt x="2003" y="9635"/>
                  <a:pt x="1888" y="9754"/>
                </a:cubicBezTo>
                <a:cubicBezTo>
                  <a:pt x="1711" y="9988"/>
                  <a:pt x="1779" y="10300"/>
                  <a:pt x="2040" y="10583"/>
                </a:cubicBezTo>
                <a:cubicBezTo>
                  <a:pt x="2089" y="10632"/>
                  <a:pt x="2137" y="10680"/>
                  <a:pt x="2192" y="10725"/>
                </a:cubicBezTo>
                <a:cubicBezTo>
                  <a:pt x="2209" y="10740"/>
                  <a:pt x="2230" y="10751"/>
                  <a:pt x="2249" y="10765"/>
                </a:cubicBezTo>
                <a:cubicBezTo>
                  <a:pt x="2305" y="10804"/>
                  <a:pt x="2361" y="10844"/>
                  <a:pt x="2430" y="10888"/>
                </a:cubicBezTo>
                <a:cubicBezTo>
                  <a:pt x="2455" y="10903"/>
                  <a:pt x="2472" y="10916"/>
                  <a:pt x="2493" y="10931"/>
                </a:cubicBezTo>
                <a:cubicBezTo>
                  <a:pt x="2500" y="10935"/>
                  <a:pt x="2505" y="10940"/>
                  <a:pt x="2513" y="10944"/>
                </a:cubicBezTo>
                <a:cubicBezTo>
                  <a:pt x="2681" y="11034"/>
                  <a:pt x="2728" y="11100"/>
                  <a:pt x="2695" y="11200"/>
                </a:cubicBezTo>
                <a:cubicBezTo>
                  <a:pt x="2689" y="11217"/>
                  <a:pt x="2685" y="11237"/>
                  <a:pt x="2686" y="11256"/>
                </a:cubicBezTo>
                <a:cubicBezTo>
                  <a:pt x="2686" y="11257"/>
                  <a:pt x="2686" y="11257"/>
                  <a:pt x="2686" y="11258"/>
                </a:cubicBezTo>
                <a:cubicBezTo>
                  <a:pt x="2687" y="11264"/>
                  <a:pt x="2687" y="11270"/>
                  <a:pt x="2688" y="11277"/>
                </a:cubicBezTo>
                <a:cubicBezTo>
                  <a:pt x="2688" y="11279"/>
                  <a:pt x="2690" y="11281"/>
                  <a:pt x="2691" y="11283"/>
                </a:cubicBezTo>
                <a:cubicBezTo>
                  <a:pt x="2693" y="11299"/>
                  <a:pt x="2697" y="11315"/>
                  <a:pt x="2703" y="11332"/>
                </a:cubicBezTo>
                <a:cubicBezTo>
                  <a:pt x="2704" y="11332"/>
                  <a:pt x="2703" y="11332"/>
                  <a:pt x="2703" y="11332"/>
                </a:cubicBezTo>
                <a:cubicBezTo>
                  <a:pt x="2722" y="11372"/>
                  <a:pt x="2748" y="11411"/>
                  <a:pt x="2781" y="11436"/>
                </a:cubicBezTo>
                <a:cubicBezTo>
                  <a:pt x="2805" y="11455"/>
                  <a:pt x="2821" y="11471"/>
                  <a:pt x="2834" y="11488"/>
                </a:cubicBezTo>
                <a:cubicBezTo>
                  <a:pt x="2840" y="11496"/>
                  <a:pt x="2843" y="11505"/>
                  <a:pt x="2847" y="11513"/>
                </a:cubicBezTo>
                <a:cubicBezTo>
                  <a:pt x="2852" y="11523"/>
                  <a:pt x="2855" y="11534"/>
                  <a:pt x="2856" y="11546"/>
                </a:cubicBezTo>
                <a:cubicBezTo>
                  <a:pt x="2856" y="11556"/>
                  <a:pt x="2855" y="11567"/>
                  <a:pt x="2852" y="11578"/>
                </a:cubicBezTo>
                <a:cubicBezTo>
                  <a:pt x="2849" y="11591"/>
                  <a:pt x="2843" y="11606"/>
                  <a:pt x="2836" y="11622"/>
                </a:cubicBezTo>
                <a:cubicBezTo>
                  <a:pt x="2830" y="11634"/>
                  <a:pt x="2828" y="11644"/>
                  <a:pt x="2820" y="11658"/>
                </a:cubicBezTo>
                <a:cubicBezTo>
                  <a:pt x="2820" y="11659"/>
                  <a:pt x="2817" y="11662"/>
                  <a:pt x="2817" y="11664"/>
                </a:cubicBezTo>
                <a:cubicBezTo>
                  <a:pt x="2816" y="11666"/>
                  <a:pt x="2812" y="11668"/>
                  <a:pt x="2811" y="11670"/>
                </a:cubicBezTo>
                <a:cubicBezTo>
                  <a:pt x="2793" y="11707"/>
                  <a:pt x="2771" y="11750"/>
                  <a:pt x="2738" y="11804"/>
                </a:cubicBezTo>
                <a:cubicBezTo>
                  <a:pt x="2646" y="11955"/>
                  <a:pt x="2593" y="12109"/>
                  <a:pt x="2580" y="12260"/>
                </a:cubicBezTo>
                <a:cubicBezTo>
                  <a:pt x="2574" y="12333"/>
                  <a:pt x="2578" y="12406"/>
                  <a:pt x="2590" y="12478"/>
                </a:cubicBezTo>
                <a:cubicBezTo>
                  <a:pt x="2604" y="12555"/>
                  <a:pt x="2628" y="12630"/>
                  <a:pt x="2662" y="12700"/>
                </a:cubicBezTo>
                <a:cubicBezTo>
                  <a:pt x="2679" y="12736"/>
                  <a:pt x="2691" y="12768"/>
                  <a:pt x="2698" y="12797"/>
                </a:cubicBezTo>
                <a:cubicBezTo>
                  <a:pt x="2713" y="12855"/>
                  <a:pt x="2706" y="12903"/>
                  <a:pt x="2677" y="12954"/>
                </a:cubicBezTo>
                <a:cubicBezTo>
                  <a:pt x="2662" y="12980"/>
                  <a:pt x="2643" y="13005"/>
                  <a:pt x="2617" y="13034"/>
                </a:cubicBezTo>
                <a:cubicBezTo>
                  <a:pt x="2586" y="13069"/>
                  <a:pt x="2565" y="13105"/>
                  <a:pt x="2545" y="13141"/>
                </a:cubicBezTo>
                <a:cubicBezTo>
                  <a:pt x="2530" y="13169"/>
                  <a:pt x="2520" y="13198"/>
                  <a:pt x="2512" y="13227"/>
                </a:cubicBezTo>
                <a:cubicBezTo>
                  <a:pt x="2498" y="13272"/>
                  <a:pt x="2494" y="13318"/>
                  <a:pt x="2494" y="13365"/>
                </a:cubicBezTo>
                <a:cubicBezTo>
                  <a:pt x="2494" y="13386"/>
                  <a:pt x="2496" y="13408"/>
                  <a:pt x="2499" y="13430"/>
                </a:cubicBezTo>
                <a:cubicBezTo>
                  <a:pt x="2505" y="13471"/>
                  <a:pt x="2515" y="13512"/>
                  <a:pt x="2532" y="13553"/>
                </a:cubicBezTo>
                <a:cubicBezTo>
                  <a:pt x="2532" y="13553"/>
                  <a:pt x="2533" y="13553"/>
                  <a:pt x="2533" y="13553"/>
                </a:cubicBezTo>
                <a:cubicBezTo>
                  <a:pt x="2601" y="13689"/>
                  <a:pt x="2735" y="13817"/>
                  <a:pt x="2931" y="13922"/>
                </a:cubicBezTo>
                <a:cubicBezTo>
                  <a:pt x="3026" y="13970"/>
                  <a:pt x="3135" y="14015"/>
                  <a:pt x="3247" y="14055"/>
                </a:cubicBezTo>
                <a:cubicBezTo>
                  <a:pt x="3248" y="14056"/>
                  <a:pt x="3249" y="14057"/>
                  <a:pt x="3250" y="14057"/>
                </a:cubicBezTo>
                <a:cubicBezTo>
                  <a:pt x="3347" y="14091"/>
                  <a:pt x="3447" y="14118"/>
                  <a:pt x="3544" y="14141"/>
                </a:cubicBezTo>
                <a:cubicBezTo>
                  <a:pt x="3564" y="14146"/>
                  <a:pt x="3584" y="14154"/>
                  <a:pt x="3603" y="14158"/>
                </a:cubicBezTo>
                <a:cubicBezTo>
                  <a:pt x="3719" y="14184"/>
                  <a:pt x="3831" y="14200"/>
                  <a:pt x="3928" y="14203"/>
                </a:cubicBezTo>
                <a:cubicBezTo>
                  <a:pt x="3974" y="14191"/>
                  <a:pt x="4001" y="14164"/>
                  <a:pt x="4012" y="14121"/>
                </a:cubicBezTo>
                <a:cubicBezTo>
                  <a:pt x="4061" y="13922"/>
                  <a:pt x="4219" y="14042"/>
                  <a:pt x="4219" y="14278"/>
                </a:cubicBezTo>
                <a:cubicBezTo>
                  <a:pt x="4219" y="14463"/>
                  <a:pt x="4269" y="14530"/>
                  <a:pt x="4529" y="14680"/>
                </a:cubicBezTo>
                <a:cubicBezTo>
                  <a:pt x="4664" y="14758"/>
                  <a:pt x="4899" y="14858"/>
                  <a:pt x="5115" y="14940"/>
                </a:cubicBezTo>
                <a:cubicBezTo>
                  <a:pt x="5177" y="14962"/>
                  <a:pt x="5222" y="14982"/>
                  <a:pt x="5291" y="15005"/>
                </a:cubicBezTo>
                <a:cubicBezTo>
                  <a:pt x="5526" y="15084"/>
                  <a:pt x="5648" y="15138"/>
                  <a:pt x="5782" y="15259"/>
                </a:cubicBezTo>
                <a:cubicBezTo>
                  <a:pt x="5815" y="15278"/>
                  <a:pt x="5850" y="15311"/>
                  <a:pt x="5895" y="15370"/>
                </a:cubicBezTo>
                <a:cubicBezTo>
                  <a:pt x="5899" y="15376"/>
                  <a:pt x="5911" y="15392"/>
                  <a:pt x="5919" y="15401"/>
                </a:cubicBezTo>
                <a:cubicBezTo>
                  <a:pt x="5920" y="15402"/>
                  <a:pt x="5921" y="15405"/>
                  <a:pt x="5921" y="15406"/>
                </a:cubicBezTo>
                <a:cubicBezTo>
                  <a:pt x="5938" y="15425"/>
                  <a:pt x="5960" y="15450"/>
                  <a:pt x="5978" y="15471"/>
                </a:cubicBezTo>
                <a:cubicBezTo>
                  <a:pt x="6077" y="15584"/>
                  <a:pt x="6186" y="15722"/>
                  <a:pt x="6310" y="15891"/>
                </a:cubicBezTo>
                <a:cubicBezTo>
                  <a:pt x="6349" y="15940"/>
                  <a:pt x="6368" y="15968"/>
                  <a:pt x="6400" y="16010"/>
                </a:cubicBezTo>
                <a:lnTo>
                  <a:pt x="6690" y="16384"/>
                </a:lnTo>
                <a:lnTo>
                  <a:pt x="6669" y="16397"/>
                </a:lnTo>
                <a:lnTo>
                  <a:pt x="6662" y="16401"/>
                </a:lnTo>
                <a:cubicBezTo>
                  <a:pt x="6674" y="16452"/>
                  <a:pt x="6644" y="16468"/>
                  <a:pt x="6581" y="16477"/>
                </a:cubicBezTo>
                <a:cubicBezTo>
                  <a:pt x="6546" y="16482"/>
                  <a:pt x="6505" y="16500"/>
                  <a:pt x="6465" y="16515"/>
                </a:cubicBezTo>
                <a:lnTo>
                  <a:pt x="6408" y="16548"/>
                </a:lnTo>
                <a:lnTo>
                  <a:pt x="6398" y="16553"/>
                </a:lnTo>
                <a:cubicBezTo>
                  <a:pt x="6375" y="16566"/>
                  <a:pt x="6360" y="16573"/>
                  <a:pt x="6340" y="16583"/>
                </a:cubicBezTo>
                <a:cubicBezTo>
                  <a:pt x="6324" y="16592"/>
                  <a:pt x="6304" y="16604"/>
                  <a:pt x="6288" y="16612"/>
                </a:cubicBezTo>
                <a:cubicBezTo>
                  <a:pt x="6285" y="16615"/>
                  <a:pt x="6279" y="16616"/>
                  <a:pt x="6276" y="16619"/>
                </a:cubicBezTo>
                <a:cubicBezTo>
                  <a:pt x="6150" y="16730"/>
                  <a:pt x="6128" y="16732"/>
                  <a:pt x="5705" y="16662"/>
                </a:cubicBezTo>
                <a:cubicBezTo>
                  <a:pt x="5704" y="16662"/>
                  <a:pt x="5703" y="16662"/>
                  <a:pt x="5701" y="16662"/>
                </a:cubicBezTo>
                <a:cubicBezTo>
                  <a:pt x="5671" y="16658"/>
                  <a:pt x="5653" y="16657"/>
                  <a:pt x="5618" y="16653"/>
                </a:cubicBezTo>
                <a:cubicBezTo>
                  <a:pt x="5450" y="16634"/>
                  <a:pt x="5285" y="16621"/>
                  <a:pt x="5120" y="16607"/>
                </a:cubicBezTo>
                <a:cubicBezTo>
                  <a:pt x="4757" y="16587"/>
                  <a:pt x="4262" y="16577"/>
                  <a:pt x="3505" y="16575"/>
                </a:cubicBezTo>
                <a:cubicBezTo>
                  <a:pt x="2865" y="16574"/>
                  <a:pt x="2505" y="16576"/>
                  <a:pt x="2227" y="16583"/>
                </a:cubicBezTo>
                <a:cubicBezTo>
                  <a:pt x="2070" y="16598"/>
                  <a:pt x="1922" y="16616"/>
                  <a:pt x="1777" y="16635"/>
                </a:cubicBezTo>
                <a:cubicBezTo>
                  <a:pt x="1681" y="16649"/>
                  <a:pt x="1586" y="16664"/>
                  <a:pt x="1497" y="16681"/>
                </a:cubicBezTo>
                <a:cubicBezTo>
                  <a:pt x="1439" y="16691"/>
                  <a:pt x="1380" y="16701"/>
                  <a:pt x="1325" y="16712"/>
                </a:cubicBezTo>
                <a:cubicBezTo>
                  <a:pt x="1278" y="16722"/>
                  <a:pt x="1232" y="16733"/>
                  <a:pt x="1187" y="16744"/>
                </a:cubicBezTo>
                <a:cubicBezTo>
                  <a:pt x="934" y="16816"/>
                  <a:pt x="671" y="16910"/>
                  <a:pt x="540" y="16976"/>
                </a:cubicBezTo>
                <a:cubicBezTo>
                  <a:pt x="469" y="17015"/>
                  <a:pt x="405" y="17060"/>
                  <a:pt x="347" y="17110"/>
                </a:cubicBezTo>
                <a:cubicBezTo>
                  <a:pt x="344" y="17112"/>
                  <a:pt x="342" y="17114"/>
                  <a:pt x="339" y="17117"/>
                </a:cubicBezTo>
                <a:cubicBezTo>
                  <a:pt x="241" y="17203"/>
                  <a:pt x="169" y="17306"/>
                  <a:pt x="112" y="17417"/>
                </a:cubicBezTo>
                <a:cubicBezTo>
                  <a:pt x="96" y="17450"/>
                  <a:pt x="78" y="17481"/>
                  <a:pt x="65" y="17516"/>
                </a:cubicBezTo>
                <a:cubicBezTo>
                  <a:pt x="61" y="17527"/>
                  <a:pt x="57" y="17538"/>
                  <a:pt x="54" y="17548"/>
                </a:cubicBezTo>
                <a:cubicBezTo>
                  <a:pt x="-8" y="17736"/>
                  <a:pt x="-18" y="17942"/>
                  <a:pt x="33" y="18141"/>
                </a:cubicBezTo>
                <a:cubicBezTo>
                  <a:pt x="36" y="18150"/>
                  <a:pt x="38" y="18160"/>
                  <a:pt x="41" y="18169"/>
                </a:cubicBezTo>
                <a:cubicBezTo>
                  <a:pt x="56" y="18223"/>
                  <a:pt x="78" y="18275"/>
                  <a:pt x="102" y="18327"/>
                </a:cubicBezTo>
                <a:cubicBezTo>
                  <a:pt x="115" y="18355"/>
                  <a:pt x="129" y="18382"/>
                  <a:pt x="144" y="18409"/>
                </a:cubicBezTo>
                <a:cubicBezTo>
                  <a:pt x="155" y="18429"/>
                  <a:pt x="170" y="18447"/>
                  <a:pt x="183" y="18467"/>
                </a:cubicBezTo>
                <a:cubicBezTo>
                  <a:pt x="200" y="18493"/>
                  <a:pt x="217" y="18521"/>
                  <a:pt x="236" y="18546"/>
                </a:cubicBezTo>
                <a:cubicBezTo>
                  <a:pt x="237" y="18547"/>
                  <a:pt x="237" y="18547"/>
                  <a:pt x="238" y="18548"/>
                </a:cubicBezTo>
                <a:cubicBezTo>
                  <a:pt x="250" y="18563"/>
                  <a:pt x="263" y="18578"/>
                  <a:pt x="276" y="18593"/>
                </a:cubicBezTo>
                <a:cubicBezTo>
                  <a:pt x="321" y="18645"/>
                  <a:pt x="377" y="18696"/>
                  <a:pt x="437" y="18748"/>
                </a:cubicBezTo>
                <a:cubicBezTo>
                  <a:pt x="451" y="18760"/>
                  <a:pt x="466" y="18772"/>
                  <a:pt x="480" y="18784"/>
                </a:cubicBezTo>
                <a:cubicBezTo>
                  <a:pt x="531" y="18825"/>
                  <a:pt x="583" y="18865"/>
                  <a:pt x="642" y="18905"/>
                </a:cubicBezTo>
                <a:cubicBezTo>
                  <a:pt x="658" y="18917"/>
                  <a:pt x="674" y="18928"/>
                  <a:pt x="691" y="18940"/>
                </a:cubicBezTo>
                <a:cubicBezTo>
                  <a:pt x="1176" y="19261"/>
                  <a:pt x="1905" y="19557"/>
                  <a:pt x="2706" y="19750"/>
                </a:cubicBezTo>
                <a:cubicBezTo>
                  <a:pt x="2813" y="19775"/>
                  <a:pt x="2922" y="19798"/>
                  <a:pt x="3033" y="19820"/>
                </a:cubicBezTo>
                <a:cubicBezTo>
                  <a:pt x="3077" y="19829"/>
                  <a:pt x="3120" y="19839"/>
                  <a:pt x="3165" y="19848"/>
                </a:cubicBezTo>
                <a:cubicBezTo>
                  <a:pt x="3300" y="19872"/>
                  <a:pt x="3466" y="19891"/>
                  <a:pt x="3641" y="19908"/>
                </a:cubicBezTo>
                <a:cubicBezTo>
                  <a:pt x="3772" y="19920"/>
                  <a:pt x="3915" y="19928"/>
                  <a:pt x="4070" y="19935"/>
                </a:cubicBezTo>
                <a:cubicBezTo>
                  <a:pt x="4177" y="19939"/>
                  <a:pt x="4280" y="19944"/>
                  <a:pt x="4418" y="19946"/>
                </a:cubicBezTo>
                <a:cubicBezTo>
                  <a:pt x="4578" y="19950"/>
                  <a:pt x="4807" y="19950"/>
                  <a:pt x="5002" y="19951"/>
                </a:cubicBezTo>
                <a:cubicBezTo>
                  <a:pt x="5195" y="19952"/>
                  <a:pt x="5346" y="19953"/>
                  <a:pt x="5599" y="19953"/>
                </a:cubicBezTo>
                <a:cubicBezTo>
                  <a:pt x="6299" y="19951"/>
                  <a:pt x="6716" y="19946"/>
                  <a:pt x="7056" y="19935"/>
                </a:cubicBezTo>
                <a:cubicBezTo>
                  <a:pt x="7056" y="19935"/>
                  <a:pt x="7057" y="19935"/>
                  <a:pt x="7057" y="19935"/>
                </a:cubicBezTo>
                <a:cubicBezTo>
                  <a:pt x="7526" y="19904"/>
                  <a:pt x="7968" y="19861"/>
                  <a:pt x="8341" y="19804"/>
                </a:cubicBezTo>
                <a:cubicBezTo>
                  <a:pt x="8499" y="19781"/>
                  <a:pt x="8685" y="19744"/>
                  <a:pt x="8866" y="19709"/>
                </a:cubicBezTo>
                <a:cubicBezTo>
                  <a:pt x="8895" y="19704"/>
                  <a:pt x="8921" y="19700"/>
                  <a:pt x="8950" y="19694"/>
                </a:cubicBezTo>
                <a:cubicBezTo>
                  <a:pt x="8954" y="19693"/>
                  <a:pt x="8958" y="19692"/>
                  <a:pt x="8962" y="19691"/>
                </a:cubicBezTo>
                <a:cubicBezTo>
                  <a:pt x="9083" y="19667"/>
                  <a:pt x="9197" y="19642"/>
                  <a:pt x="9309" y="19618"/>
                </a:cubicBezTo>
                <a:cubicBezTo>
                  <a:pt x="9408" y="19596"/>
                  <a:pt x="9492" y="19576"/>
                  <a:pt x="9576" y="19556"/>
                </a:cubicBezTo>
                <a:cubicBezTo>
                  <a:pt x="9655" y="19537"/>
                  <a:pt x="9743" y="19517"/>
                  <a:pt x="9803" y="19499"/>
                </a:cubicBezTo>
                <a:cubicBezTo>
                  <a:pt x="10209" y="19383"/>
                  <a:pt x="10430" y="19343"/>
                  <a:pt x="10454" y="19383"/>
                </a:cubicBezTo>
                <a:cubicBezTo>
                  <a:pt x="10454" y="19383"/>
                  <a:pt x="10455" y="19386"/>
                  <a:pt x="10455" y="19387"/>
                </a:cubicBezTo>
                <a:cubicBezTo>
                  <a:pt x="10455" y="19387"/>
                  <a:pt x="10455" y="19387"/>
                  <a:pt x="10455" y="19387"/>
                </a:cubicBezTo>
                <a:cubicBezTo>
                  <a:pt x="10455" y="19388"/>
                  <a:pt x="10456" y="19387"/>
                  <a:pt x="10456" y="19387"/>
                </a:cubicBezTo>
                <a:cubicBezTo>
                  <a:pt x="10467" y="19406"/>
                  <a:pt x="10484" y="19525"/>
                  <a:pt x="10500" y="19615"/>
                </a:cubicBezTo>
                <a:cubicBezTo>
                  <a:pt x="10510" y="19672"/>
                  <a:pt x="10521" y="19692"/>
                  <a:pt x="10529" y="19758"/>
                </a:cubicBezTo>
                <a:cubicBezTo>
                  <a:pt x="10529" y="19758"/>
                  <a:pt x="10529" y="19758"/>
                  <a:pt x="10529" y="19758"/>
                </a:cubicBezTo>
                <a:cubicBezTo>
                  <a:pt x="10529" y="19760"/>
                  <a:pt x="10530" y="19761"/>
                  <a:pt x="10530" y="19762"/>
                </a:cubicBezTo>
                <a:cubicBezTo>
                  <a:pt x="10540" y="19838"/>
                  <a:pt x="10561" y="19909"/>
                  <a:pt x="10586" y="19980"/>
                </a:cubicBezTo>
                <a:cubicBezTo>
                  <a:pt x="10593" y="19998"/>
                  <a:pt x="10602" y="20017"/>
                  <a:pt x="10609" y="20035"/>
                </a:cubicBezTo>
                <a:cubicBezTo>
                  <a:pt x="10629" y="20081"/>
                  <a:pt x="10651" y="20126"/>
                  <a:pt x="10679" y="20172"/>
                </a:cubicBezTo>
                <a:cubicBezTo>
                  <a:pt x="10713" y="20230"/>
                  <a:pt x="10758" y="20286"/>
                  <a:pt x="10803" y="20342"/>
                </a:cubicBezTo>
                <a:cubicBezTo>
                  <a:pt x="10881" y="20435"/>
                  <a:pt x="10971" y="20526"/>
                  <a:pt x="11079" y="20612"/>
                </a:cubicBezTo>
                <a:cubicBezTo>
                  <a:pt x="11083" y="20615"/>
                  <a:pt x="11086" y="20618"/>
                  <a:pt x="11090" y="20622"/>
                </a:cubicBezTo>
                <a:cubicBezTo>
                  <a:pt x="11171" y="20685"/>
                  <a:pt x="11259" y="20746"/>
                  <a:pt x="11356" y="20804"/>
                </a:cubicBezTo>
                <a:cubicBezTo>
                  <a:pt x="11448" y="20861"/>
                  <a:pt x="11549" y="20915"/>
                  <a:pt x="11656" y="20966"/>
                </a:cubicBezTo>
                <a:cubicBezTo>
                  <a:pt x="11684" y="20980"/>
                  <a:pt x="11715" y="20992"/>
                  <a:pt x="11744" y="21006"/>
                </a:cubicBezTo>
                <a:cubicBezTo>
                  <a:pt x="11813" y="21037"/>
                  <a:pt x="11884" y="21067"/>
                  <a:pt x="11958" y="21096"/>
                </a:cubicBezTo>
                <a:cubicBezTo>
                  <a:pt x="12014" y="21118"/>
                  <a:pt x="12072" y="21138"/>
                  <a:pt x="12131" y="21159"/>
                </a:cubicBezTo>
                <a:cubicBezTo>
                  <a:pt x="12186" y="21178"/>
                  <a:pt x="12242" y="21197"/>
                  <a:pt x="12300" y="21215"/>
                </a:cubicBezTo>
                <a:cubicBezTo>
                  <a:pt x="12359" y="21234"/>
                  <a:pt x="12418" y="21253"/>
                  <a:pt x="12480" y="21270"/>
                </a:cubicBezTo>
                <a:cubicBezTo>
                  <a:pt x="12499" y="21276"/>
                  <a:pt x="12516" y="21279"/>
                  <a:pt x="12535" y="21284"/>
                </a:cubicBezTo>
                <a:cubicBezTo>
                  <a:pt x="13030" y="21420"/>
                  <a:pt x="13603" y="21516"/>
                  <a:pt x="14238" y="21567"/>
                </a:cubicBezTo>
                <a:cubicBezTo>
                  <a:pt x="14241" y="21567"/>
                  <a:pt x="14243" y="21567"/>
                  <a:pt x="14246" y="21567"/>
                </a:cubicBezTo>
                <a:cubicBezTo>
                  <a:pt x="14323" y="21573"/>
                  <a:pt x="14369" y="21575"/>
                  <a:pt x="14436" y="21579"/>
                </a:cubicBezTo>
                <a:cubicBezTo>
                  <a:pt x="14655" y="21592"/>
                  <a:pt x="14875" y="21599"/>
                  <a:pt x="15096" y="21599"/>
                </a:cubicBezTo>
                <a:cubicBezTo>
                  <a:pt x="16641" y="21598"/>
                  <a:pt x="18201" y="21283"/>
                  <a:pt x="19128" y="20811"/>
                </a:cubicBezTo>
                <a:cubicBezTo>
                  <a:pt x="19159" y="20795"/>
                  <a:pt x="19188" y="20777"/>
                  <a:pt x="19218" y="20761"/>
                </a:cubicBezTo>
                <a:cubicBezTo>
                  <a:pt x="19229" y="20755"/>
                  <a:pt x="19239" y="20750"/>
                  <a:pt x="19250" y="20744"/>
                </a:cubicBezTo>
                <a:cubicBezTo>
                  <a:pt x="19291" y="20719"/>
                  <a:pt x="19332" y="20694"/>
                  <a:pt x="19370" y="20669"/>
                </a:cubicBezTo>
                <a:cubicBezTo>
                  <a:pt x="19396" y="20653"/>
                  <a:pt x="19420" y="20636"/>
                  <a:pt x="19444" y="20619"/>
                </a:cubicBezTo>
                <a:cubicBezTo>
                  <a:pt x="19511" y="20572"/>
                  <a:pt x="19575" y="20524"/>
                  <a:pt x="19631" y="20474"/>
                </a:cubicBezTo>
                <a:cubicBezTo>
                  <a:pt x="19811" y="20311"/>
                  <a:pt x="19924" y="20137"/>
                  <a:pt x="19974" y="19957"/>
                </a:cubicBezTo>
                <a:cubicBezTo>
                  <a:pt x="19982" y="19924"/>
                  <a:pt x="19988" y="19891"/>
                  <a:pt x="19992" y="19859"/>
                </a:cubicBezTo>
                <a:cubicBezTo>
                  <a:pt x="19996" y="19828"/>
                  <a:pt x="20000" y="19798"/>
                  <a:pt x="20000" y="19768"/>
                </a:cubicBezTo>
                <a:cubicBezTo>
                  <a:pt x="20000" y="19708"/>
                  <a:pt x="19992" y="19649"/>
                  <a:pt x="19978" y="19589"/>
                </a:cubicBezTo>
                <a:cubicBezTo>
                  <a:pt x="19975" y="19578"/>
                  <a:pt x="19975" y="19567"/>
                  <a:pt x="19972" y="19556"/>
                </a:cubicBezTo>
                <a:cubicBezTo>
                  <a:pt x="19928" y="19402"/>
                  <a:pt x="19837" y="19249"/>
                  <a:pt x="19698" y="19098"/>
                </a:cubicBezTo>
                <a:cubicBezTo>
                  <a:pt x="19464" y="18845"/>
                  <a:pt x="18883" y="18480"/>
                  <a:pt x="18254" y="18168"/>
                </a:cubicBezTo>
                <a:cubicBezTo>
                  <a:pt x="18217" y="18150"/>
                  <a:pt x="18183" y="18132"/>
                  <a:pt x="18146" y="18115"/>
                </a:cubicBezTo>
                <a:cubicBezTo>
                  <a:pt x="18051" y="18070"/>
                  <a:pt x="17955" y="18026"/>
                  <a:pt x="17856" y="17984"/>
                </a:cubicBezTo>
                <a:cubicBezTo>
                  <a:pt x="17808" y="17962"/>
                  <a:pt x="17758" y="17942"/>
                  <a:pt x="17709" y="17921"/>
                </a:cubicBezTo>
                <a:cubicBezTo>
                  <a:pt x="17612" y="17881"/>
                  <a:pt x="17516" y="17840"/>
                  <a:pt x="17417" y="17801"/>
                </a:cubicBezTo>
                <a:cubicBezTo>
                  <a:pt x="16954" y="17626"/>
                  <a:pt x="16339" y="17432"/>
                  <a:pt x="15902" y="17315"/>
                </a:cubicBezTo>
                <a:cubicBezTo>
                  <a:pt x="15901" y="17315"/>
                  <a:pt x="15900" y="17315"/>
                  <a:pt x="15899" y="17314"/>
                </a:cubicBezTo>
                <a:cubicBezTo>
                  <a:pt x="15795" y="17289"/>
                  <a:pt x="15688" y="17260"/>
                  <a:pt x="15589" y="17240"/>
                </a:cubicBezTo>
                <a:cubicBezTo>
                  <a:pt x="15588" y="17239"/>
                  <a:pt x="15587" y="17239"/>
                  <a:pt x="15586" y="17239"/>
                </a:cubicBezTo>
                <a:cubicBezTo>
                  <a:pt x="15586" y="17239"/>
                  <a:pt x="15585" y="17239"/>
                  <a:pt x="15585" y="17239"/>
                </a:cubicBezTo>
                <a:cubicBezTo>
                  <a:pt x="15581" y="17238"/>
                  <a:pt x="15575" y="17237"/>
                  <a:pt x="15572" y="17236"/>
                </a:cubicBezTo>
                <a:cubicBezTo>
                  <a:pt x="15545" y="17231"/>
                  <a:pt x="15529" y="17226"/>
                  <a:pt x="15506" y="17221"/>
                </a:cubicBezTo>
                <a:cubicBezTo>
                  <a:pt x="15476" y="17217"/>
                  <a:pt x="15443" y="17211"/>
                  <a:pt x="15426" y="17211"/>
                </a:cubicBezTo>
                <a:cubicBezTo>
                  <a:pt x="15367" y="17211"/>
                  <a:pt x="15153" y="17120"/>
                  <a:pt x="14951" y="17008"/>
                </a:cubicBezTo>
                <a:cubicBezTo>
                  <a:pt x="14709" y="16874"/>
                  <a:pt x="14471" y="16794"/>
                  <a:pt x="14253" y="16774"/>
                </a:cubicBezTo>
                <a:cubicBezTo>
                  <a:pt x="14226" y="16772"/>
                  <a:pt x="14207" y="16768"/>
                  <a:pt x="14186" y="16766"/>
                </a:cubicBezTo>
                <a:cubicBezTo>
                  <a:pt x="14176" y="16764"/>
                  <a:pt x="14167" y="16763"/>
                  <a:pt x="14157" y="16762"/>
                </a:cubicBezTo>
                <a:cubicBezTo>
                  <a:pt x="14090" y="16755"/>
                  <a:pt x="14016" y="16748"/>
                  <a:pt x="13965" y="16738"/>
                </a:cubicBezTo>
                <a:cubicBezTo>
                  <a:pt x="13948" y="16735"/>
                  <a:pt x="13933" y="16732"/>
                  <a:pt x="13917" y="16728"/>
                </a:cubicBezTo>
                <a:cubicBezTo>
                  <a:pt x="13863" y="16716"/>
                  <a:pt x="13814" y="16703"/>
                  <a:pt x="13769" y="16683"/>
                </a:cubicBezTo>
                <a:cubicBezTo>
                  <a:pt x="13638" y="16628"/>
                  <a:pt x="13530" y="16538"/>
                  <a:pt x="13355" y="16368"/>
                </a:cubicBezTo>
                <a:cubicBezTo>
                  <a:pt x="13304" y="16319"/>
                  <a:pt x="13263" y="16277"/>
                  <a:pt x="13228" y="16239"/>
                </a:cubicBezTo>
                <a:cubicBezTo>
                  <a:pt x="13227" y="16237"/>
                  <a:pt x="13225" y="16235"/>
                  <a:pt x="13223" y="16234"/>
                </a:cubicBezTo>
                <a:cubicBezTo>
                  <a:pt x="13213" y="16223"/>
                  <a:pt x="13209" y="16214"/>
                  <a:pt x="13200" y="16204"/>
                </a:cubicBezTo>
                <a:cubicBezTo>
                  <a:pt x="13195" y="16198"/>
                  <a:pt x="13192" y="16194"/>
                  <a:pt x="13188" y="16188"/>
                </a:cubicBezTo>
                <a:cubicBezTo>
                  <a:pt x="13120" y="16107"/>
                  <a:pt x="13099" y="16053"/>
                  <a:pt x="13137" y="16035"/>
                </a:cubicBezTo>
                <a:cubicBezTo>
                  <a:pt x="13141" y="16031"/>
                  <a:pt x="13140" y="16025"/>
                  <a:pt x="13146" y="16022"/>
                </a:cubicBezTo>
                <a:cubicBezTo>
                  <a:pt x="13217" y="15981"/>
                  <a:pt x="13336" y="16007"/>
                  <a:pt x="13584" y="16117"/>
                </a:cubicBezTo>
                <a:cubicBezTo>
                  <a:pt x="13666" y="16153"/>
                  <a:pt x="13757" y="16186"/>
                  <a:pt x="13843" y="16221"/>
                </a:cubicBezTo>
                <a:cubicBezTo>
                  <a:pt x="13844" y="16222"/>
                  <a:pt x="13846" y="16222"/>
                  <a:pt x="13847" y="16223"/>
                </a:cubicBezTo>
                <a:cubicBezTo>
                  <a:pt x="13895" y="16241"/>
                  <a:pt x="13921" y="16247"/>
                  <a:pt x="13975" y="16268"/>
                </a:cubicBezTo>
                <a:cubicBezTo>
                  <a:pt x="14010" y="16280"/>
                  <a:pt x="14039" y="16291"/>
                  <a:pt x="14086" y="16308"/>
                </a:cubicBezTo>
                <a:cubicBezTo>
                  <a:pt x="14426" y="16438"/>
                  <a:pt x="14782" y="16556"/>
                  <a:pt x="15146" y="16662"/>
                </a:cubicBezTo>
                <a:cubicBezTo>
                  <a:pt x="15168" y="16668"/>
                  <a:pt x="15191" y="16673"/>
                  <a:pt x="15213" y="16679"/>
                </a:cubicBezTo>
                <a:cubicBezTo>
                  <a:pt x="16298" y="16988"/>
                  <a:pt x="17456" y="17185"/>
                  <a:pt x="18510" y="17233"/>
                </a:cubicBezTo>
                <a:lnTo>
                  <a:pt x="18692" y="17241"/>
                </a:lnTo>
                <a:lnTo>
                  <a:pt x="18734" y="17243"/>
                </a:lnTo>
                <a:lnTo>
                  <a:pt x="19050" y="17256"/>
                </a:lnTo>
                <a:lnTo>
                  <a:pt x="18444" y="17187"/>
                </a:lnTo>
                <a:cubicBezTo>
                  <a:pt x="18253" y="17166"/>
                  <a:pt x="18074" y="17141"/>
                  <a:pt x="17894" y="17117"/>
                </a:cubicBezTo>
                <a:cubicBezTo>
                  <a:pt x="17631" y="17084"/>
                  <a:pt x="17374" y="17046"/>
                  <a:pt x="17124" y="17005"/>
                </a:cubicBezTo>
                <a:cubicBezTo>
                  <a:pt x="17040" y="16991"/>
                  <a:pt x="16950" y="16980"/>
                  <a:pt x="16868" y="16965"/>
                </a:cubicBezTo>
                <a:cubicBezTo>
                  <a:pt x="16672" y="16944"/>
                  <a:pt x="16459" y="16901"/>
                  <a:pt x="16269" y="16848"/>
                </a:cubicBezTo>
                <a:cubicBezTo>
                  <a:pt x="16195" y="16833"/>
                  <a:pt x="16123" y="16815"/>
                  <a:pt x="16050" y="16799"/>
                </a:cubicBezTo>
                <a:cubicBezTo>
                  <a:pt x="15780" y="16739"/>
                  <a:pt x="15518" y="16676"/>
                  <a:pt x="15272" y="16606"/>
                </a:cubicBezTo>
                <a:cubicBezTo>
                  <a:pt x="15252" y="16601"/>
                  <a:pt x="15239" y="16602"/>
                  <a:pt x="15215" y="16595"/>
                </a:cubicBezTo>
                <a:cubicBezTo>
                  <a:pt x="15188" y="16587"/>
                  <a:pt x="15183" y="16580"/>
                  <a:pt x="15164" y="16572"/>
                </a:cubicBezTo>
                <a:cubicBezTo>
                  <a:pt x="14774" y="16457"/>
                  <a:pt x="14412" y="16325"/>
                  <a:pt x="14068" y="16180"/>
                </a:cubicBezTo>
                <a:cubicBezTo>
                  <a:pt x="14055" y="16175"/>
                  <a:pt x="14043" y="16170"/>
                  <a:pt x="14030" y="16164"/>
                </a:cubicBezTo>
                <a:cubicBezTo>
                  <a:pt x="13895" y="16107"/>
                  <a:pt x="13762" y="16047"/>
                  <a:pt x="13633" y="15984"/>
                </a:cubicBezTo>
                <a:cubicBezTo>
                  <a:pt x="13551" y="15945"/>
                  <a:pt x="13469" y="15906"/>
                  <a:pt x="13390" y="15865"/>
                </a:cubicBezTo>
                <a:cubicBezTo>
                  <a:pt x="13238" y="15789"/>
                  <a:pt x="13091" y="15710"/>
                  <a:pt x="12951" y="15627"/>
                </a:cubicBezTo>
                <a:cubicBezTo>
                  <a:pt x="12931" y="15615"/>
                  <a:pt x="12925" y="15610"/>
                  <a:pt x="12907" y="15599"/>
                </a:cubicBezTo>
                <a:cubicBezTo>
                  <a:pt x="12861" y="15573"/>
                  <a:pt x="12827" y="15552"/>
                  <a:pt x="12790" y="15528"/>
                </a:cubicBezTo>
                <a:cubicBezTo>
                  <a:pt x="12785" y="15525"/>
                  <a:pt x="12780" y="15522"/>
                  <a:pt x="12775" y="15518"/>
                </a:cubicBezTo>
                <a:cubicBezTo>
                  <a:pt x="12740" y="15496"/>
                  <a:pt x="12699" y="15471"/>
                  <a:pt x="12677" y="15454"/>
                </a:cubicBezTo>
                <a:cubicBezTo>
                  <a:pt x="12677" y="15454"/>
                  <a:pt x="12676" y="15453"/>
                  <a:pt x="12676" y="15453"/>
                </a:cubicBezTo>
                <a:cubicBezTo>
                  <a:pt x="12672" y="15451"/>
                  <a:pt x="12671" y="15448"/>
                  <a:pt x="12668" y="15446"/>
                </a:cubicBezTo>
                <a:cubicBezTo>
                  <a:pt x="12657" y="15436"/>
                  <a:pt x="12642" y="15426"/>
                  <a:pt x="12635" y="15418"/>
                </a:cubicBezTo>
                <a:cubicBezTo>
                  <a:pt x="12604" y="15391"/>
                  <a:pt x="12583" y="15368"/>
                  <a:pt x="12594" y="15358"/>
                </a:cubicBezTo>
                <a:cubicBezTo>
                  <a:pt x="12596" y="15357"/>
                  <a:pt x="12601" y="15355"/>
                  <a:pt x="12603" y="15354"/>
                </a:cubicBezTo>
                <a:cubicBezTo>
                  <a:pt x="12604" y="15354"/>
                  <a:pt x="12600" y="15351"/>
                  <a:pt x="12602" y="15350"/>
                </a:cubicBezTo>
                <a:cubicBezTo>
                  <a:pt x="12606" y="15349"/>
                  <a:pt x="12633" y="15345"/>
                  <a:pt x="12640" y="15343"/>
                </a:cubicBezTo>
                <a:cubicBezTo>
                  <a:pt x="12664" y="15338"/>
                  <a:pt x="12692" y="15333"/>
                  <a:pt x="12729" y="15329"/>
                </a:cubicBezTo>
                <a:cubicBezTo>
                  <a:pt x="12802" y="15315"/>
                  <a:pt x="12864" y="15302"/>
                  <a:pt x="12969" y="15289"/>
                </a:cubicBezTo>
                <a:cubicBezTo>
                  <a:pt x="13091" y="15274"/>
                  <a:pt x="13210" y="15243"/>
                  <a:pt x="13324" y="15204"/>
                </a:cubicBezTo>
                <a:cubicBezTo>
                  <a:pt x="13355" y="15192"/>
                  <a:pt x="13386" y="15182"/>
                  <a:pt x="13418" y="15169"/>
                </a:cubicBezTo>
                <a:cubicBezTo>
                  <a:pt x="13551" y="15110"/>
                  <a:pt x="13679" y="15035"/>
                  <a:pt x="13790" y="14956"/>
                </a:cubicBezTo>
                <a:cubicBezTo>
                  <a:pt x="13824" y="14930"/>
                  <a:pt x="13856" y="14902"/>
                  <a:pt x="13885" y="14874"/>
                </a:cubicBezTo>
                <a:cubicBezTo>
                  <a:pt x="13990" y="14771"/>
                  <a:pt x="14058" y="14660"/>
                  <a:pt x="14058" y="14555"/>
                </a:cubicBezTo>
                <a:cubicBezTo>
                  <a:pt x="14058" y="14538"/>
                  <a:pt x="14064" y="14521"/>
                  <a:pt x="14069" y="14504"/>
                </a:cubicBezTo>
                <a:cubicBezTo>
                  <a:pt x="14069" y="14503"/>
                  <a:pt x="14070" y="14502"/>
                  <a:pt x="14069" y="14501"/>
                </a:cubicBezTo>
                <a:cubicBezTo>
                  <a:pt x="14069" y="14499"/>
                  <a:pt x="14072" y="14496"/>
                  <a:pt x="14072" y="14494"/>
                </a:cubicBezTo>
                <a:cubicBezTo>
                  <a:pt x="14074" y="14489"/>
                  <a:pt x="14074" y="14483"/>
                  <a:pt x="14077" y="14477"/>
                </a:cubicBezTo>
                <a:cubicBezTo>
                  <a:pt x="14082" y="14466"/>
                  <a:pt x="14090" y="14454"/>
                  <a:pt x="14104" y="14439"/>
                </a:cubicBezTo>
                <a:cubicBezTo>
                  <a:pt x="14147" y="14379"/>
                  <a:pt x="14220" y="14318"/>
                  <a:pt x="14327" y="14259"/>
                </a:cubicBezTo>
                <a:cubicBezTo>
                  <a:pt x="14374" y="14233"/>
                  <a:pt x="14421" y="14200"/>
                  <a:pt x="14464" y="14167"/>
                </a:cubicBezTo>
                <a:cubicBezTo>
                  <a:pt x="14473" y="14160"/>
                  <a:pt x="14481" y="14154"/>
                  <a:pt x="14490" y="14147"/>
                </a:cubicBezTo>
                <a:cubicBezTo>
                  <a:pt x="14535" y="14111"/>
                  <a:pt x="14577" y="14074"/>
                  <a:pt x="14608" y="14038"/>
                </a:cubicBezTo>
                <a:cubicBezTo>
                  <a:pt x="14610" y="14036"/>
                  <a:pt x="14613" y="14033"/>
                  <a:pt x="14615" y="14031"/>
                </a:cubicBezTo>
                <a:cubicBezTo>
                  <a:pt x="14616" y="14031"/>
                  <a:pt x="14615" y="14031"/>
                  <a:pt x="14615" y="14030"/>
                </a:cubicBezTo>
                <a:cubicBezTo>
                  <a:pt x="14616" y="14030"/>
                  <a:pt x="14616" y="14029"/>
                  <a:pt x="14617" y="14029"/>
                </a:cubicBezTo>
                <a:cubicBezTo>
                  <a:pt x="14637" y="14004"/>
                  <a:pt x="14653" y="13981"/>
                  <a:pt x="14662" y="13962"/>
                </a:cubicBezTo>
                <a:cubicBezTo>
                  <a:pt x="14663" y="13961"/>
                  <a:pt x="14664" y="13961"/>
                  <a:pt x="14664" y="13961"/>
                </a:cubicBezTo>
                <a:cubicBezTo>
                  <a:pt x="14664" y="13960"/>
                  <a:pt x="14664" y="13958"/>
                  <a:pt x="14665" y="13957"/>
                </a:cubicBezTo>
                <a:cubicBezTo>
                  <a:pt x="14677" y="13930"/>
                  <a:pt x="14695" y="13907"/>
                  <a:pt x="14713" y="13887"/>
                </a:cubicBezTo>
                <a:cubicBezTo>
                  <a:pt x="14734" y="13864"/>
                  <a:pt x="14761" y="13846"/>
                  <a:pt x="14792" y="13830"/>
                </a:cubicBezTo>
                <a:cubicBezTo>
                  <a:pt x="14823" y="13814"/>
                  <a:pt x="14860" y="13800"/>
                  <a:pt x="14905" y="13787"/>
                </a:cubicBezTo>
                <a:cubicBezTo>
                  <a:pt x="14911" y="13786"/>
                  <a:pt x="14917" y="13784"/>
                  <a:pt x="14923" y="13782"/>
                </a:cubicBezTo>
                <a:cubicBezTo>
                  <a:pt x="14929" y="13781"/>
                  <a:pt x="14933" y="13779"/>
                  <a:pt x="14939" y="13777"/>
                </a:cubicBezTo>
                <a:cubicBezTo>
                  <a:pt x="14980" y="13766"/>
                  <a:pt x="15022" y="13755"/>
                  <a:pt x="15075" y="13744"/>
                </a:cubicBezTo>
                <a:cubicBezTo>
                  <a:pt x="15096" y="13740"/>
                  <a:pt x="15115" y="13734"/>
                  <a:pt x="15135" y="13730"/>
                </a:cubicBezTo>
                <a:cubicBezTo>
                  <a:pt x="15368" y="13676"/>
                  <a:pt x="15599" y="13572"/>
                  <a:pt x="15730" y="13473"/>
                </a:cubicBezTo>
                <a:cubicBezTo>
                  <a:pt x="15752" y="13450"/>
                  <a:pt x="15776" y="13426"/>
                  <a:pt x="15782" y="13404"/>
                </a:cubicBezTo>
                <a:cubicBezTo>
                  <a:pt x="15784" y="13396"/>
                  <a:pt x="15812" y="13374"/>
                  <a:pt x="15834" y="13355"/>
                </a:cubicBezTo>
                <a:cubicBezTo>
                  <a:pt x="15835" y="13351"/>
                  <a:pt x="15839" y="13345"/>
                  <a:pt x="15839" y="13341"/>
                </a:cubicBezTo>
                <a:cubicBezTo>
                  <a:pt x="15839" y="13309"/>
                  <a:pt x="16003" y="13206"/>
                  <a:pt x="16203" y="13103"/>
                </a:cubicBezTo>
                <a:cubicBezTo>
                  <a:pt x="16226" y="13091"/>
                  <a:pt x="16243" y="13079"/>
                  <a:pt x="16267" y="13068"/>
                </a:cubicBezTo>
                <a:cubicBezTo>
                  <a:pt x="16322" y="13034"/>
                  <a:pt x="16361" y="13006"/>
                  <a:pt x="16421" y="12972"/>
                </a:cubicBezTo>
                <a:cubicBezTo>
                  <a:pt x="16666" y="12832"/>
                  <a:pt x="16869" y="12694"/>
                  <a:pt x="17033" y="12561"/>
                </a:cubicBezTo>
                <a:cubicBezTo>
                  <a:pt x="17036" y="12558"/>
                  <a:pt x="17040" y="12556"/>
                  <a:pt x="17043" y="12553"/>
                </a:cubicBezTo>
                <a:cubicBezTo>
                  <a:pt x="17046" y="12551"/>
                  <a:pt x="17049" y="12548"/>
                  <a:pt x="17052" y="12546"/>
                </a:cubicBezTo>
                <a:cubicBezTo>
                  <a:pt x="17065" y="12535"/>
                  <a:pt x="17074" y="12524"/>
                  <a:pt x="17085" y="12514"/>
                </a:cubicBezTo>
                <a:cubicBezTo>
                  <a:pt x="17112" y="12489"/>
                  <a:pt x="17136" y="12465"/>
                  <a:pt x="17160" y="12440"/>
                </a:cubicBezTo>
                <a:cubicBezTo>
                  <a:pt x="17195" y="12404"/>
                  <a:pt x="17232" y="12369"/>
                  <a:pt x="17263" y="12333"/>
                </a:cubicBezTo>
                <a:cubicBezTo>
                  <a:pt x="17263" y="12333"/>
                  <a:pt x="17263" y="12332"/>
                  <a:pt x="17263" y="12332"/>
                </a:cubicBezTo>
                <a:cubicBezTo>
                  <a:pt x="17264" y="12330"/>
                  <a:pt x="17265" y="12328"/>
                  <a:pt x="17267" y="12326"/>
                </a:cubicBezTo>
                <a:cubicBezTo>
                  <a:pt x="17347" y="12232"/>
                  <a:pt x="17409" y="12140"/>
                  <a:pt x="17451" y="12051"/>
                </a:cubicBezTo>
                <a:cubicBezTo>
                  <a:pt x="17472" y="12007"/>
                  <a:pt x="17489" y="11962"/>
                  <a:pt x="17499" y="11920"/>
                </a:cubicBezTo>
                <a:cubicBezTo>
                  <a:pt x="17501" y="11906"/>
                  <a:pt x="17502" y="11891"/>
                  <a:pt x="17503" y="11877"/>
                </a:cubicBezTo>
                <a:cubicBezTo>
                  <a:pt x="17505" y="11840"/>
                  <a:pt x="17502" y="11806"/>
                  <a:pt x="17495" y="11771"/>
                </a:cubicBezTo>
                <a:cubicBezTo>
                  <a:pt x="17490" y="11748"/>
                  <a:pt x="17482" y="11725"/>
                  <a:pt x="17472" y="11703"/>
                </a:cubicBezTo>
                <a:cubicBezTo>
                  <a:pt x="17463" y="11679"/>
                  <a:pt x="17451" y="11655"/>
                  <a:pt x="17436" y="11632"/>
                </a:cubicBezTo>
                <a:cubicBezTo>
                  <a:pt x="17420" y="11609"/>
                  <a:pt x="17400" y="11586"/>
                  <a:pt x="17378" y="11564"/>
                </a:cubicBezTo>
                <a:cubicBezTo>
                  <a:pt x="17350" y="11538"/>
                  <a:pt x="17310" y="11508"/>
                  <a:pt x="17272" y="11479"/>
                </a:cubicBezTo>
                <a:cubicBezTo>
                  <a:pt x="17232" y="11449"/>
                  <a:pt x="17185" y="11416"/>
                  <a:pt x="17135" y="11383"/>
                </a:cubicBezTo>
                <a:cubicBezTo>
                  <a:pt x="16883" y="11232"/>
                  <a:pt x="16451" y="10998"/>
                  <a:pt x="16001" y="10773"/>
                </a:cubicBezTo>
                <a:cubicBezTo>
                  <a:pt x="16000" y="10772"/>
                  <a:pt x="15999" y="10771"/>
                  <a:pt x="15998" y="10770"/>
                </a:cubicBezTo>
                <a:cubicBezTo>
                  <a:pt x="15996" y="10770"/>
                  <a:pt x="15994" y="10768"/>
                  <a:pt x="15993" y="10768"/>
                </a:cubicBezTo>
                <a:cubicBezTo>
                  <a:pt x="15958" y="10751"/>
                  <a:pt x="15931" y="10738"/>
                  <a:pt x="15896" y="10721"/>
                </a:cubicBezTo>
                <a:cubicBezTo>
                  <a:pt x="15532" y="10548"/>
                  <a:pt x="15091" y="10296"/>
                  <a:pt x="14683" y="10050"/>
                </a:cubicBezTo>
                <a:cubicBezTo>
                  <a:pt x="14678" y="10047"/>
                  <a:pt x="14673" y="10045"/>
                  <a:pt x="14669" y="10043"/>
                </a:cubicBezTo>
                <a:cubicBezTo>
                  <a:pt x="14666" y="10041"/>
                  <a:pt x="14663" y="10039"/>
                  <a:pt x="14660" y="10037"/>
                </a:cubicBezTo>
                <a:cubicBezTo>
                  <a:pt x="14642" y="10027"/>
                  <a:pt x="14631" y="10019"/>
                  <a:pt x="14613" y="10009"/>
                </a:cubicBezTo>
                <a:cubicBezTo>
                  <a:pt x="14505" y="9943"/>
                  <a:pt x="14399" y="9881"/>
                  <a:pt x="14302" y="9819"/>
                </a:cubicBezTo>
                <a:cubicBezTo>
                  <a:pt x="13940" y="9598"/>
                  <a:pt x="13641" y="9405"/>
                  <a:pt x="13597" y="9341"/>
                </a:cubicBezTo>
                <a:cubicBezTo>
                  <a:pt x="13594" y="9338"/>
                  <a:pt x="13614" y="9330"/>
                  <a:pt x="13628" y="9323"/>
                </a:cubicBezTo>
                <a:cubicBezTo>
                  <a:pt x="13621" y="9313"/>
                  <a:pt x="13618" y="9304"/>
                  <a:pt x="13620" y="9298"/>
                </a:cubicBezTo>
                <a:cubicBezTo>
                  <a:pt x="13619" y="9291"/>
                  <a:pt x="13622" y="9286"/>
                  <a:pt x="13631" y="9285"/>
                </a:cubicBezTo>
                <a:cubicBezTo>
                  <a:pt x="13887" y="9238"/>
                  <a:pt x="14124" y="9194"/>
                  <a:pt x="14344" y="9149"/>
                </a:cubicBezTo>
                <a:cubicBezTo>
                  <a:pt x="14369" y="9143"/>
                  <a:pt x="14389" y="9138"/>
                  <a:pt x="14413" y="9133"/>
                </a:cubicBezTo>
                <a:cubicBezTo>
                  <a:pt x="14782" y="9057"/>
                  <a:pt x="15101" y="8980"/>
                  <a:pt x="15379" y="8902"/>
                </a:cubicBezTo>
                <a:cubicBezTo>
                  <a:pt x="15421" y="8890"/>
                  <a:pt x="15468" y="8879"/>
                  <a:pt x="15509" y="8866"/>
                </a:cubicBezTo>
                <a:cubicBezTo>
                  <a:pt x="15544" y="8856"/>
                  <a:pt x="15573" y="8845"/>
                  <a:pt x="15606" y="8834"/>
                </a:cubicBezTo>
                <a:cubicBezTo>
                  <a:pt x="15621" y="8829"/>
                  <a:pt x="15637" y="8824"/>
                  <a:pt x="15652" y="8819"/>
                </a:cubicBezTo>
                <a:cubicBezTo>
                  <a:pt x="15764" y="8780"/>
                  <a:pt x="15871" y="8740"/>
                  <a:pt x="15975" y="8696"/>
                </a:cubicBezTo>
                <a:cubicBezTo>
                  <a:pt x="16008" y="8682"/>
                  <a:pt x="16039" y="8668"/>
                  <a:pt x="16071" y="8654"/>
                </a:cubicBezTo>
                <a:cubicBezTo>
                  <a:pt x="16198" y="8597"/>
                  <a:pt x="16321" y="8537"/>
                  <a:pt x="16447" y="8468"/>
                </a:cubicBezTo>
                <a:cubicBezTo>
                  <a:pt x="16583" y="8393"/>
                  <a:pt x="16696" y="8322"/>
                  <a:pt x="16790" y="8252"/>
                </a:cubicBezTo>
                <a:cubicBezTo>
                  <a:pt x="16791" y="8252"/>
                  <a:pt x="16792" y="8252"/>
                  <a:pt x="16793" y="8251"/>
                </a:cubicBezTo>
                <a:cubicBezTo>
                  <a:pt x="16847" y="8209"/>
                  <a:pt x="16896" y="8166"/>
                  <a:pt x="16940" y="8123"/>
                </a:cubicBezTo>
                <a:cubicBezTo>
                  <a:pt x="16947" y="8116"/>
                  <a:pt x="16953" y="8110"/>
                  <a:pt x="16959" y="8103"/>
                </a:cubicBezTo>
                <a:cubicBezTo>
                  <a:pt x="16973" y="8089"/>
                  <a:pt x="16987" y="8076"/>
                  <a:pt x="16999" y="8062"/>
                </a:cubicBezTo>
                <a:cubicBezTo>
                  <a:pt x="17018" y="8040"/>
                  <a:pt x="17034" y="8018"/>
                  <a:pt x="17051" y="7996"/>
                </a:cubicBezTo>
                <a:cubicBezTo>
                  <a:pt x="17051" y="7996"/>
                  <a:pt x="17051" y="7995"/>
                  <a:pt x="17052" y="7994"/>
                </a:cubicBezTo>
                <a:cubicBezTo>
                  <a:pt x="17052" y="7994"/>
                  <a:pt x="17053" y="7993"/>
                  <a:pt x="17053" y="7993"/>
                </a:cubicBezTo>
                <a:cubicBezTo>
                  <a:pt x="17098" y="7929"/>
                  <a:pt x="17129" y="7863"/>
                  <a:pt x="17149" y="7794"/>
                </a:cubicBezTo>
                <a:cubicBezTo>
                  <a:pt x="17168" y="7724"/>
                  <a:pt x="17176" y="7651"/>
                  <a:pt x="17173" y="7571"/>
                </a:cubicBezTo>
                <a:cubicBezTo>
                  <a:pt x="17171" y="7535"/>
                  <a:pt x="17175" y="7498"/>
                  <a:pt x="17179" y="7462"/>
                </a:cubicBezTo>
                <a:cubicBezTo>
                  <a:pt x="17173" y="7432"/>
                  <a:pt x="17170" y="7400"/>
                  <a:pt x="17159" y="7376"/>
                </a:cubicBezTo>
                <a:cubicBezTo>
                  <a:pt x="17155" y="7369"/>
                  <a:pt x="17175" y="7332"/>
                  <a:pt x="17187" y="7304"/>
                </a:cubicBezTo>
                <a:cubicBezTo>
                  <a:pt x="17198" y="7253"/>
                  <a:pt x="17222" y="7194"/>
                  <a:pt x="17274" y="7124"/>
                </a:cubicBezTo>
                <a:cubicBezTo>
                  <a:pt x="17277" y="7120"/>
                  <a:pt x="17280" y="7115"/>
                  <a:pt x="17282" y="7110"/>
                </a:cubicBezTo>
                <a:cubicBezTo>
                  <a:pt x="17282" y="7109"/>
                  <a:pt x="17283" y="7109"/>
                  <a:pt x="17283" y="7109"/>
                </a:cubicBezTo>
                <a:cubicBezTo>
                  <a:pt x="17306" y="7063"/>
                  <a:pt x="17331" y="7018"/>
                  <a:pt x="17361" y="6972"/>
                </a:cubicBezTo>
                <a:cubicBezTo>
                  <a:pt x="17530" y="6714"/>
                  <a:pt x="17563" y="6565"/>
                  <a:pt x="17561" y="6048"/>
                </a:cubicBezTo>
                <a:cubicBezTo>
                  <a:pt x="17560" y="5523"/>
                  <a:pt x="17525" y="5376"/>
                  <a:pt x="17330" y="5048"/>
                </a:cubicBezTo>
                <a:cubicBezTo>
                  <a:pt x="17267" y="4942"/>
                  <a:pt x="17216" y="4841"/>
                  <a:pt x="17182" y="4765"/>
                </a:cubicBezTo>
                <a:cubicBezTo>
                  <a:pt x="17147" y="4689"/>
                  <a:pt x="17130" y="4637"/>
                  <a:pt x="17141" y="4627"/>
                </a:cubicBezTo>
                <a:cubicBezTo>
                  <a:pt x="17162" y="4607"/>
                  <a:pt x="17308" y="4623"/>
                  <a:pt x="17466" y="4661"/>
                </a:cubicBezTo>
                <a:cubicBezTo>
                  <a:pt x="17565" y="4684"/>
                  <a:pt x="17669" y="4700"/>
                  <a:pt x="17774" y="4715"/>
                </a:cubicBezTo>
                <a:cubicBezTo>
                  <a:pt x="17789" y="4717"/>
                  <a:pt x="17806" y="4719"/>
                  <a:pt x="17822" y="4721"/>
                </a:cubicBezTo>
                <a:cubicBezTo>
                  <a:pt x="17882" y="4727"/>
                  <a:pt x="17950" y="4732"/>
                  <a:pt x="18017" y="4737"/>
                </a:cubicBezTo>
                <a:cubicBezTo>
                  <a:pt x="18130" y="4745"/>
                  <a:pt x="18251" y="4748"/>
                  <a:pt x="18374" y="4751"/>
                </a:cubicBezTo>
                <a:cubicBezTo>
                  <a:pt x="18421" y="4752"/>
                  <a:pt x="18463" y="4755"/>
                  <a:pt x="18510" y="4755"/>
                </a:cubicBezTo>
                <a:cubicBezTo>
                  <a:pt x="18956" y="4754"/>
                  <a:pt x="19361" y="4709"/>
                  <a:pt x="19726" y="4627"/>
                </a:cubicBezTo>
                <a:cubicBezTo>
                  <a:pt x="19746" y="4622"/>
                  <a:pt x="19767" y="4619"/>
                  <a:pt x="19787" y="4614"/>
                </a:cubicBezTo>
                <a:cubicBezTo>
                  <a:pt x="19862" y="4595"/>
                  <a:pt x="19937" y="4573"/>
                  <a:pt x="20009" y="4552"/>
                </a:cubicBezTo>
                <a:cubicBezTo>
                  <a:pt x="20018" y="4549"/>
                  <a:pt x="20027" y="4547"/>
                  <a:pt x="20036" y="4544"/>
                </a:cubicBezTo>
                <a:cubicBezTo>
                  <a:pt x="20078" y="4531"/>
                  <a:pt x="20120" y="4519"/>
                  <a:pt x="20160" y="4505"/>
                </a:cubicBezTo>
                <a:cubicBezTo>
                  <a:pt x="20204" y="4489"/>
                  <a:pt x="20246" y="4473"/>
                  <a:pt x="20288" y="4456"/>
                </a:cubicBezTo>
                <a:cubicBezTo>
                  <a:pt x="20298" y="4452"/>
                  <a:pt x="20307" y="4448"/>
                  <a:pt x="20317" y="4444"/>
                </a:cubicBezTo>
                <a:cubicBezTo>
                  <a:pt x="20320" y="4443"/>
                  <a:pt x="20325" y="4440"/>
                  <a:pt x="20328" y="4439"/>
                </a:cubicBezTo>
                <a:cubicBezTo>
                  <a:pt x="20420" y="4401"/>
                  <a:pt x="20507" y="4361"/>
                  <a:pt x="20591" y="4317"/>
                </a:cubicBezTo>
                <a:cubicBezTo>
                  <a:pt x="20593" y="4316"/>
                  <a:pt x="20594" y="4315"/>
                  <a:pt x="20595" y="4315"/>
                </a:cubicBezTo>
                <a:cubicBezTo>
                  <a:pt x="20596" y="4314"/>
                  <a:pt x="20597" y="4314"/>
                  <a:pt x="20597" y="4313"/>
                </a:cubicBezTo>
                <a:cubicBezTo>
                  <a:pt x="20685" y="4267"/>
                  <a:pt x="20768" y="4218"/>
                  <a:pt x="20846" y="4165"/>
                </a:cubicBezTo>
                <a:cubicBezTo>
                  <a:pt x="20926" y="4111"/>
                  <a:pt x="21001" y="4054"/>
                  <a:pt x="21071" y="3993"/>
                </a:cubicBezTo>
                <a:cubicBezTo>
                  <a:pt x="21141" y="3932"/>
                  <a:pt x="21206" y="3867"/>
                  <a:pt x="21266" y="3799"/>
                </a:cubicBezTo>
                <a:cubicBezTo>
                  <a:pt x="21395" y="3644"/>
                  <a:pt x="21493" y="3474"/>
                  <a:pt x="21558" y="3295"/>
                </a:cubicBezTo>
                <a:cubicBezTo>
                  <a:pt x="21577" y="3178"/>
                  <a:pt x="21582" y="3037"/>
                  <a:pt x="21582" y="2791"/>
                </a:cubicBezTo>
                <a:cubicBezTo>
                  <a:pt x="21582" y="2514"/>
                  <a:pt x="21577" y="2356"/>
                  <a:pt x="21550" y="2235"/>
                </a:cubicBezTo>
                <a:cubicBezTo>
                  <a:pt x="21510" y="2140"/>
                  <a:pt x="21459" y="2046"/>
                  <a:pt x="21397" y="1955"/>
                </a:cubicBezTo>
                <a:cubicBezTo>
                  <a:pt x="21393" y="1950"/>
                  <a:pt x="21388" y="1944"/>
                  <a:pt x="21384" y="1938"/>
                </a:cubicBezTo>
                <a:cubicBezTo>
                  <a:pt x="21324" y="1854"/>
                  <a:pt x="21254" y="1772"/>
                  <a:pt x="21175" y="1693"/>
                </a:cubicBezTo>
                <a:cubicBezTo>
                  <a:pt x="21169" y="1686"/>
                  <a:pt x="21164" y="1680"/>
                  <a:pt x="21158" y="1674"/>
                </a:cubicBezTo>
                <a:cubicBezTo>
                  <a:pt x="20908" y="1439"/>
                  <a:pt x="20588" y="1230"/>
                  <a:pt x="20252" y="1084"/>
                </a:cubicBezTo>
                <a:cubicBezTo>
                  <a:pt x="20251" y="1084"/>
                  <a:pt x="20251" y="1083"/>
                  <a:pt x="20251" y="1083"/>
                </a:cubicBezTo>
                <a:cubicBezTo>
                  <a:pt x="20200" y="1061"/>
                  <a:pt x="20147" y="1043"/>
                  <a:pt x="20096" y="1024"/>
                </a:cubicBezTo>
                <a:cubicBezTo>
                  <a:pt x="20063" y="1012"/>
                  <a:pt x="20029" y="1000"/>
                  <a:pt x="19995" y="988"/>
                </a:cubicBezTo>
                <a:cubicBezTo>
                  <a:pt x="19939" y="969"/>
                  <a:pt x="19883" y="951"/>
                  <a:pt x="19826" y="936"/>
                </a:cubicBezTo>
                <a:cubicBezTo>
                  <a:pt x="19543" y="863"/>
                  <a:pt x="19338" y="831"/>
                  <a:pt x="18985" y="820"/>
                </a:cubicBezTo>
                <a:cubicBezTo>
                  <a:pt x="18873" y="817"/>
                  <a:pt x="18754" y="816"/>
                  <a:pt x="18599" y="816"/>
                </a:cubicBezTo>
                <a:cubicBezTo>
                  <a:pt x="18369" y="815"/>
                  <a:pt x="18210" y="818"/>
                  <a:pt x="18064" y="824"/>
                </a:cubicBezTo>
                <a:cubicBezTo>
                  <a:pt x="17993" y="827"/>
                  <a:pt x="17928" y="831"/>
                  <a:pt x="17868" y="837"/>
                </a:cubicBezTo>
                <a:cubicBezTo>
                  <a:pt x="17832" y="840"/>
                  <a:pt x="17795" y="842"/>
                  <a:pt x="17762" y="846"/>
                </a:cubicBezTo>
                <a:cubicBezTo>
                  <a:pt x="17734" y="850"/>
                  <a:pt x="17706" y="856"/>
                  <a:pt x="17678" y="860"/>
                </a:cubicBezTo>
                <a:cubicBezTo>
                  <a:pt x="17525" y="885"/>
                  <a:pt x="17374" y="920"/>
                  <a:pt x="17152" y="983"/>
                </a:cubicBezTo>
                <a:cubicBezTo>
                  <a:pt x="16728" y="1103"/>
                  <a:pt x="16402" y="1253"/>
                  <a:pt x="16149" y="1445"/>
                </a:cubicBezTo>
                <a:cubicBezTo>
                  <a:pt x="16143" y="1450"/>
                  <a:pt x="16138" y="1454"/>
                  <a:pt x="16132" y="1458"/>
                </a:cubicBezTo>
                <a:cubicBezTo>
                  <a:pt x="16036" y="1533"/>
                  <a:pt x="15950" y="1613"/>
                  <a:pt x="15874" y="1702"/>
                </a:cubicBezTo>
                <a:cubicBezTo>
                  <a:pt x="15874" y="1702"/>
                  <a:pt x="15873" y="1703"/>
                  <a:pt x="15873" y="1703"/>
                </a:cubicBezTo>
                <a:cubicBezTo>
                  <a:pt x="15840" y="1742"/>
                  <a:pt x="15809" y="1784"/>
                  <a:pt x="15779" y="1827"/>
                </a:cubicBezTo>
                <a:cubicBezTo>
                  <a:pt x="15777" y="1829"/>
                  <a:pt x="15775" y="1831"/>
                  <a:pt x="15773" y="1834"/>
                </a:cubicBezTo>
                <a:cubicBezTo>
                  <a:pt x="15759" y="1853"/>
                  <a:pt x="15748" y="1874"/>
                  <a:pt x="15736" y="1894"/>
                </a:cubicBezTo>
                <a:cubicBezTo>
                  <a:pt x="15735" y="1895"/>
                  <a:pt x="15734" y="1897"/>
                  <a:pt x="15733" y="1899"/>
                </a:cubicBezTo>
                <a:cubicBezTo>
                  <a:pt x="15509" y="2265"/>
                  <a:pt x="15451" y="2802"/>
                  <a:pt x="15603" y="3200"/>
                </a:cubicBezTo>
                <a:cubicBezTo>
                  <a:pt x="15619" y="3242"/>
                  <a:pt x="15629" y="3278"/>
                  <a:pt x="15639" y="3315"/>
                </a:cubicBezTo>
                <a:cubicBezTo>
                  <a:pt x="15642" y="3324"/>
                  <a:pt x="15644" y="3333"/>
                  <a:pt x="15647" y="3342"/>
                </a:cubicBezTo>
                <a:cubicBezTo>
                  <a:pt x="15661" y="3386"/>
                  <a:pt x="15676" y="3427"/>
                  <a:pt x="15684" y="3462"/>
                </a:cubicBezTo>
                <a:cubicBezTo>
                  <a:pt x="15688" y="3481"/>
                  <a:pt x="15686" y="3493"/>
                  <a:pt x="15686" y="3508"/>
                </a:cubicBezTo>
                <a:cubicBezTo>
                  <a:pt x="15688" y="3530"/>
                  <a:pt x="15699" y="3566"/>
                  <a:pt x="15693" y="3572"/>
                </a:cubicBezTo>
                <a:cubicBezTo>
                  <a:pt x="15692" y="3572"/>
                  <a:pt x="15689" y="3572"/>
                  <a:pt x="15689" y="3573"/>
                </a:cubicBezTo>
                <a:cubicBezTo>
                  <a:pt x="15689" y="3573"/>
                  <a:pt x="15689" y="3573"/>
                  <a:pt x="15689" y="3573"/>
                </a:cubicBezTo>
                <a:cubicBezTo>
                  <a:pt x="15686" y="3577"/>
                  <a:pt x="15677" y="3577"/>
                  <a:pt x="15670" y="3578"/>
                </a:cubicBezTo>
                <a:cubicBezTo>
                  <a:pt x="15640" y="3598"/>
                  <a:pt x="15583" y="3585"/>
                  <a:pt x="15498" y="3543"/>
                </a:cubicBezTo>
                <a:cubicBezTo>
                  <a:pt x="15497" y="3542"/>
                  <a:pt x="15497" y="3542"/>
                  <a:pt x="15496" y="3542"/>
                </a:cubicBezTo>
                <a:cubicBezTo>
                  <a:pt x="15466" y="3533"/>
                  <a:pt x="15441" y="3528"/>
                  <a:pt x="15409" y="3515"/>
                </a:cubicBezTo>
                <a:cubicBezTo>
                  <a:pt x="15310" y="3474"/>
                  <a:pt x="15198" y="3438"/>
                  <a:pt x="15088" y="3402"/>
                </a:cubicBezTo>
                <a:cubicBezTo>
                  <a:pt x="15009" y="3376"/>
                  <a:pt x="14928" y="3351"/>
                  <a:pt x="14842" y="3325"/>
                </a:cubicBezTo>
                <a:cubicBezTo>
                  <a:pt x="14652" y="3273"/>
                  <a:pt x="14444" y="3223"/>
                  <a:pt x="14238" y="3176"/>
                </a:cubicBezTo>
                <a:cubicBezTo>
                  <a:pt x="14131" y="3154"/>
                  <a:pt x="14023" y="3131"/>
                  <a:pt x="13912" y="3112"/>
                </a:cubicBezTo>
                <a:cubicBezTo>
                  <a:pt x="13886" y="3107"/>
                  <a:pt x="13861" y="3101"/>
                  <a:pt x="13835" y="3096"/>
                </a:cubicBezTo>
                <a:cubicBezTo>
                  <a:pt x="13832" y="3096"/>
                  <a:pt x="13830" y="3096"/>
                  <a:pt x="13827" y="3095"/>
                </a:cubicBezTo>
                <a:cubicBezTo>
                  <a:pt x="13657" y="3067"/>
                  <a:pt x="13482" y="3043"/>
                  <a:pt x="13307" y="3023"/>
                </a:cubicBezTo>
                <a:cubicBezTo>
                  <a:pt x="12654" y="2961"/>
                  <a:pt x="11766" y="2935"/>
                  <a:pt x="11146" y="2965"/>
                </a:cubicBezTo>
                <a:cubicBezTo>
                  <a:pt x="11019" y="2974"/>
                  <a:pt x="10888" y="2981"/>
                  <a:pt x="10765" y="2994"/>
                </a:cubicBezTo>
                <a:cubicBezTo>
                  <a:pt x="10508" y="3022"/>
                  <a:pt x="10265" y="3033"/>
                  <a:pt x="10223" y="3017"/>
                </a:cubicBezTo>
                <a:cubicBezTo>
                  <a:pt x="10219" y="3016"/>
                  <a:pt x="10221" y="3010"/>
                  <a:pt x="10219" y="3007"/>
                </a:cubicBezTo>
                <a:cubicBezTo>
                  <a:pt x="10217" y="3007"/>
                  <a:pt x="10214" y="3007"/>
                  <a:pt x="10214" y="3007"/>
                </a:cubicBezTo>
                <a:cubicBezTo>
                  <a:pt x="10176" y="2985"/>
                  <a:pt x="10262" y="2865"/>
                  <a:pt x="10404" y="2741"/>
                </a:cubicBezTo>
                <a:cubicBezTo>
                  <a:pt x="10426" y="2722"/>
                  <a:pt x="10444" y="2702"/>
                  <a:pt x="10464" y="2682"/>
                </a:cubicBezTo>
                <a:cubicBezTo>
                  <a:pt x="10521" y="2626"/>
                  <a:pt x="10572" y="2569"/>
                  <a:pt x="10618" y="2514"/>
                </a:cubicBezTo>
                <a:cubicBezTo>
                  <a:pt x="10682" y="2433"/>
                  <a:pt x="10739" y="2350"/>
                  <a:pt x="10783" y="2264"/>
                </a:cubicBezTo>
                <a:cubicBezTo>
                  <a:pt x="10798" y="2236"/>
                  <a:pt x="10810" y="2202"/>
                  <a:pt x="10823" y="2171"/>
                </a:cubicBezTo>
                <a:cubicBezTo>
                  <a:pt x="10861" y="2082"/>
                  <a:pt x="10892" y="1993"/>
                  <a:pt x="10910" y="1901"/>
                </a:cubicBezTo>
                <a:cubicBezTo>
                  <a:pt x="10911" y="1894"/>
                  <a:pt x="10913" y="1887"/>
                  <a:pt x="10914" y="1880"/>
                </a:cubicBezTo>
                <a:cubicBezTo>
                  <a:pt x="10918" y="1856"/>
                  <a:pt x="10919" y="1833"/>
                  <a:pt x="10921" y="1809"/>
                </a:cubicBezTo>
                <a:cubicBezTo>
                  <a:pt x="10929" y="1725"/>
                  <a:pt x="10935" y="1640"/>
                  <a:pt x="10928" y="1545"/>
                </a:cubicBezTo>
                <a:cubicBezTo>
                  <a:pt x="10925" y="1513"/>
                  <a:pt x="10922" y="1491"/>
                  <a:pt x="10919" y="1462"/>
                </a:cubicBezTo>
                <a:cubicBezTo>
                  <a:pt x="10919" y="1461"/>
                  <a:pt x="10918" y="1460"/>
                  <a:pt x="10918" y="1459"/>
                </a:cubicBezTo>
                <a:cubicBezTo>
                  <a:pt x="10889" y="1266"/>
                  <a:pt x="10818" y="1080"/>
                  <a:pt x="10705" y="909"/>
                </a:cubicBezTo>
                <a:cubicBezTo>
                  <a:pt x="10705" y="908"/>
                  <a:pt x="10705" y="908"/>
                  <a:pt x="10704" y="907"/>
                </a:cubicBezTo>
                <a:cubicBezTo>
                  <a:pt x="10669" y="861"/>
                  <a:pt x="10633" y="817"/>
                  <a:pt x="10585" y="761"/>
                </a:cubicBezTo>
                <a:cubicBezTo>
                  <a:pt x="10532" y="700"/>
                  <a:pt x="10489" y="653"/>
                  <a:pt x="10444" y="608"/>
                </a:cubicBezTo>
                <a:cubicBezTo>
                  <a:pt x="10442" y="607"/>
                  <a:pt x="10440" y="606"/>
                  <a:pt x="10439" y="605"/>
                </a:cubicBezTo>
                <a:cubicBezTo>
                  <a:pt x="10275" y="460"/>
                  <a:pt x="10074" y="339"/>
                  <a:pt x="9835" y="254"/>
                </a:cubicBezTo>
                <a:cubicBezTo>
                  <a:pt x="9823" y="250"/>
                  <a:pt x="9816" y="246"/>
                  <a:pt x="9803" y="242"/>
                </a:cubicBezTo>
                <a:cubicBezTo>
                  <a:pt x="9802" y="242"/>
                  <a:pt x="9801" y="241"/>
                  <a:pt x="9800" y="241"/>
                </a:cubicBezTo>
                <a:cubicBezTo>
                  <a:pt x="9699" y="206"/>
                  <a:pt x="9594" y="176"/>
                  <a:pt x="9488" y="149"/>
                </a:cubicBezTo>
                <a:cubicBezTo>
                  <a:pt x="9486" y="149"/>
                  <a:pt x="9484" y="148"/>
                  <a:pt x="9482" y="148"/>
                </a:cubicBezTo>
                <a:cubicBezTo>
                  <a:pt x="9392" y="125"/>
                  <a:pt x="9298" y="106"/>
                  <a:pt x="9204" y="88"/>
                </a:cubicBezTo>
                <a:cubicBezTo>
                  <a:pt x="9187" y="85"/>
                  <a:pt x="9171" y="81"/>
                  <a:pt x="9154" y="78"/>
                </a:cubicBezTo>
                <a:cubicBezTo>
                  <a:pt x="9153" y="78"/>
                  <a:pt x="9151" y="78"/>
                  <a:pt x="9149" y="77"/>
                </a:cubicBezTo>
                <a:cubicBezTo>
                  <a:pt x="9037" y="58"/>
                  <a:pt x="8922" y="42"/>
                  <a:pt x="8805" y="30"/>
                </a:cubicBezTo>
                <a:cubicBezTo>
                  <a:pt x="8691" y="18"/>
                  <a:pt x="8574" y="9"/>
                  <a:pt x="8457" y="4"/>
                </a:cubicBezTo>
                <a:cubicBezTo>
                  <a:pt x="8452" y="4"/>
                  <a:pt x="8449" y="4"/>
                  <a:pt x="8444" y="3"/>
                </a:cubicBezTo>
                <a:cubicBezTo>
                  <a:pt x="8442" y="3"/>
                  <a:pt x="8440" y="4"/>
                  <a:pt x="8438" y="3"/>
                </a:cubicBezTo>
                <a:cubicBezTo>
                  <a:pt x="8334" y="-1"/>
                  <a:pt x="8229" y="-1"/>
                  <a:pt x="8124" y="1"/>
                </a:cubicBezTo>
                <a:close/>
                <a:moveTo>
                  <a:pt x="12607" y="10618"/>
                </a:moveTo>
                <a:lnTo>
                  <a:pt x="12955" y="10770"/>
                </a:lnTo>
                <a:cubicBezTo>
                  <a:pt x="13537" y="11025"/>
                  <a:pt x="14771" y="11729"/>
                  <a:pt x="14720" y="11777"/>
                </a:cubicBezTo>
                <a:cubicBezTo>
                  <a:pt x="14638" y="11854"/>
                  <a:pt x="14360" y="11827"/>
                  <a:pt x="14204" y="11727"/>
                </a:cubicBezTo>
                <a:cubicBezTo>
                  <a:pt x="13966" y="11576"/>
                  <a:pt x="13168" y="11374"/>
                  <a:pt x="12502" y="11296"/>
                </a:cubicBezTo>
                <a:cubicBezTo>
                  <a:pt x="12163" y="11257"/>
                  <a:pt x="11874" y="11203"/>
                  <a:pt x="11859" y="11176"/>
                </a:cubicBezTo>
                <a:cubicBezTo>
                  <a:pt x="11843" y="11150"/>
                  <a:pt x="12006" y="11013"/>
                  <a:pt x="12220" y="10873"/>
                </a:cubicBezTo>
                <a:lnTo>
                  <a:pt x="12607" y="10618"/>
                </a:lnTo>
                <a:close/>
                <a:moveTo>
                  <a:pt x="8383" y="15545"/>
                </a:moveTo>
                <a:cubicBezTo>
                  <a:pt x="8446" y="15547"/>
                  <a:pt x="8524" y="15556"/>
                  <a:pt x="8599" y="15571"/>
                </a:cubicBezTo>
                <a:cubicBezTo>
                  <a:pt x="8749" y="15601"/>
                  <a:pt x="9204" y="15641"/>
                  <a:pt x="9612" y="15661"/>
                </a:cubicBezTo>
                <a:lnTo>
                  <a:pt x="10352" y="15697"/>
                </a:lnTo>
                <a:lnTo>
                  <a:pt x="10489" y="15857"/>
                </a:lnTo>
                <a:cubicBezTo>
                  <a:pt x="10507" y="15876"/>
                  <a:pt x="10524" y="15887"/>
                  <a:pt x="10541" y="15910"/>
                </a:cubicBezTo>
                <a:cubicBezTo>
                  <a:pt x="10553" y="15926"/>
                  <a:pt x="10558" y="15935"/>
                  <a:pt x="10567" y="15948"/>
                </a:cubicBezTo>
                <a:lnTo>
                  <a:pt x="10830" y="16256"/>
                </a:lnTo>
                <a:cubicBezTo>
                  <a:pt x="11226" y="16721"/>
                  <a:pt x="11283" y="16820"/>
                  <a:pt x="11222" y="16943"/>
                </a:cubicBezTo>
                <a:cubicBezTo>
                  <a:pt x="11220" y="16951"/>
                  <a:pt x="11216" y="16960"/>
                  <a:pt x="11212" y="16970"/>
                </a:cubicBezTo>
                <a:cubicBezTo>
                  <a:pt x="11202" y="16995"/>
                  <a:pt x="11191" y="17023"/>
                  <a:pt x="11173" y="17058"/>
                </a:cubicBezTo>
                <a:cubicBezTo>
                  <a:pt x="11172" y="17061"/>
                  <a:pt x="11170" y="17062"/>
                  <a:pt x="11169" y="17064"/>
                </a:cubicBezTo>
                <a:cubicBezTo>
                  <a:pt x="11141" y="17131"/>
                  <a:pt x="11119" y="17198"/>
                  <a:pt x="11119" y="17241"/>
                </a:cubicBezTo>
                <a:cubicBezTo>
                  <a:pt x="11119" y="17306"/>
                  <a:pt x="11089" y="17369"/>
                  <a:pt x="11052" y="17382"/>
                </a:cubicBezTo>
                <a:cubicBezTo>
                  <a:pt x="11012" y="17396"/>
                  <a:pt x="10931" y="17371"/>
                  <a:pt x="10843" y="17333"/>
                </a:cubicBezTo>
                <a:cubicBezTo>
                  <a:pt x="10840" y="17332"/>
                  <a:pt x="10838" y="17331"/>
                  <a:pt x="10835" y="17330"/>
                </a:cubicBezTo>
                <a:cubicBezTo>
                  <a:pt x="10642" y="17247"/>
                  <a:pt x="10408" y="17091"/>
                  <a:pt x="10408" y="17011"/>
                </a:cubicBezTo>
                <a:cubicBezTo>
                  <a:pt x="10408" y="16948"/>
                  <a:pt x="10294" y="16830"/>
                  <a:pt x="10155" y="16750"/>
                </a:cubicBezTo>
                <a:cubicBezTo>
                  <a:pt x="9941" y="16627"/>
                  <a:pt x="9740" y="16577"/>
                  <a:pt x="9022" y="16467"/>
                </a:cubicBezTo>
                <a:cubicBezTo>
                  <a:pt x="8916" y="16451"/>
                  <a:pt x="8519" y="16011"/>
                  <a:pt x="8337" y="15749"/>
                </a:cubicBezTo>
                <a:cubicBezTo>
                  <a:pt x="8334" y="15745"/>
                  <a:pt x="8330" y="15742"/>
                  <a:pt x="8327" y="15737"/>
                </a:cubicBezTo>
                <a:cubicBezTo>
                  <a:pt x="8264" y="15644"/>
                  <a:pt x="8227" y="15573"/>
                  <a:pt x="8250" y="15560"/>
                </a:cubicBezTo>
                <a:cubicBezTo>
                  <a:pt x="8271" y="15548"/>
                  <a:pt x="8320" y="15543"/>
                  <a:pt x="8383" y="15545"/>
                </a:cubicBez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</p:pic>
      <p:pic>
        <p:nvPicPr>
          <p:cNvPr id="36" name="IMG_1648.png" descr="IMG_1648.png">
            <a:extLst>
              <a:ext uri="{FF2B5EF4-FFF2-40B4-BE49-F238E27FC236}">
                <a16:creationId xmlns:a16="http://schemas.microsoft.com/office/drawing/2014/main" xmlns="" id="{CE830BE2-BE25-457F-ACC9-CA1A556CF7D7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490" t="427" r="5" b="1509"/>
          <a:stretch>
            <a:fillRect/>
          </a:stretch>
        </p:blipFill>
        <p:spPr>
          <a:xfrm>
            <a:off x="1865583" y="2444063"/>
            <a:ext cx="2384190" cy="4444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45" extrusionOk="0">
                <a:moveTo>
                  <a:pt x="11634" y="1"/>
                </a:moveTo>
                <a:cubicBezTo>
                  <a:pt x="10852" y="-18"/>
                  <a:pt x="9955" y="341"/>
                  <a:pt x="9269" y="1049"/>
                </a:cubicBezTo>
                <a:cubicBezTo>
                  <a:pt x="8682" y="1657"/>
                  <a:pt x="8199" y="2572"/>
                  <a:pt x="8157" y="3156"/>
                </a:cubicBezTo>
                <a:cubicBezTo>
                  <a:pt x="8140" y="3401"/>
                  <a:pt x="8115" y="3431"/>
                  <a:pt x="7830" y="3552"/>
                </a:cubicBezTo>
                <a:cubicBezTo>
                  <a:pt x="7661" y="3624"/>
                  <a:pt x="7427" y="3696"/>
                  <a:pt x="7310" y="3712"/>
                </a:cubicBezTo>
                <a:cubicBezTo>
                  <a:pt x="7110" y="3739"/>
                  <a:pt x="7071" y="3712"/>
                  <a:pt x="6663" y="3260"/>
                </a:cubicBezTo>
                <a:cubicBezTo>
                  <a:pt x="6105" y="2642"/>
                  <a:pt x="5682" y="2309"/>
                  <a:pt x="5060" y="2001"/>
                </a:cubicBezTo>
                <a:cubicBezTo>
                  <a:pt x="4124" y="1535"/>
                  <a:pt x="3268" y="1410"/>
                  <a:pt x="2538" y="1631"/>
                </a:cubicBezTo>
                <a:cubicBezTo>
                  <a:pt x="2097" y="1765"/>
                  <a:pt x="1859" y="1957"/>
                  <a:pt x="1687" y="2320"/>
                </a:cubicBezTo>
                <a:cubicBezTo>
                  <a:pt x="1528" y="2654"/>
                  <a:pt x="1567" y="2990"/>
                  <a:pt x="1815" y="3418"/>
                </a:cubicBezTo>
                <a:lnTo>
                  <a:pt x="1967" y="3684"/>
                </a:lnTo>
                <a:lnTo>
                  <a:pt x="1713" y="3812"/>
                </a:lnTo>
                <a:cubicBezTo>
                  <a:pt x="1334" y="4003"/>
                  <a:pt x="921" y="4370"/>
                  <a:pt x="717" y="4696"/>
                </a:cubicBezTo>
                <a:cubicBezTo>
                  <a:pt x="452" y="5120"/>
                  <a:pt x="500" y="5793"/>
                  <a:pt x="820" y="6161"/>
                </a:cubicBezTo>
                <a:cubicBezTo>
                  <a:pt x="1138" y="6527"/>
                  <a:pt x="1713" y="6842"/>
                  <a:pt x="2338" y="6993"/>
                </a:cubicBezTo>
                <a:cubicBezTo>
                  <a:pt x="3026" y="7159"/>
                  <a:pt x="3848" y="7147"/>
                  <a:pt x="4515" y="6961"/>
                </a:cubicBezTo>
                <a:cubicBezTo>
                  <a:pt x="4823" y="6875"/>
                  <a:pt x="4967" y="6854"/>
                  <a:pt x="4989" y="6893"/>
                </a:cubicBezTo>
                <a:cubicBezTo>
                  <a:pt x="5007" y="6924"/>
                  <a:pt x="5041" y="7135"/>
                  <a:pt x="5064" y="7363"/>
                </a:cubicBezTo>
                <a:cubicBezTo>
                  <a:pt x="5138" y="8078"/>
                  <a:pt x="5776" y="8902"/>
                  <a:pt x="6511" y="9233"/>
                </a:cubicBezTo>
                <a:cubicBezTo>
                  <a:pt x="6744" y="9338"/>
                  <a:pt x="6899" y="9450"/>
                  <a:pt x="6932" y="9537"/>
                </a:cubicBezTo>
                <a:cubicBezTo>
                  <a:pt x="7009" y="9745"/>
                  <a:pt x="7385" y="9980"/>
                  <a:pt x="7799" y="10079"/>
                </a:cubicBezTo>
                <a:cubicBezTo>
                  <a:pt x="8002" y="10127"/>
                  <a:pt x="8166" y="10185"/>
                  <a:pt x="8166" y="10208"/>
                </a:cubicBezTo>
                <a:cubicBezTo>
                  <a:pt x="8166" y="10231"/>
                  <a:pt x="8053" y="10320"/>
                  <a:pt x="7913" y="10405"/>
                </a:cubicBezTo>
                <a:cubicBezTo>
                  <a:pt x="7565" y="10619"/>
                  <a:pt x="7325" y="10922"/>
                  <a:pt x="7323" y="11152"/>
                </a:cubicBezTo>
                <a:cubicBezTo>
                  <a:pt x="7321" y="11384"/>
                  <a:pt x="7097" y="11481"/>
                  <a:pt x="6756" y="11398"/>
                </a:cubicBezTo>
                <a:cubicBezTo>
                  <a:pt x="6644" y="11370"/>
                  <a:pt x="6487" y="11347"/>
                  <a:pt x="6410" y="11347"/>
                </a:cubicBezTo>
                <a:cubicBezTo>
                  <a:pt x="6202" y="11347"/>
                  <a:pt x="4976" y="11064"/>
                  <a:pt x="3699" y="10722"/>
                </a:cubicBezTo>
                <a:cubicBezTo>
                  <a:pt x="2388" y="10370"/>
                  <a:pt x="1922" y="10321"/>
                  <a:pt x="1299" y="10469"/>
                </a:cubicBezTo>
                <a:cubicBezTo>
                  <a:pt x="983" y="10545"/>
                  <a:pt x="878" y="10605"/>
                  <a:pt x="640" y="10850"/>
                </a:cubicBezTo>
                <a:cubicBezTo>
                  <a:pt x="485" y="11011"/>
                  <a:pt x="278" y="11224"/>
                  <a:pt x="179" y="11324"/>
                </a:cubicBezTo>
                <a:cubicBezTo>
                  <a:pt x="31" y="11475"/>
                  <a:pt x="0" y="11586"/>
                  <a:pt x="0" y="11963"/>
                </a:cubicBezTo>
                <a:cubicBezTo>
                  <a:pt x="0" y="12358"/>
                  <a:pt x="29" y="12448"/>
                  <a:pt x="212" y="12644"/>
                </a:cubicBezTo>
                <a:cubicBezTo>
                  <a:pt x="486" y="12935"/>
                  <a:pt x="747" y="13036"/>
                  <a:pt x="1252" y="13041"/>
                </a:cubicBezTo>
                <a:cubicBezTo>
                  <a:pt x="1634" y="13045"/>
                  <a:pt x="1670" y="13058"/>
                  <a:pt x="2048" y="13309"/>
                </a:cubicBezTo>
                <a:cubicBezTo>
                  <a:pt x="2496" y="13608"/>
                  <a:pt x="3176" y="13861"/>
                  <a:pt x="4105" y="14078"/>
                </a:cubicBezTo>
                <a:cubicBezTo>
                  <a:pt x="4454" y="14159"/>
                  <a:pt x="4910" y="14305"/>
                  <a:pt x="5120" y="14402"/>
                </a:cubicBezTo>
                <a:lnTo>
                  <a:pt x="5501" y="14579"/>
                </a:lnTo>
                <a:lnTo>
                  <a:pt x="5271" y="14704"/>
                </a:lnTo>
                <a:lnTo>
                  <a:pt x="5041" y="14830"/>
                </a:lnTo>
                <a:lnTo>
                  <a:pt x="4842" y="14729"/>
                </a:lnTo>
                <a:cubicBezTo>
                  <a:pt x="4460" y="14536"/>
                  <a:pt x="3740" y="14643"/>
                  <a:pt x="3128" y="14982"/>
                </a:cubicBezTo>
                <a:cubicBezTo>
                  <a:pt x="2402" y="15385"/>
                  <a:pt x="2402" y="15841"/>
                  <a:pt x="3131" y="16308"/>
                </a:cubicBezTo>
                <a:cubicBezTo>
                  <a:pt x="3337" y="16439"/>
                  <a:pt x="3345" y="16461"/>
                  <a:pt x="3254" y="16644"/>
                </a:cubicBezTo>
                <a:cubicBezTo>
                  <a:pt x="3200" y="16752"/>
                  <a:pt x="3152" y="17086"/>
                  <a:pt x="3148" y="17387"/>
                </a:cubicBezTo>
                <a:cubicBezTo>
                  <a:pt x="3141" y="18002"/>
                  <a:pt x="3298" y="18362"/>
                  <a:pt x="3820" y="18924"/>
                </a:cubicBezTo>
                <a:cubicBezTo>
                  <a:pt x="4386" y="19534"/>
                  <a:pt x="5748" y="20144"/>
                  <a:pt x="6543" y="20144"/>
                </a:cubicBezTo>
                <a:cubicBezTo>
                  <a:pt x="6764" y="20144"/>
                  <a:pt x="6824" y="20174"/>
                  <a:pt x="6992" y="20361"/>
                </a:cubicBezTo>
                <a:cubicBezTo>
                  <a:pt x="7489" y="20916"/>
                  <a:pt x="8621" y="21339"/>
                  <a:pt x="10071" y="21513"/>
                </a:cubicBezTo>
                <a:cubicBezTo>
                  <a:pt x="10650" y="21582"/>
                  <a:pt x="12289" y="21533"/>
                  <a:pt x="12907" y="21427"/>
                </a:cubicBezTo>
                <a:cubicBezTo>
                  <a:pt x="13653" y="21299"/>
                  <a:pt x="14198" y="21105"/>
                  <a:pt x="14375" y="20904"/>
                </a:cubicBezTo>
                <a:cubicBezTo>
                  <a:pt x="14502" y="20760"/>
                  <a:pt x="14505" y="20722"/>
                  <a:pt x="14401" y="20590"/>
                </a:cubicBezTo>
                <a:cubicBezTo>
                  <a:pt x="14336" y="20508"/>
                  <a:pt x="14108" y="20326"/>
                  <a:pt x="13892" y="20186"/>
                </a:cubicBezTo>
                <a:lnTo>
                  <a:pt x="13500" y="19931"/>
                </a:lnTo>
                <a:lnTo>
                  <a:pt x="13595" y="19662"/>
                </a:lnTo>
                <a:cubicBezTo>
                  <a:pt x="13730" y="19274"/>
                  <a:pt x="13631" y="18288"/>
                  <a:pt x="13417" y="17888"/>
                </a:cubicBezTo>
                <a:cubicBezTo>
                  <a:pt x="13191" y="17468"/>
                  <a:pt x="12822" y="17069"/>
                  <a:pt x="12428" y="16822"/>
                </a:cubicBezTo>
                <a:lnTo>
                  <a:pt x="12109" y="16621"/>
                </a:lnTo>
                <a:lnTo>
                  <a:pt x="12735" y="15960"/>
                </a:lnTo>
                <a:cubicBezTo>
                  <a:pt x="13274" y="15391"/>
                  <a:pt x="13446" y="15253"/>
                  <a:pt x="13967" y="14973"/>
                </a:cubicBezTo>
                <a:cubicBezTo>
                  <a:pt x="14435" y="14722"/>
                  <a:pt x="14617" y="14586"/>
                  <a:pt x="14763" y="14376"/>
                </a:cubicBezTo>
                <a:cubicBezTo>
                  <a:pt x="15005" y="14031"/>
                  <a:pt x="15071" y="13688"/>
                  <a:pt x="14948" y="13425"/>
                </a:cubicBezTo>
                <a:cubicBezTo>
                  <a:pt x="14870" y="13259"/>
                  <a:pt x="14876" y="13186"/>
                  <a:pt x="14976" y="13047"/>
                </a:cubicBezTo>
                <a:cubicBezTo>
                  <a:pt x="15044" y="12952"/>
                  <a:pt x="15162" y="12741"/>
                  <a:pt x="15238" y="12578"/>
                </a:cubicBezTo>
                <a:cubicBezTo>
                  <a:pt x="15314" y="12415"/>
                  <a:pt x="15395" y="12266"/>
                  <a:pt x="15418" y="12246"/>
                </a:cubicBezTo>
                <a:cubicBezTo>
                  <a:pt x="15441" y="12226"/>
                  <a:pt x="15717" y="12340"/>
                  <a:pt x="16031" y="12500"/>
                </a:cubicBezTo>
                <a:cubicBezTo>
                  <a:pt x="17190" y="13089"/>
                  <a:pt x="17988" y="13132"/>
                  <a:pt x="19091" y="12665"/>
                </a:cubicBezTo>
                <a:cubicBezTo>
                  <a:pt x="19258" y="12594"/>
                  <a:pt x="19605" y="12495"/>
                  <a:pt x="19861" y="12443"/>
                </a:cubicBezTo>
                <a:cubicBezTo>
                  <a:pt x="20386" y="12337"/>
                  <a:pt x="20626" y="12219"/>
                  <a:pt x="20815" y="11976"/>
                </a:cubicBezTo>
                <a:cubicBezTo>
                  <a:pt x="20886" y="11884"/>
                  <a:pt x="20985" y="11796"/>
                  <a:pt x="21034" y="11780"/>
                </a:cubicBezTo>
                <a:cubicBezTo>
                  <a:pt x="21083" y="11763"/>
                  <a:pt x="21215" y="11645"/>
                  <a:pt x="21330" y="11517"/>
                </a:cubicBezTo>
                <a:cubicBezTo>
                  <a:pt x="21539" y="11284"/>
                  <a:pt x="21600" y="11038"/>
                  <a:pt x="21468" y="10957"/>
                </a:cubicBezTo>
                <a:cubicBezTo>
                  <a:pt x="21430" y="10933"/>
                  <a:pt x="21349" y="10822"/>
                  <a:pt x="21289" y="10709"/>
                </a:cubicBezTo>
                <a:cubicBezTo>
                  <a:pt x="21108" y="10366"/>
                  <a:pt x="20700" y="9978"/>
                  <a:pt x="20249" y="9722"/>
                </a:cubicBezTo>
                <a:cubicBezTo>
                  <a:pt x="19742" y="9433"/>
                  <a:pt x="19020" y="9233"/>
                  <a:pt x="17730" y="9025"/>
                </a:cubicBezTo>
                <a:cubicBezTo>
                  <a:pt x="16639" y="8849"/>
                  <a:pt x="16111" y="8750"/>
                  <a:pt x="15980" y="8694"/>
                </a:cubicBezTo>
                <a:cubicBezTo>
                  <a:pt x="15904" y="8662"/>
                  <a:pt x="15919" y="8603"/>
                  <a:pt x="16039" y="8452"/>
                </a:cubicBezTo>
                <a:cubicBezTo>
                  <a:pt x="16178" y="8277"/>
                  <a:pt x="16195" y="8155"/>
                  <a:pt x="16171" y="7464"/>
                </a:cubicBezTo>
                <a:cubicBezTo>
                  <a:pt x="16152" y="6918"/>
                  <a:pt x="16100" y="6591"/>
                  <a:pt x="16005" y="6401"/>
                </a:cubicBezTo>
                <a:cubicBezTo>
                  <a:pt x="15802" y="5998"/>
                  <a:pt x="15171" y="5342"/>
                  <a:pt x="14727" y="5071"/>
                </a:cubicBezTo>
                <a:lnTo>
                  <a:pt x="14338" y="4833"/>
                </a:lnTo>
                <a:lnTo>
                  <a:pt x="14691" y="4736"/>
                </a:lnTo>
                <a:cubicBezTo>
                  <a:pt x="15911" y="4401"/>
                  <a:pt x="16513" y="3458"/>
                  <a:pt x="16036" y="2627"/>
                </a:cubicBezTo>
                <a:cubicBezTo>
                  <a:pt x="15712" y="2062"/>
                  <a:pt x="14784" y="1547"/>
                  <a:pt x="13837" y="1407"/>
                </a:cubicBezTo>
                <a:cubicBezTo>
                  <a:pt x="13401" y="1342"/>
                  <a:pt x="13247" y="1260"/>
                  <a:pt x="13243" y="1094"/>
                </a:cubicBezTo>
                <a:cubicBezTo>
                  <a:pt x="13241" y="1030"/>
                  <a:pt x="13172" y="871"/>
                  <a:pt x="13089" y="741"/>
                </a:cubicBezTo>
                <a:cubicBezTo>
                  <a:pt x="12778" y="258"/>
                  <a:pt x="12241" y="15"/>
                  <a:pt x="11634" y="1"/>
                </a:cubicBez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82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9CB6D289-75C8-48BF-A5E4-423DCB3101F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21479" y="4397993"/>
            <a:ext cx="10287000" cy="149102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92E83F43-B450-4162-A32D-3775C3DE68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65" y="0"/>
            <a:ext cx="17405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C2352273-B851-4B2A-8BB1-A96843A3D09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36223" y="3823079"/>
            <a:ext cx="10286999" cy="2640843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85D2D11F-633F-491A-A20C-27412B7399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84" y="-72594"/>
            <a:ext cx="3211124" cy="1035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AB723F55-6A29-4B66-90F8-E62C56EEE0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2545" y="908684"/>
            <a:ext cx="8680268" cy="7183755"/>
          </a:xfrm>
          <a:prstGeom prst="rect">
            <a:avLst/>
          </a:prstGeom>
        </p:spPr>
      </p:pic>
      <p:pic>
        <p:nvPicPr>
          <p:cNvPr id="12" name="كليب-رفيجه-قلبي-وديمه-احمد-2017بدون-مسيقى-.✅✅">
            <a:hlinkClick r:id="" action="ppaction://media"/>
            <a:extLst>
              <a:ext uri="{FF2B5EF4-FFF2-40B4-BE49-F238E27FC236}">
                <a16:creationId xmlns:a16="http://schemas.microsoft.com/office/drawing/2014/main" xmlns="" id="{59CB2BA1-118B-411C-B14E-33271EBC9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13973" y="8905602"/>
            <a:ext cx="914400" cy="914400"/>
          </a:xfrm>
          <a:prstGeom prst="rect">
            <a:avLst/>
          </a:prstGeom>
        </p:spPr>
      </p:pic>
      <p:pic>
        <p:nvPicPr>
          <p:cNvPr id="14" name="عبر عن مشاعرك">
            <a:hlinkClick r:id="" action="ppaction://media"/>
            <a:extLst>
              <a:ext uri="{FF2B5EF4-FFF2-40B4-BE49-F238E27FC236}">
                <a16:creationId xmlns:a16="http://schemas.microsoft.com/office/drawing/2014/main" xmlns="" id="{57C87D93-B798-42F4-9B8F-32EFD89367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600" y="1051700"/>
            <a:ext cx="8473542" cy="6758800"/>
          </a:xfrm>
          <a:prstGeom prst="rect">
            <a:avLst/>
          </a:prstGeom>
        </p:spPr>
      </p:pic>
      <p:pic>
        <p:nvPicPr>
          <p:cNvPr id="1026" name="Picture 2" descr="يعني ايه صديق مخلص وما هي قيمه الصداقه – جرافيك مان">
            <a:extLst>
              <a:ext uri="{FF2B5EF4-FFF2-40B4-BE49-F238E27FC236}">
                <a16:creationId xmlns:a16="http://schemas.microsoft.com/office/drawing/2014/main" xmlns="" id="{46E437A5-B0D7-4838-AA45-38D0A2423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942" y="1051699"/>
            <a:ext cx="3427458" cy="331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 on Clip Art">
            <a:extLst>
              <a:ext uri="{FF2B5EF4-FFF2-40B4-BE49-F238E27FC236}">
                <a16:creationId xmlns:a16="http://schemas.microsoft.com/office/drawing/2014/main" xmlns="" id="{1FFE3E4C-BC59-4116-A392-4B16A349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4727398"/>
            <a:ext cx="3311702" cy="331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216093" y="-831618"/>
            <a:ext cx="3199434" cy="231434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371117" y="-840807"/>
            <a:ext cx="3199434" cy="2314345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b="33006"/>
          <a:stretch>
            <a:fillRect/>
          </a:stretch>
        </p:blipFill>
        <p:spPr>
          <a:xfrm>
            <a:off x="-265653" y="9154874"/>
            <a:ext cx="1844141" cy="1132126"/>
          </a:xfrm>
          <a:prstGeom prst="rect">
            <a:avLst/>
          </a:prstGeom>
        </p:spPr>
      </p:pic>
      <p:pic>
        <p:nvPicPr>
          <p:cNvPr id="18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 r="29876" b="27632"/>
          <a:stretch>
            <a:fillRect/>
          </a:stretch>
        </p:blipFill>
        <p:spPr>
          <a:xfrm>
            <a:off x="16888634" y="9099352"/>
            <a:ext cx="1453451" cy="1259956"/>
          </a:xfrm>
          <a:prstGeom prst="rect">
            <a:avLst/>
          </a:prstGeom>
        </p:spPr>
      </p:pic>
      <p:pic>
        <p:nvPicPr>
          <p:cNvPr id="19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500145" y="325555"/>
            <a:ext cx="1106378" cy="1452287"/>
          </a:xfrm>
          <a:prstGeom prst="rect">
            <a:avLst/>
          </a:prstGeom>
        </p:spPr>
      </p:pic>
      <p:pic>
        <p:nvPicPr>
          <p:cNvPr id="20" name="Graphic 20">
            <a:extLst>
              <a:ext uri="{FF2B5EF4-FFF2-40B4-BE49-F238E27FC236}">
                <a16:creationId xmlns="" xmlns:a16="http://schemas.microsoft.com/office/drawing/2014/main" id="{8A436C2E-C699-426E-904F-9C4FC9C2B9E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28317" y="6929021"/>
            <a:ext cx="7834151" cy="339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9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AutoShape 10"/>
          <p:cNvSpPr/>
          <p:nvPr/>
        </p:nvSpPr>
        <p:spPr>
          <a:xfrm>
            <a:off x="627103" y="4730614"/>
            <a:ext cx="3444800" cy="2317886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effectLst>
            <a:softEdge rad="127000"/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</p:sp>
      <p:grpSp>
        <p:nvGrpSpPr>
          <p:cNvPr id="5" name="Group 2"/>
          <p:cNvGrpSpPr/>
          <p:nvPr/>
        </p:nvGrpSpPr>
        <p:grpSpPr>
          <a:xfrm>
            <a:off x="5009261" y="1855228"/>
            <a:ext cx="8269484" cy="1270823"/>
            <a:chOff x="2532" y="-431685"/>
            <a:chExt cx="5700184" cy="1694426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" name="AutoShape 3"/>
            <p:cNvSpPr/>
            <p:nvPr/>
          </p:nvSpPr>
          <p:spPr>
            <a:xfrm rot="10329">
              <a:off x="2532" y="-431685"/>
              <a:ext cx="5700184" cy="1694426"/>
            </a:xfrm>
            <a:prstGeom prst="rect">
              <a:avLst/>
            </a:prstGeom>
            <a:solidFill>
              <a:srgbClr val="FF9999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sp>
        <p:sp>
          <p:nvSpPr>
            <p:cNvPr id="4" name="TextBox 4"/>
            <p:cNvSpPr txBox="1"/>
            <p:nvPr/>
          </p:nvSpPr>
          <p:spPr>
            <a:xfrm>
              <a:off x="355761" y="-224830"/>
              <a:ext cx="4990723" cy="12311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4843267" y="1263797"/>
            <a:ext cx="3444800" cy="4022584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effectLst>
            <a:softEdge rad="127000"/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</p:sp>
      <p:sp>
        <p:nvSpPr>
          <p:cNvPr id="8" name="AutoShape 8"/>
          <p:cNvSpPr/>
          <p:nvPr/>
        </p:nvSpPr>
        <p:spPr>
          <a:xfrm>
            <a:off x="14930480" y="5374917"/>
            <a:ext cx="3069359" cy="4554934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effectLst>
            <a:softEdge rad="127000"/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</p:sp>
      <p:sp>
        <p:nvSpPr>
          <p:cNvPr id="48" name="AutoShape 8">
            <a:extLst>
              <a:ext uri="{FF2B5EF4-FFF2-40B4-BE49-F238E27FC236}">
                <a16:creationId xmlns="" xmlns:a16="http://schemas.microsoft.com/office/drawing/2014/main" id="{97AF4F3B-2FE3-4238-8E18-3DA4ACD3C118}"/>
              </a:ext>
            </a:extLst>
          </p:cNvPr>
          <p:cNvSpPr/>
          <p:nvPr/>
        </p:nvSpPr>
        <p:spPr>
          <a:xfrm>
            <a:off x="7616512" y="3777798"/>
            <a:ext cx="3444801" cy="4022584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effectLst>
            <a:softEdge rad="127000"/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</p:sp>
      <p:sp>
        <p:nvSpPr>
          <p:cNvPr id="51" name="AutoShape 10">
            <a:extLst>
              <a:ext uri="{FF2B5EF4-FFF2-40B4-BE49-F238E27FC236}">
                <a16:creationId xmlns="" xmlns:a16="http://schemas.microsoft.com/office/drawing/2014/main" id="{1A34B965-50C6-4357-803D-BC58CA3BF3AD}"/>
              </a:ext>
            </a:extLst>
          </p:cNvPr>
          <p:cNvSpPr/>
          <p:nvPr/>
        </p:nvSpPr>
        <p:spPr>
          <a:xfrm>
            <a:off x="11066233" y="4193142"/>
            <a:ext cx="3444800" cy="4022584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effectLst>
            <a:softEdge rad="127000"/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</p:sp>
      <p:grpSp>
        <p:nvGrpSpPr>
          <p:cNvPr id="21" name="مجموعة 126"/>
          <p:cNvGrpSpPr/>
          <p:nvPr/>
        </p:nvGrpSpPr>
        <p:grpSpPr>
          <a:xfrm>
            <a:off x="12911393" y="28439"/>
            <a:ext cx="2123652" cy="3000360"/>
            <a:chOff x="12911391" y="28438"/>
            <a:chExt cx="2123652" cy="3000360"/>
          </a:xfrm>
        </p:grpSpPr>
        <p:grpSp>
          <p:nvGrpSpPr>
            <p:cNvPr id="22" name="مجموعة 52">
              <a:extLst>
                <a:ext uri="{FF2B5EF4-FFF2-40B4-BE49-F238E27FC236}">
                  <a16:creationId xmlns="" xmlns:a16="http://schemas.microsoft.com/office/drawing/2014/main" id="{49EF9719-6C37-4583-A655-173CCFCE15CD}"/>
                </a:ext>
              </a:extLst>
            </p:cNvPr>
            <p:cNvGrpSpPr/>
            <p:nvPr/>
          </p:nvGrpSpPr>
          <p:grpSpPr>
            <a:xfrm rot="812001">
              <a:off x="13090441" y="28438"/>
              <a:ext cx="1944602" cy="3000360"/>
              <a:chOff x="10151572" y="836054"/>
              <a:chExt cx="3444800" cy="4215229"/>
            </a:xfrm>
          </p:grpSpPr>
          <p:sp>
            <p:nvSpPr>
              <p:cNvPr id="54" name="AutoShape 10">
                <a:extLst>
                  <a:ext uri="{FF2B5EF4-FFF2-40B4-BE49-F238E27FC236}">
                    <a16:creationId xmlns="" xmlns:a16="http://schemas.microsoft.com/office/drawing/2014/main" id="{982EA9B7-9E6C-4CF6-A3C6-2C00B5C49776}"/>
                  </a:ext>
                </a:extLst>
              </p:cNvPr>
              <p:cNvSpPr/>
              <p:nvPr/>
            </p:nvSpPr>
            <p:spPr>
              <a:xfrm>
                <a:off x="10151572" y="1028700"/>
                <a:ext cx="3444800" cy="402258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74000"/>
                </a:schemeClr>
              </a:solidFill>
              <a:effectLst>
                <a:softEdge rad="127000"/>
              </a:effectLst>
            </p:spPr>
          </p:sp>
          <p:pic>
            <p:nvPicPr>
              <p:cNvPr id="55" name="Picture 17">
                <a:extLst>
                  <a:ext uri="{FF2B5EF4-FFF2-40B4-BE49-F238E27FC236}">
                    <a16:creationId xmlns="" xmlns:a16="http://schemas.microsoft.com/office/drawing/2014/main" id="{441F40B4-F68B-4C00-B17E-F05E77495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12932597" y="836054"/>
                <a:ext cx="663775" cy="690982"/>
              </a:xfrm>
              <a:prstGeom prst="rect">
                <a:avLst/>
              </a:prstGeom>
            </p:spPr>
          </p:pic>
        </p:grpSp>
        <p:grpSp>
          <p:nvGrpSpPr>
            <p:cNvPr id="23" name="مجموعة 77">
              <a:extLst>
                <a:ext uri="{FF2B5EF4-FFF2-40B4-BE49-F238E27FC236}">
                  <a16:creationId xmlns="" xmlns:a16="http://schemas.microsoft.com/office/drawing/2014/main" id="{CC03EBF6-6A74-41E3-8682-63F80054FD34}"/>
                </a:ext>
              </a:extLst>
            </p:cNvPr>
            <p:cNvGrpSpPr/>
            <p:nvPr/>
          </p:nvGrpSpPr>
          <p:grpSpPr>
            <a:xfrm>
              <a:off x="12911391" y="414031"/>
              <a:ext cx="2031549" cy="2342233"/>
              <a:chOff x="506319" y="5397312"/>
              <a:chExt cx="2959268" cy="3744248"/>
            </a:xfrm>
          </p:grpSpPr>
          <p:sp>
            <p:nvSpPr>
              <p:cNvPr id="59" name="TextBox 4">
                <a:extLst>
                  <a:ext uri="{FF2B5EF4-FFF2-40B4-BE49-F238E27FC236}">
                    <a16:creationId xmlns="" xmlns:a16="http://schemas.microsoft.com/office/drawing/2014/main" id="{4645A87B-D78E-4F10-8033-B5ADC114CB13}"/>
                  </a:ext>
                </a:extLst>
              </p:cNvPr>
              <p:cNvSpPr txBox="1"/>
              <p:nvPr/>
            </p:nvSpPr>
            <p:spPr>
              <a:xfrm>
                <a:off x="506319" y="5397312"/>
                <a:ext cx="2959268" cy="157441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ar-SA" sz="3200" b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cs typeface="PT Bold Heading" pitchFamily="2" charset="-78"/>
                  </a:rPr>
                  <a:t>الحضور</a:t>
                </a:r>
              </a:p>
              <a:p>
                <a:pPr>
                  <a:lnSpc>
                    <a:spcPct val="100000"/>
                  </a:lnSpc>
                </a:pPr>
                <a:r>
                  <a:rPr lang="ar-SA" sz="3200" b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cs typeface="PT Bold Heading" pitchFamily="2" charset="-78"/>
                  </a:rPr>
                  <a:t> </a:t>
                </a:r>
                <a:r>
                  <a:rPr lang="ar-SA" sz="32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cs typeface="PT Bold Heading" pitchFamily="2" charset="-78"/>
                  </a:rPr>
                  <a:t>والغياب</a:t>
                </a:r>
                <a:endParaRPr lang="en-US" sz="32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cs typeface="PT Bold Heading" pitchFamily="2" charset="-78"/>
                </a:endParaRPr>
              </a:p>
            </p:txBody>
          </p:sp>
          <p:grpSp>
            <p:nvGrpSpPr>
              <p:cNvPr id="24" name="مجموعة 72">
                <a:extLst>
                  <a:ext uri="{FF2B5EF4-FFF2-40B4-BE49-F238E27FC236}">
                    <a16:creationId xmlns="" xmlns:a16="http://schemas.microsoft.com/office/drawing/2014/main" id="{531AA9CA-EAB0-4139-B74F-EE4A6115D414}"/>
                  </a:ext>
                </a:extLst>
              </p:cNvPr>
              <p:cNvGrpSpPr/>
              <p:nvPr/>
            </p:nvGrpSpPr>
            <p:grpSpPr>
              <a:xfrm>
                <a:off x="1090557" y="6996106"/>
                <a:ext cx="1814080" cy="2145454"/>
                <a:chOff x="2490037" y="4232861"/>
                <a:chExt cx="2004685" cy="2622569"/>
              </a:xfrm>
            </p:grpSpPr>
            <p:sp>
              <p:nvSpPr>
                <p:cNvPr id="72" name="مستطيل 71">
                  <a:extLst>
                    <a:ext uri="{FF2B5EF4-FFF2-40B4-BE49-F238E27FC236}">
                      <a16:creationId xmlns="" xmlns:a16="http://schemas.microsoft.com/office/drawing/2014/main" id="{06789ECA-E86F-47D9-93FD-77C72D824289}"/>
                    </a:ext>
                  </a:extLst>
                </p:cNvPr>
                <p:cNvSpPr/>
                <p:nvPr/>
              </p:nvSpPr>
              <p:spPr>
                <a:xfrm>
                  <a:off x="2751334" y="4512046"/>
                  <a:ext cx="1429550" cy="204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KW"/>
                </a:p>
              </p:txBody>
            </p:sp>
            <p:pic>
              <p:nvPicPr>
                <p:cNvPr id="71" name="صورة 70">
                  <a:extLst>
                    <a:ext uri="{FF2B5EF4-FFF2-40B4-BE49-F238E27FC236}">
                      <a16:creationId xmlns="" xmlns:a16="http://schemas.microsoft.com/office/drawing/2014/main" id="{374A42F0-BC1A-40F7-8B34-B95B092AE9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490037" y="4232861"/>
                  <a:ext cx="2004685" cy="262256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5" name="مجموعة 6">
            <a:extLst>
              <a:ext uri="{FF2B5EF4-FFF2-40B4-BE49-F238E27FC236}">
                <a16:creationId xmlns="" xmlns:a16="http://schemas.microsoft.com/office/drawing/2014/main" id="{A9268059-DAB6-4876-88EE-FE506373FB4D}"/>
              </a:ext>
            </a:extLst>
          </p:cNvPr>
          <p:cNvGrpSpPr/>
          <p:nvPr/>
        </p:nvGrpSpPr>
        <p:grpSpPr>
          <a:xfrm>
            <a:off x="11204192" y="4316740"/>
            <a:ext cx="3700451" cy="3903098"/>
            <a:chOff x="7335881" y="5207824"/>
            <a:chExt cx="3700450" cy="3903098"/>
          </a:xfrm>
        </p:grpSpPr>
        <p:sp>
          <p:nvSpPr>
            <p:cNvPr id="86" name="TextBox 4">
              <a:extLst>
                <a:ext uri="{FF2B5EF4-FFF2-40B4-BE49-F238E27FC236}">
                  <a16:creationId xmlns="" xmlns:a16="http://schemas.microsoft.com/office/drawing/2014/main" id="{9BD41024-B2D9-4317-A77E-07047345EA39}"/>
                </a:ext>
              </a:extLst>
            </p:cNvPr>
            <p:cNvSpPr txBox="1"/>
            <p:nvPr/>
          </p:nvSpPr>
          <p:spPr>
            <a:xfrm>
              <a:off x="7335881" y="5207824"/>
              <a:ext cx="2950780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الهدوء والاستماع </a:t>
              </a:r>
            </a:p>
            <a:p>
              <a:pPr>
                <a:lnSpc>
                  <a:spcPct val="100000"/>
                </a:lnSpc>
              </a:pP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الجيد للشرح و </a:t>
              </a:r>
            </a:p>
            <a:p>
              <a:pPr>
                <a:lnSpc>
                  <a:spcPct val="100000"/>
                </a:lnSpc>
              </a:pP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المشاهدة دون تقطع </a:t>
              </a:r>
              <a:endParaRPr lang="en-US" sz="32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87" name="صورة" descr="صورة">
              <a:extLst>
                <a:ext uri="{FF2B5EF4-FFF2-40B4-BE49-F238E27FC236}">
                  <a16:creationId xmlns="" xmlns:a16="http://schemas.microsoft.com/office/drawing/2014/main" id="{6FE7E33F-393D-4AC2-9DF1-5E04F8024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10000" contrast="40000"/>
            </a:blip>
            <a:stretch>
              <a:fillRect/>
            </a:stretch>
          </p:blipFill>
          <p:spPr>
            <a:xfrm>
              <a:off x="9688189" y="7762778"/>
              <a:ext cx="1348142" cy="1348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" name="AutoShape 10"/>
          <p:cNvSpPr/>
          <p:nvPr/>
        </p:nvSpPr>
        <p:spPr>
          <a:xfrm>
            <a:off x="285691" y="192648"/>
            <a:ext cx="3444800" cy="4022584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effectLst>
            <a:softEdge rad="127000"/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</p:sp>
      <p:grpSp>
        <p:nvGrpSpPr>
          <p:cNvPr id="30" name="مجموعة 112"/>
          <p:cNvGrpSpPr/>
          <p:nvPr/>
        </p:nvGrpSpPr>
        <p:grpSpPr>
          <a:xfrm>
            <a:off x="71439" y="679004"/>
            <a:ext cx="4214778" cy="3697599"/>
            <a:chOff x="71438" y="679004"/>
            <a:chExt cx="4214778" cy="3697597"/>
          </a:xfrm>
        </p:grpSpPr>
        <p:grpSp>
          <p:nvGrpSpPr>
            <p:cNvPr id="31" name="مجموعة 93">
              <a:extLst>
                <a:ext uri="{FF2B5EF4-FFF2-40B4-BE49-F238E27FC236}">
                  <a16:creationId xmlns="" xmlns:a16="http://schemas.microsoft.com/office/drawing/2014/main" id="{3E9C2454-56B6-474E-B4ED-01FE377E0A7A}"/>
                </a:ext>
              </a:extLst>
            </p:cNvPr>
            <p:cNvGrpSpPr/>
            <p:nvPr/>
          </p:nvGrpSpPr>
          <p:grpSpPr>
            <a:xfrm>
              <a:off x="503040" y="679004"/>
              <a:ext cx="2946173" cy="3697597"/>
              <a:chOff x="14746420" y="5172923"/>
              <a:chExt cx="2946173" cy="3697597"/>
            </a:xfrm>
          </p:grpSpPr>
          <p:sp>
            <p:nvSpPr>
              <p:cNvPr id="95" name="TextBox 4">
                <a:extLst>
                  <a:ext uri="{FF2B5EF4-FFF2-40B4-BE49-F238E27FC236}">
                    <a16:creationId xmlns="" xmlns:a16="http://schemas.microsoft.com/office/drawing/2014/main" id="{5FEA902F-A57F-4EA5-AA88-BAEE681A2BBA}"/>
                  </a:ext>
                </a:extLst>
              </p:cNvPr>
              <p:cNvSpPr txBox="1"/>
              <p:nvPr/>
            </p:nvSpPr>
            <p:spPr>
              <a:xfrm>
                <a:off x="14746420" y="5172923"/>
                <a:ext cx="2946173" cy="19697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ar-SA" sz="3200" b="1" dirty="0">
                    <a:solidFill>
                      <a:srgbClr val="C00000"/>
                    </a:solidFill>
                    <a:cs typeface="PT Bold Heading" pitchFamily="2" charset="-78"/>
                  </a:rPr>
                  <a:t>الجلوس في مكان </a:t>
                </a:r>
              </a:p>
              <a:p>
                <a:pPr>
                  <a:lnSpc>
                    <a:spcPct val="100000"/>
                  </a:lnSpc>
                </a:pPr>
                <a:r>
                  <a:rPr lang="ar-SA" sz="3200" b="1" dirty="0">
                    <a:solidFill>
                      <a:srgbClr val="C00000"/>
                    </a:solidFill>
                    <a:cs typeface="PT Bold Heading" pitchFamily="2" charset="-78"/>
                  </a:rPr>
                  <a:t>هادئ ومناسب و</a:t>
                </a:r>
              </a:p>
              <a:p>
                <a:pPr>
                  <a:lnSpc>
                    <a:spcPct val="100000"/>
                  </a:lnSpc>
                </a:pPr>
                <a:r>
                  <a:rPr lang="ar-SA" sz="3200" b="1" dirty="0">
                    <a:solidFill>
                      <a:srgbClr val="C00000"/>
                    </a:solidFill>
                    <a:cs typeface="PT Bold Heading" pitchFamily="2" charset="-78"/>
                  </a:rPr>
                  <a:t>تجهز الأدوات </a:t>
                </a:r>
              </a:p>
              <a:p>
                <a:pPr>
                  <a:lnSpc>
                    <a:spcPct val="100000"/>
                  </a:lnSpc>
                </a:pPr>
                <a:r>
                  <a:rPr lang="ar-SA" sz="3200" b="1" dirty="0">
                    <a:solidFill>
                      <a:srgbClr val="C00000"/>
                    </a:solidFill>
                    <a:cs typeface="PT Bold Heading" pitchFamily="2" charset="-78"/>
                  </a:rPr>
                  <a:t>اللازمة</a:t>
                </a:r>
                <a:endParaRPr lang="en-US" sz="3200" b="1" dirty="0">
                  <a:solidFill>
                    <a:srgbClr val="C00000"/>
                  </a:solidFill>
                  <a:cs typeface="PT Bold Heading" pitchFamily="2" charset="-78"/>
                </a:endParaRPr>
              </a:p>
            </p:txBody>
          </p:sp>
          <p:pic>
            <p:nvPicPr>
              <p:cNvPr id="96" name="صورة" descr="صورة">
                <a:extLst>
                  <a:ext uri="{FF2B5EF4-FFF2-40B4-BE49-F238E27FC236}">
                    <a16:creationId xmlns="" xmlns:a16="http://schemas.microsoft.com/office/drawing/2014/main" id="{167EF202-6CDE-4E8A-9B5C-CEB171A4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rcRect t="2733" r="7544"/>
              <a:stretch>
                <a:fillRect/>
              </a:stretch>
            </p:blipFill>
            <p:spPr>
              <a:xfrm>
                <a:off x="14942307" y="7208527"/>
                <a:ext cx="2618322" cy="1661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1" extrusionOk="0">
                    <a:moveTo>
                      <a:pt x="2004" y="9"/>
                    </a:moveTo>
                    <a:cubicBezTo>
                      <a:pt x="1384" y="28"/>
                      <a:pt x="942" y="72"/>
                      <a:pt x="938" y="133"/>
                    </a:cubicBezTo>
                    <a:cubicBezTo>
                      <a:pt x="934" y="207"/>
                      <a:pt x="934" y="1631"/>
                      <a:pt x="938" y="3296"/>
                    </a:cubicBezTo>
                    <a:lnTo>
                      <a:pt x="944" y="6320"/>
                    </a:lnTo>
                    <a:lnTo>
                      <a:pt x="2719" y="6390"/>
                    </a:lnTo>
                    <a:lnTo>
                      <a:pt x="4492" y="6456"/>
                    </a:lnTo>
                    <a:lnTo>
                      <a:pt x="4518" y="8621"/>
                    </a:lnTo>
                    <a:cubicBezTo>
                      <a:pt x="4540" y="10454"/>
                      <a:pt x="4522" y="10814"/>
                      <a:pt x="4397" y="10962"/>
                    </a:cubicBezTo>
                    <a:cubicBezTo>
                      <a:pt x="4294" y="11084"/>
                      <a:pt x="4217" y="11096"/>
                      <a:pt x="4149" y="10999"/>
                    </a:cubicBezTo>
                    <a:cubicBezTo>
                      <a:pt x="4080" y="10903"/>
                      <a:pt x="3966" y="10918"/>
                      <a:pt x="3776" y="11053"/>
                    </a:cubicBezTo>
                    <a:cubicBezTo>
                      <a:pt x="3625" y="11160"/>
                      <a:pt x="3386" y="11228"/>
                      <a:pt x="3242" y="11205"/>
                    </a:cubicBezTo>
                    <a:cubicBezTo>
                      <a:pt x="3030" y="11170"/>
                      <a:pt x="2973" y="11088"/>
                      <a:pt x="2948" y="10761"/>
                    </a:cubicBezTo>
                    <a:cubicBezTo>
                      <a:pt x="2930" y="10539"/>
                      <a:pt x="2871" y="10282"/>
                      <a:pt x="2818" y="10190"/>
                    </a:cubicBezTo>
                    <a:cubicBezTo>
                      <a:pt x="2749" y="10073"/>
                      <a:pt x="2763" y="9930"/>
                      <a:pt x="2861" y="9718"/>
                    </a:cubicBezTo>
                    <a:cubicBezTo>
                      <a:pt x="2938" y="9551"/>
                      <a:pt x="3020" y="9213"/>
                      <a:pt x="3046" y="8966"/>
                    </a:cubicBezTo>
                    <a:cubicBezTo>
                      <a:pt x="3104" y="8399"/>
                      <a:pt x="2871" y="8211"/>
                      <a:pt x="2321" y="8374"/>
                    </a:cubicBezTo>
                    <a:lnTo>
                      <a:pt x="1946" y="8485"/>
                    </a:lnTo>
                    <a:lnTo>
                      <a:pt x="1975" y="9151"/>
                    </a:lnTo>
                    <a:cubicBezTo>
                      <a:pt x="1990" y="9518"/>
                      <a:pt x="2032" y="9866"/>
                      <a:pt x="2070" y="9923"/>
                    </a:cubicBezTo>
                    <a:cubicBezTo>
                      <a:pt x="2108" y="9980"/>
                      <a:pt x="2117" y="10279"/>
                      <a:pt x="2087" y="10593"/>
                    </a:cubicBezTo>
                    <a:lnTo>
                      <a:pt x="2032" y="11164"/>
                    </a:lnTo>
                    <a:lnTo>
                      <a:pt x="1585" y="11205"/>
                    </a:lnTo>
                    <a:cubicBezTo>
                      <a:pt x="1157" y="11244"/>
                      <a:pt x="1135" y="11263"/>
                      <a:pt x="1135" y="11640"/>
                    </a:cubicBezTo>
                    <a:lnTo>
                      <a:pt x="1135" y="12039"/>
                    </a:lnTo>
                    <a:lnTo>
                      <a:pt x="1827" y="12039"/>
                    </a:lnTo>
                    <a:cubicBezTo>
                      <a:pt x="2907" y="12039"/>
                      <a:pt x="2844" y="11807"/>
                      <a:pt x="2815" y="15806"/>
                    </a:cubicBezTo>
                    <a:lnTo>
                      <a:pt x="2792" y="19237"/>
                    </a:lnTo>
                    <a:lnTo>
                      <a:pt x="1394" y="19237"/>
                    </a:lnTo>
                    <a:lnTo>
                      <a:pt x="0" y="19237"/>
                    </a:lnTo>
                    <a:lnTo>
                      <a:pt x="0" y="20412"/>
                    </a:lnTo>
                    <a:lnTo>
                      <a:pt x="0" y="21591"/>
                    </a:lnTo>
                    <a:lnTo>
                      <a:pt x="11681" y="21591"/>
                    </a:lnTo>
                    <a:lnTo>
                      <a:pt x="21600" y="21591"/>
                    </a:lnTo>
                    <a:lnTo>
                      <a:pt x="21600" y="19266"/>
                    </a:lnTo>
                    <a:lnTo>
                      <a:pt x="20572" y="19237"/>
                    </a:lnTo>
                    <a:lnTo>
                      <a:pt x="20546" y="15823"/>
                    </a:lnTo>
                    <a:cubicBezTo>
                      <a:pt x="20528" y="13308"/>
                      <a:pt x="20552" y="12356"/>
                      <a:pt x="20636" y="12211"/>
                    </a:cubicBezTo>
                    <a:cubicBezTo>
                      <a:pt x="20716" y="12073"/>
                      <a:pt x="20918" y="12024"/>
                      <a:pt x="21323" y="12043"/>
                    </a:cubicBezTo>
                    <a:cubicBezTo>
                      <a:pt x="21442" y="12048"/>
                      <a:pt x="21508" y="12048"/>
                      <a:pt x="21600" y="12051"/>
                    </a:cubicBezTo>
                    <a:lnTo>
                      <a:pt x="21600" y="11205"/>
                    </a:lnTo>
                    <a:cubicBezTo>
                      <a:pt x="21070" y="11176"/>
                      <a:pt x="20858" y="11110"/>
                      <a:pt x="20809" y="10962"/>
                    </a:cubicBezTo>
                    <a:cubicBezTo>
                      <a:pt x="20773" y="10851"/>
                      <a:pt x="20695" y="10628"/>
                      <a:pt x="20636" y="10465"/>
                    </a:cubicBezTo>
                    <a:cubicBezTo>
                      <a:pt x="20569" y="10280"/>
                      <a:pt x="20564" y="10138"/>
                      <a:pt x="20621" y="10087"/>
                    </a:cubicBezTo>
                    <a:cubicBezTo>
                      <a:pt x="20725" y="9996"/>
                      <a:pt x="20717" y="9349"/>
                      <a:pt x="20610" y="9142"/>
                    </a:cubicBezTo>
                    <a:cubicBezTo>
                      <a:pt x="20571" y="9067"/>
                      <a:pt x="20529" y="8525"/>
                      <a:pt x="20517" y="7935"/>
                    </a:cubicBezTo>
                    <a:cubicBezTo>
                      <a:pt x="20497" y="6864"/>
                      <a:pt x="20495" y="6860"/>
                      <a:pt x="20203" y="6714"/>
                    </a:cubicBezTo>
                    <a:cubicBezTo>
                      <a:pt x="19947" y="6587"/>
                      <a:pt x="19903" y="6493"/>
                      <a:pt x="19862" y="5979"/>
                    </a:cubicBezTo>
                    <a:lnTo>
                      <a:pt x="19816" y="5387"/>
                    </a:lnTo>
                    <a:lnTo>
                      <a:pt x="18756" y="5371"/>
                    </a:lnTo>
                    <a:cubicBezTo>
                      <a:pt x="18174" y="5362"/>
                      <a:pt x="17656" y="5391"/>
                      <a:pt x="17604" y="5437"/>
                    </a:cubicBezTo>
                    <a:cubicBezTo>
                      <a:pt x="17553" y="5482"/>
                      <a:pt x="17497" y="5755"/>
                      <a:pt x="17480" y="6045"/>
                    </a:cubicBezTo>
                    <a:cubicBezTo>
                      <a:pt x="17454" y="6498"/>
                      <a:pt x="17411" y="6588"/>
                      <a:pt x="17174" y="6677"/>
                    </a:cubicBezTo>
                    <a:cubicBezTo>
                      <a:pt x="16793" y="6821"/>
                      <a:pt x="16755" y="6963"/>
                      <a:pt x="16790" y="8091"/>
                    </a:cubicBezTo>
                    <a:cubicBezTo>
                      <a:pt x="16818" y="8948"/>
                      <a:pt x="16798" y="9102"/>
                      <a:pt x="16637" y="9262"/>
                    </a:cubicBezTo>
                    <a:cubicBezTo>
                      <a:pt x="16484" y="9414"/>
                      <a:pt x="16469" y="9506"/>
                      <a:pt x="16548" y="9800"/>
                    </a:cubicBezTo>
                    <a:cubicBezTo>
                      <a:pt x="16609" y="10030"/>
                      <a:pt x="16610" y="10273"/>
                      <a:pt x="16551" y="10494"/>
                    </a:cubicBezTo>
                    <a:cubicBezTo>
                      <a:pt x="16501" y="10682"/>
                      <a:pt x="16469" y="10910"/>
                      <a:pt x="16481" y="10999"/>
                    </a:cubicBezTo>
                    <a:cubicBezTo>
                      <a:pt x="16497" y="11110"/>
                      <a:pt x="16352" y="11164"/>
                      <a:pt x="16031" y="11164"/>
                    </a:cubicBezTo>
                    <a:lnTo>
                      <a:pt x="15561" y="11164"/>
                    </a:lnTo>
                    <a:lnTo>
                      <a:pt x="15506" y="8473"/>
                    </a:lnTo>
                    <a:cubicBezTo>
                      <a:pt x="15477" y="6993"/>
                      <a:pt x="15447" y="5767"/>
                      <a:pt x="15436" y="5749"/>
                    </a:cubicBezTo>
                    <a:cubicBezTo>
                      <a:pt x="15426" y="5730"/>
                      <a:pt x="14522" y="5716"/>
                      <a:pt x="13430" y="5716"/>
                    </a:cubicBezTo>
                    <a:cubicBezTo>
                      <a:pt x="12338" y="5716"/>
                      <a:pt x="11437" y="5730"/>
                      <a:pt x="11426" y="5749"/>
                    </a:cubicBezTo>
                    <a:cubicBezTo>
                      <a:pt x="11416" y="5767"/>
                      <a:pt x="11383" y="6931"/>
                      <a:pt x="11354" y="8337"/>
                    </a:cubicBezTo>
                    <a:lnTo>
                      <a:pt x="11302" y="10897"/>
                    </a:lnTo>
                    <a:lnTo>
                      <a:pt x="10924" y="10897"/>
                    </a:lnTo>
                    <a:lnTo>
                      <a:pt x="10546" y="10897"/>
                    </a:lnTo>
                    <a:lnTo>
                      <a:pt x="10520" y="7906"/>
                    </a:lnTo>
                    <a:lnTo>
                      <a:pt x="10494" y="4911"/>
                    </a:lnTo>
                    <a:lnTo>
                      <a:pt x="7590" y="4878"/>
                    </a:lnTo>
                    <a:lnTo>
                      <a:pt x="4683" y="4841"/>
                    </a:lnTo>
                    <a:lnTo>
                      <a:pt x="4657" y="2454"/>
                    </a:lnTo>
                    <a:lnTo>
                      <a:pt x="4631" y="67"/>
                    </a:lnTo>
                    <a:lnTo>
                      <a:pt x="4137" y="38"/>
                    </a:lnTo>
                    <a:cubicBezTo>
                      <a:pt x="3423" y="-2"/>
                      <a:pt x="2623" y="-9"/>
                      <a:pt x="2004" y="9"/>
                    </a:cubicBezTo>
                    <a:close/>
                    <a:moveTo>
                      <a:pt x="18641" y="470"/>
                    </a:moveTo>
                    <a:cubicBezTo>
                      <a:pt x="18544" y="470"/>
                      <a:pt x="18458" y="2289"/>
                      <a:pt x="18537" y="2647"/>
                    </a:cubicBezTo>
                    <a:cubicBezTo>
                      <a:pt x="18565" y="2772"/>
                      <a:pt x="18629" y="2877"/>
                      <a:pt x="18681" y="2881"/>
                    </a:cubicBezTo>
                    <a:cubicBezTo>
                      <a:pt x="18733" y="2886"/>
                      <a:pt x="18777" y="2965"/>
                      <a:pt x="18777" y="3058"/>
                    </a:cubicBezTo>
                    <a:cubicBezTo>
                      <a:pt x="18777" y="3155"/>
                      <a:pt x="18624" y="3243"/>
                      <a:pt x="18419" y="3267"/>
                    </a:cubicBezTo>
                    <a:cubicBezTo>
                      <a:pt x="18142" y="3300"/>
                      <a:pt x="18053" y="3255"/>
                      <a:pt x="18012" y="3066"/>
                    </a:cubicBezTo>
                    <a:cubicBezTo>
                      <a:pt x="17982" y="2932"/>
                      <a:pt x="17920" y="2720"/>
                      <a:pt x="17873" y="2594"/>
                    </a:cubicBezTo>
                    <a:cubicBezTo>
                      <a:pt x="17820" y="2452"/>
                      <a:pt x="17822" y="2336"/>
                      <a:pt x="17879" y="2285"/>
                    </a:cubicBezTo>
                    <a:cubicBezTo>
                      <a:pt x="17930" y="2241"/>
                      <a:pt x="17971" y="2093"/>
                      <a:pt x="17971" y="1961"/>
                    </a:cubicBezTo>
                    <a:cubicBezTo>
                      <a:pt x="17971" y="1746"/>
                      <a:pt x="17874" y="1724"/>
                      <a:pt x="17079" y="1735"/>
                    </a:cubicBezTo>
                    <a:cubicBezTo>
                      <a:pt x="16135" y="1748"/>
                      <a:pt x="15981" y="1818"/>
                      <a:pt x="16173" y="2146"/>
                    </a:cubicBezTo>
                    <a:cubicBezTo>
                      <a:pt x="16269" y="2312"/>
                      <a:pt x="16260" y="2441"/>
                      <a:pt x="16132" y="2824"/>
                    </a:cubicBezTo>
                    <a:cubicBezTo>
                      <a:pt x="16046" y="3083"/>
                      <a:pt x="15936" y="3296"/>
                      <a:pt x="15887" y="3296"/>
                    </a:cubicBezTo>
                    <a:cubicBezTo>
                      <a:pt x="15837" y="3296"/>
                      <a:pt x="15794" y="3386"/>
                      <a:pt x="15794" y="3497"/>
                    </a:cubicBezTo>
                    <a:cubicBezTo>
                      <a:pt x="15794" y="3673"/>
                      <a:pt x="16248" y="3699"/>
                      <a:pt x="19296" y="3699"/>
                    </a:cubicBezTo>
                    <a:cubicBezTo>
                      <a:pt x="20495" y="3699"/>
                      <a:pt x="21071" y="3686"/>
                      <a:pt x="21600" y="3670"/>
                    </a:cubicBezTo>
                    <a:lnTo>
                      <a:pt x="21600" y="1476"/>
                    </a:lnTo>
                    <a:cubicBezTo>
                      <a:pt x="21590" y="1401"/>
                      <a:pt x="21572" y="1296"/>
                      <a:pt x="21571" y="1250"/>
                    </a:cubicBezTo>
                    <a:lnTo>
                      <a:pt x="21565" y="889"/>
                    </a:lnTo>
                    <a:lnTo>
                      <a:pt x="20890" y="950"/>
                    </a:lnTo>
                    <a:cubicBezTo>
                      <a:pt x="20404" y="994"/>
                      <a:pt x="20182" y="1072"/>
                      <a:pt x="20099" y="1234"/>
                    </a:cubicBezTo>
                    <a:cubicBezTo>
                      <a:pt x="19997" y="1432"/>
                      <a:pt x="19965" y="1400"/>
                      <a:pt x="19819" y="963"/>
                    </a:cubicBezTo>
                    <a:cubicBezTo>
                      <a:pt x="19728" y="690"/>
                      <a:pt x="19635" y="470"/>
                      <a:pt x="19614" y="470"/>
                    </a:cubicBezTo>
                    <a:cubicBezTo>
                      <a:pt x="19525" y="470"/>
                      <a:pt x="19148" y="822"/>
                      <a:pt x="19051" y="995"/>
                    </a:cubicBezTo>
                    <a:cubicBezTo>
                      <a:pt x="18918" y="1233"/>
                      <a:pt x="18728" y="1078"/>
                      <a:pt x="18728" y="732"/>
                    </a:cubicBezTo>
                    <a:cubicBezTo>
                      <a:pt x="18728" y="589"/>
                      <a:pt x="18689" y="470"/>
                      <a:pt x="18641" y="470"/>
                    </a:cubicBezTo>
                    <a:close/>
                    <a:moveTo>
                      <a:pt x="11660" y="531"/>
                    </a:moveTo>
                    <a:cubicBezTo>
                      <a:pt x="11606" y="518"/>
                      <a:pt x="11557" y="520"/>
                      <a:pt x="11513" y="543"/>
                    </a:cubicBezTo>
                    <a:cubicBezTo>
                      <a:pt x="11438" y="584"/>
                      <a:pt x="11329" y="765"/>
                      <a:pt x="11271" y="946"/>
                    </a:cubicBezTo>
                    <a:cubicBezTo>
                      <a:pt x="11192" y="1192"/>
                      <a:pt x="11091" y="1275"/>
                      <a:pt x="10872" y="1275"/>
                    </a:cubicBezTo>
                    <a:cubicBezTo>
                      <a:pt x="10557" y="1275"/>
                      <a:pt x="10026" y="1897"/>
                      <a:pt x="10026" y="2265"/>
                    </a:cubicBezTo>
                    <a:cubicBezTo>
                      <a:pt x="10026" y="2376"/>
                      <a:pt x="10002" y="2558"/>
                      <a:pt x="9971" y="2672"/>
                    </a:cubicBezTo>
                    <a:cubicBezTo>
                      <a:pt x="9925" y="2845"/>
                      <a:pt x="10034" y="2885"/>
                      <a:pt x="10656" y="2918"/>
                    </a:cubicBezTo>
                    <a:cubicBezTo>
                      <a:pt x="11187" y="2946"/>
                      <a:pt x="11391" y="3007"/>
                      <a:pt x="11374" y="3128"/>
                    </a:cubicBezTo>
                    <a:cubicBezTo>
                      <a:pt x="11341" y="3366"/>
                      <a:pt x="11774" y="3336"/>
                      <a:pt x="11917" y="3091"/>
                    </a:cubicBezTo>
                    <a:cubicBezTo>
                      <a:pt x="12001" y="2947"/>
                      <a:pt x="12222" y="2889"/>
                      <a:pt x="12685" y="2889"/>
                    </a:cubicBezTo>
                    <a:cubicBezTo>
                      <a:pt x="13297" y="2889"/>
                      <a:pt x="13338" y="2874"/>
                      <a:pt x="13338" y="2589"/>
                    </a:cubicBezTo>
                    <a:cubicBezTo>
                      <a:pt x="13337" y="2423"/>
                      <a:pt x="13253" y="2089"/>
                      <a:pt x="13150" y="1850"/>
                    </a:cubicBezTo>
                    <a:cubicBezTo>
                      <a:pt x="13005" y="1513"/>
                      <a:pt x="12876" y="1396"/>
                      <a:pt x="12578" y="1328"/>
                    </a:cubicBezTo>
                    <a:cubicBezTo>
                      <a:pt x="12348" y="1276"/>
                      <a:pt x="12158" y="1140"/>
                      <a:pt x="12102" y="991"/>
                    </a:cubicBezTo>
                    <a:cubicBezTo>
                      <a:pt x="12012" y="752"/>
                      <a:pt x="11823" y="569"/>
                      <a:pt x="11660" y="53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0" name="361C5BE5-4B79-43ED-88B4-94E81122C9E6-L0-001.jpeg" descr="361C5BE5-4B79-43ED-88B4-94E81122C9E6-L0-001.jpeg"/>
            <p:cNvPicPr>
              <a:picLocks noChangeAspect="1"/>
            </p:cNvPicPr>
            <p:nvPr/>
          </p:nvPicPr>
          <p:blipFill>
            <a:blip r:embed="rId8" cstate="print"/>
            <a:srcRect l="23126" t="9335" r="23434" b="17775"/>
            <a:stretch>
              <a:fillRect/>
            </a:stretch>
          </p:blipFill>
          <p:spPr>
            <a:xfrm rot="735343">
              <a:off x="3458697" y="1857352"/>
              <a:ext cx="684643" cy="100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extrusionOk="0">
                  <a:moveTo>
                    <a:pt x="128" y="0"/>
                  </a:moveTo>
                  <a:lnTo>
                    <a:pt x="115" y="378"/>
                  </a:lnTo>
                  <a:cubicBezTo>
                    <a:pt x="108" y="586"/>
                    <a:pt x="112" y="927"/>
                    <a:pt x="121" y="1137"/>
                  </a:cubicBezTo>
                  <a:cubicBezTo>
                    <a:pt x="131" y="1358"/>
                    <a:pt x="103" y="1548"/>
                    <a:pt x="54" y="1589"/>
                  </a:cubicBezTo>
                  <a:cubicBezTo>
                    <a:pt x="-8" y="1639"/>
                    <a:pt x="-10" y="1669"/>
                    <a:pt x="50" y="1695"/>
                  </a:cubicBezTo>
                  <a:cubicBezTo>
                    <a:pt x="111" y="1720"/>
                    <a:pt x="111" y="1748"/>
                    <a:pt x="50" y="1798"/>
                  </a:cubicBezTo>
                  <a:cubicBezTo>
                    <a:pt x="-8" y="1846"/>
                    <a:pt x="-8" y="1879"/>
                    <a:pt x="47" y="1902"/>
                  </a:cubicBezTo>
                  <a:cubicBezTo>
                    <a:pt x="151" y="1946"/>
                    <a:pt x="151" y="2382"/>
                    <a:pt x="47" y="2426"/>
                  </a:cubicBezTo>
                  <a:cubicBezTo>
                    <a:pt x="-8" y="2449"/>
                    <a:pt x="-8" y="2482"/>
                    <a:pt x="50" y="2529"/>
                  </a:cubicBezTo>
                  <a:cubicBezTo>
                    <a:pt x="111" y="2579"/>
                    <a:pt x="111" y="2607"/>
                    <a:pt x="50" y="2633"/>
                  </a:cubicBezTo>
                  <a:cubicBezTo>
                    <a:pt x="-10" y="2659"/>
                    <a:pt x="-9" y="2690"/>
                    <a:pt x="54" y="2742"/>
                  </a:cubicBezTo>
                  <a:cubicBezTo>
                    <a:pt x="151" y="2821"/>
                    <a:pt x="133" y="3380"/>
                    <a:pt x="30" y="3477"/>
                  </a:cubicBezTo>
                  <a:cubicBezTo>
                    <a:pt x="-6" y="3512"/>
                    <a:pt x="1" y="3552"/>
                    <a:pt x="47" y="3572"/>
                  </a:cubicBezTo>
                  <a:cubicBezTo>
                    <a:pt x="153" y="3616"/>
                    <a:pt x="150" y="4103"/>
                    <a:pt x="44" y="4148"/>
                  </a:cubicBezTo>
                  <a:cubicBezTo>
                    <a:pt x="-15" y="4173"/>
                    <a:pt x="-14" y="4201"/>
                    <a:pt x="44" y="4240"/>
                  </a:cubicBezTo>
                  <a:cubicBezTo>
                    <a:pt x="99" y="4278"/>
                    <a:pt x="97" y="4316"/>
                    <a:pt x="44" y="4360"/>
                  </a:cubicBezTo>
                  <a:cubicBezTo>
                    <a:pt x="-10" y="4404"/>
                    <a:pt x="-8" y="4434"/>
                    <a:pt x="47" y="4457"/>
                  </a:cubicBezTo>
                  <a:cubicBezTo>
                    <a:pt x="117" y="4486"/>
                    <a:pt x="135" y="4682"/>
                    <a:pt x="111" y="4828"/>
                  </a:cubicBezTo>
                  <a:cubicBezTo>
                    <a:pt x="164" y="4866"/>
                    <a:pt x="249" y="4902"/>
                    <a:pt x="320" y="4911"/>
                  </a:cubicBezTo>
                  <a:cubicBezTo>
                    <a:pt x="441" y="4927"/>
                    <a:pt x="469" y="4973"/>
                    <a:pt x="466" y="5139"/>
                  </a:cubicBezTo>
                  <a:cubicBezTo>
                    <a:pt x="462" y="5313"/>
                    <a:pt x="432" y="5349"/>
                    <a:pt x="293" y="5363"/>
                  </a:cubicBezTo>
                  <a:cubicBezTo>
                    <a:pt x="159" y="5377"/>
                    <a:pt x="128" y="5415"/>
                    <a:pt x="128" y="5559"/>
                  </a:cubicBezTo>
                  <a:cubicBezTo>
                    <a:pt x="128" y="5733"/>
                    <a:pt x="137" y="5739"/>
                    <a:pt x="428" y="5739"/>
                  </a:cubicBezTo>
                  <a:cubicBezTo>
                    <a:pt x="781" y="5739"/>
                    <a:pt x="901" y="5822"/>
                    <a:pt x="648" y="5891"/>
                  </a:cubicBezTo>
                  <a:cubicBezTo>
                    <a:pt x="551" y="5918"/>
                    <a:pt x="497" y="5942"/>
                    <a:pt x="530" y="5944"/>
                  </a:cubicBezTo>
                  <a:cubicBezTo>
                    <a:pt x="633" y="5950"/>
                    <a:pt x="343" y="6207"/>
                    <a:pt x="233" y="6207"/>
                  </a:cubicBezTo>
                  <a:cubicBezTo>
                    <a:pt x="161" y="6207"/>
                    <a:pt x="128" y="6272"/>
                    <a:pt x="128" y="6408"/>
                  </a:cubicBezTo>
                  <a:cubicBezTo>
                    <a:pt x="128" y="6614"/>
                    <a:pt x="258" y="6700"/>
                    <a:pt x="624" y="6740"/>
                  </a:cubicBezTo>
                  <a:cubicBezTo>
                    <a:pt x="708" y="6749"/>
                    <a:pt x="776" y="6792"/>
                    <a:pt x="776" y="6834"/>
                  </a:cubicBezTo>
                  <a:cubicBezTo>
                    <a:pt x="776" y="6876"/>
                    <a:pt x="708" y="6917"/>
                    <a:pt x="624" y="6926"/>
                  </a:cubicBezTo>
                  <a:cubicBezTo>
                    <a:pt x="266" y="6965"/>
                    <a:pt x="128" y="7054"/>
                    <a:pt x="128" y="7247"/>
                  </a:cubicBezTo>
                  <a:cubicBezTo>
                    <a:pt x="128" y="7437"/>
                    <a:pt x="174" y="7466"/>
                    <a:pt x="685" y="7584"/>
                  </a:cubicBezTo>
                  <a:cubicBezTo>
                    <a:pt x="847" y="7621"/>
                    <a:pt x="788" y="7719"/>
                    <a:pt x="601" y="7724"/>
                  </a:cubicBezTo>
                  <a:cubicBezTo>
                    <a:pt x="509" y="7727"/>
                    <a:pt x="523" y="7741"/>
                    <a:pt x="648" y="7775"/>
                  </a:cubicBezTo>
                  <a:cubicBezTo>
                    <a:pt x="912" y="7847"/>
                    <a:pt x="767" y="7942"/>
                    <a:pt x="425" y="7920"/>
                  </a:cubicBezTo>
                  <a:lnTo>
                    <a:pt x="128" y="7899"/>
                  </a:lnTo>
                  <a:lnTo>
                    <a:pt x="128" y="8098"/>
                  </a:lnTo>
                  <a:cubicBezTo>
                    <a:pt x="128" y="8236"/>
                    <a:pt x="161" y="8294"/>
                    <a:pt x="239" y="8294"/>
                  </a:cubicBezTo>
                  <a:cubicBezTo>
                    <a:pt x="373" y="8294"/>
                    <a:pt x="471" y="8428"/>
                    <a:pt x="469" y="8607"/>
                  </a:cubicBezTo>
                  <a:cubicBezTo>
                    <a:pt x="468" y="8702"/>
                    <a:pt x="421" y="8743"/>
                    <a:pt x="297" y="8755"/>
                  </a:cubicBezTo>
                  <a:cubicBezTo>
                    <a:pt x="159" y="8768"/>
                    <a:pt x="128" y="8804"/>
                    <a:pt x="128" y="8946"/>
                  </a:cubicBezTo>
                  <a:cubicBezTo>
                    <a:pt x="128" y="9088"/>
                    <a:pt x="161" y="9126"/>
                    <a:pt x="300" y="9140"/>
                  </a:cubicBezTo>
                  <a:cubicBezTo>
                    <a:pt x="411" y="9151"/>
                    <a:pt x="462" y="9185"/>
                    <a:pt x="449" y="9241"/>
                  </a:cubicBezTo>
                  <a:cubicBezTo>
                    <a:pt x="437" y="9289"/>
                    <a:pt x="467" y="9344"/>
                    <a:pt x="513" y="9364"/>
                  </a:cubicBezTo>
                  <a:cubicBezTo>
                    <a:pt x="615" y="9407"/>
                    <a:pt x="383" y="9599"/>
                    <a:pt x="229" y="9599"/>
                  </a:cubicBezTo>
                  <a:cubicBezTo>
                    <a:pt x="153" y="9599"/>
                    <a:pt x="121" y="9694"/>
                    <a:pt x="125" y="9797"/>
                  </a:cubicBezTo>
                  <a:cubicBezTo>
                    <a:pt x="125" y="9799"/>
                    <a:pt x="121" y="9800"/>
                    <a:pt x="121" y="9802"/>
                  </a:cubicBezTo>
                  <a:cubicBezTo>
                    <a:pt x="126" y="9906"/>
                    <a:pt x="171" y="10016"/>
                    <a:pt x="250" y="10037"/>
                  </a:cubicBezTo>
                  <a:cubicBezTo>
                    <a:pt x="325" y="10056"/>
                    <a:pt x="353" y="10103"/>
                    <a:pt x="324" y="10154"/>
                  </a:cubicBezTo>
                  <a:cubicBezTo>
                    <a:pt x="298" y="10201"/>
                    <a:pt x="318" y="10270"/>
                    <a:pt x="368" y="10311"/>
                  </a:cubicBezTo>
                  <a:cubicBezTo>
                    <a:pt x="440" y="10371"/>
                    <a:pt x="426" y="10391"/>
                    <a:pt x="293" y="10415"/>
                  </a:cubicBezTo>
                  <a:cubicBezTo>
                    <a:pt x="162" y="10438"/>
                    <a:pt x="128" y="10485"/>
                    <a:pt x="128" y="10636"/>
                  </a:cubicBezTo>
                  <a:cubicBezTo>
                    <a:pt x="128" y="10830"/>
                    <a:pt x="173" y="10858"/>
                    <a:pt x="685" y="10975"/>
                  </a:cubicBezTo>
                  <a:cubicBezTo>
                    <a:pt x="876" y="11019"/>
                    <a:pt x="772" y="11111"/>
                    <a:pt x="523" y="11118"/>
                  </a:cubicBezTo>
                  <a:cubicBezTo>
                    <a:pt x="319" y="11124"/>
                    <a:pt x="320" y="11124"/>
                    <a:pt x="547" y="11157"/>
                  </a:cubicBezTo>
                  <a:cubicBezTo>
                    <a:pt x="866" y="11204"/>
                    <a:pt x="803" y="11290"/>
                    <a:pt x="435" y="11310"/>
                  </a:cubicBezTo>
                  <a:cubicBezTo>
                    <a:pt x="143" y="11325"/>
                    <a:pt x="128" y="11334"/>
                    <a:pt x="128" y="11499"/>
                  </a:cubicBezTo>
                  <a:cubicBezTo>
                    <a:pt x="128" y="11628"/>
                    <a:pt x="166" y="11681"/>
                    <a:pt x="280" y="11702"/>
                  </a:cubicBezTo>
                  <a:cubicBezTo>
                    <a:pt x="382" y="11720"/>
                    <a:pt x="429" y="11767"/>
                    <a:pt x="422" y="11849"/>
                  </a:cubicBezTo>
                  <a:cubicBezTo>
                    <a:pt x="416" y="11916"/>
                    <a:pt x="422" y="12007"/>
                    <a:pt x="439" y="12050"/>
                  </a:cubicBezTo>
                  <a:cubicBezTo>
                    <a:pt x="457" y="12098"/>
                    <a:pt x="407" y="12133"/>
                    <a:pt x="300" y="12144"/>
                  </a:cubicBezTo>
                  <a:cubicBezTo>
                    <a:pt x="161" y="12159"/>
                    <a:pt x="128" y="12196"/>
                    <a:pt x="128" y="12338"/>
                  </a:cubicBezTo>
                  <a:cubicBezTo>
                    <a:pt x="128" y="12480"/>
                    <a:pt x="161" y="12516"/>
                    <a:pt x="300" y="12529"/>
                  </a:cubicBezTo>
                  <a:cubicBezTo>
                    <a:pt x="395" y="12538"/>
                    <a:pt x="469" y="12574"/>
                    <a:pt x="469" y="12608"/>
                  </a:cubicBezTo>
                  <a:cubicBezTo>
                    <a:pt x="469" y="12641"/>
                    <a:pt x="494" y="12684"/>
                    <a:pt x="523" y="12705"/>
                  </a:cubicBezTo>
                  <a:cubicBezTo>
                    <a:pt x="598" y="12756"/>
                    <a:pt x="360" y="12990"/>
                    <a:pt x="233" y="12990"/>
                  </a:cubicBezTo>
                  <a:cubicBezTo>
                    <a:pt x="161" y="12990"/>
                    <a:pt x="128" y="13053"/>
                    <a:pt x="128" y="13189"/>
                  </a:cubicBezTo>
                  <a:cubicBezTo>
                    <a:pt x="128" y="13388"/>
                    <a:pt x="127" y="13389"/>
                    <a:pt x="428" y="13385"/>
                  </a:cubicBezTo>
                  <a:cubicBezTo>
                    <a:pt x="785" y="13379"/>
                    <a:pt x="868" y="13473"/>
                    <a:pt x="543" y="13514"/>
                  </a:cubicBezTo>
                  <a:cubicBezTo>
                    <a:pt x="365" y="13536"/>
                    <a:pt x="323" y="13566"/>
                    <a:pt x="337" y="13659"/>
                  </a:cubicBezTo>
                  <a:cubicBezTo>
                    <a:pt x="348" y="13724"/>
                    <a:pt x="303" y="13788"/>
                    <a:pt x="239" y="13804"/>
                  </a:cubicBezTo>
                  <a:cubicBezTo>
                    <a:pt x="87" y="13844"/>
                    <a:pt x="81" y="14242"/>
                    <a:pt x="233" y="14242"/>
                  </a:cubicBezTo>
                  <a:cubicBezTo>
                    <a:pt x="343" y="14242"/>
                    <a:pt x="633" y="14499"/>
                    <a:pt x="530" y="14505"/>
                  </a:cubicBezTo>
                  <a:cubicBezTo>
                    <a:pt x="497" y="14507"/>
                    <a:pt x="551" y="14532"/>
                    <a:pt x="648" y="14558"/>
                  </a:cubicBezTo>
                  <a:cubicBezTo>
                    <a:pt x="901" y="14628"/>
                    <a:pt x="781" y="14711"/>
                    <a:pt x="428" y="14711"/>
                  </a:cubicBezTo>
                  <a:cubicBezTo>
                    <a:pt x="137" y="14711"/>
                    <a:pt x="128" y="14717"/>
                    <a:pt x="128" y="14890"/>
                  </a:cubicBezTo>
                  <a:cubicBezTo>
                    <a:pt x="128" y="15036"/>
                    <a:pt x="160" y="15072"/>
                    <a:pt x="300" y="15086"/>
                  </a:cubicBezTo>
                  <a:cubicBezTo>
                    <a:pt x="407" y="15097"/>
                    <a:pt x="460" y="15135"/>
                    <a:pt x="442" y="15183"/>
                  </a:cubicBezTo>
                  <a:cubicBezTo>
                    <a:pt x="426" y="15226"/>
                    <a:pt x="415" y="15284"/>
                    <a:pt x="415" y="15312"/>
                  </a:cubicBezTo>
                  <a:cubicBezTo>
                    <a:pt x="415" y="15341"/>
                    <a:pt x="426" y="15399"/>
                    <a:pt x="442" y="15441"/>
                  </a:cubicBezTo>
                  <a:cubicBezTo>
                    <a:pt x="460" y="15489"/>
                    <a:pt x="407" y="15525"/>
                    <a:pt x="300" y="15536"/>
                  </a:cubicBezTo>
                  <a:cubicBezTo>
                    <a:pt x="160" y="15551"/>
                    <a:pt x="128" y="15586"/>
                    <a:pt x="128" y="15732"/>
                  </a:cubicBezTo>
                  <a:cubicBezTo>
                    <a:pt x="128" y="15906"/>
                    <a:pt x="137" y="15912"/>
                    <a:pt x="428" y="15912"/>
                  </a:cubicBezTo>
                  <a:cubicBezTo>
                    <a:pt x="781" y="15912"/>
                    <a:pt x="901" y="15997"/>
                    <a:pt x="648" y="16066"/>
                  </a:cubicBezTo>
                  <a:cubicBezTo>
                    <a:pt x="551" y="16093"/>
                    <a:pt x="497" y="16115"/>
                    <a:pt x="530" y="16117"/>
                  </a:cubicBezTo>
                  <a:cubicBezTo>
                    <a:pt x="676" y="16125"/>
                    <a:pt x="323" y="16380"/>
                    <a:pt x="165" y="16380"/>
                  </a:cubicBezTo>
                  <a:cubicBezTo>
                    <a:pt x="1" y="16380"/>
                    <a:pt x="-4" y="16392"/>
                    <a:pt x="67" y="16585"/>
                  </a:cubicBezTo>
                  <a:cubicBezTo>
                    <a:pt x="118" y="16722"/>
                    <a:pt x="195" y="16799"/>
                    <a:pt x="300" y="16818"/>
                  </a:cubicBezTo>
                  <a:cubicBezTo>
                    <a:pt x="427" y="16841"/>
                    <a:pt x="440" y="16860"/>
                    <a:pt x="368" y="16919"/>
                  </a:cubicBezTo>
                  <a:cubicBezTo>
                    <a:pt x="318" y="16960"/>
                    <a:pt x="298" y="17032"/>
                    <a:pt x="324" y="17078"/>
                  </a:cubicBezTo>
                  <a:cubicBezTo>
                    <a:pt x="353" y="17130"/>
                    <a:pt x="325" y="17174"/>
                    <a:pt x="250" y="17194"/>
                  </a:cubicBezTo>
                  <a:cubicBezTo>
                    <a:pt x="168" y="17215"/>
                    <a:pt x="128" y="17291"/>
                    <a:pt x="128" y="17417"/>
                  </a:cubicBezTo>
                  <a:cubicBezTo>
                    <a:pt x="129" y="17573"/>
                    <a:pt x="166" y="17620"/>
                    <a:pt x="334" y="17673"/>
                  </a:cubicBezTo>
                  <a:cubicBezTo>
                    <a:pt x="447" y="17709"/>
                    <a:pt x="582" y="17738"/>
                    <a:pt x="634" y="17738"/>
                  </a:cubicBezTo>
                  <a:cubicBezTo>
                    <a:pt x="823" y="17738"/>
                    <a:pt x="819" y="17843"/>
                    <a:pt x="628" y="17892"/>
                  </a:cubicBezTo>
                  <a:cubicBezTo>
                    <a:pt x="520" y="17920"/>
                    <a:pt x="441" y="17972"/>
                    <a:pt x="452" y="18008"/>
                  </a:cubicBezTo>
                  <a:cubicBezTo>
                    <a:pt x="463" y="18044"/>
                    <a:pt x="395" y="18081"/>
                    <a:pt x="300" y="18091"/>
                  </a:cubicBezTo>
                  <a:cubicBezTo>
                    <a:pt x="161" y="18105"/>
                    <a:pt x="128" y="18143"/>
                    <a:pt x="128" y="18284"/>
                  </a:cubicBezTo>
                  <a:cubicBezTo>
                    <a:pt x="128" y="18426"/>
                    <a:pt x="161" y="18462"/>
                    <a:pt x="300" y="18476"/>
                  </a:cubicBezTo>
                  <a:cubicBezTo>
                    <a:pt x="446" y="18490"/>
                    <a:pt x="469" y="18525"/>
                    <a:pt x="469" y="18702"/>
                  </a:cubicBezTo>
                  <a:cubicBezTo>
                    <a:pt x="469" y="18878"/>
                    <a:pt x="446" y="18914"/>
                    <a:pt x="300" y="18928"/>
                  </a:cubicBezTo>
                  <a:cubicBezTo>
                    <a:pt x="161" y="18941"/>
                    <a:pt x="128" y="18977"/>
                    <a:pt x="128" y="19119"/>
                  </a:cubicBezTo>
                  <a:cubicBezTo>
                    <a:pt x="128" y="19261"/>
                    <a:pt x="161" y="19297"/>
                    <a:pt x="300" y="19310"/>
                  </a:cubicBezTo>
                  <a:cubicBezTo>
                    <a:pt x="415" y="19322"/>
                    <a:pt x="464" y="19360"/>
                    <a:pt x="449" y="19421"/>
                  </a:cubicBezTo>
                  <a:cubicBezTo>
                    <a:pt x="434" y="19483"/>
                    <a:pt x="475" y="19511"/>
                    <a:pt x="577" y="19511"/>
                  </a:cubicBezTo>
                  <a:cubicBezTo>
                    <a:pt x="781" y="19511"/>
                    <a:pt x="858" y="19607"/>
                    <a:pt x="685" y="19647"/>
                  </a:cubicBezTo>
                  <a:cubicBezTo>
                    <a:pt x="130" y="19774"/>
                    <a:pt x="128" y="19780"/>
                    <a:pt x="128" y="20099"/>
                  </a:cubicBezTo>
                  <a:lnTo>
                    <a:pt x="128" y="20309"/>
                  </a:lnTo>
                  <a:lnTo>
                    <a:pt x="128" y="20399"/>
                  </a:lnTo>
                  <a:lnTo>
                    <a:pt x="1448" y="20399"/>
                  </a:lnTo>
                  <a:cubicBezTo>
                    <a:pt x="2311" y="20399"/>
                    <a:pt x="2797" y="20379"/>
                    <a:pt x="2852" y="20341"/>
                  </a:cubicBezTo>
                  <a:cubicBezTo>
                    <a:pt x="2891" y="20315"/>
                    <a:pt x="2961" y="20363"/>
                    <a:pt x="3031" y="20443"/>
                  </a:cubicBezTo>
                  <a:lnTo>
                    <a:pt x="3058" y="20443"/>
                  </a:lnTo>
                  <a:lnTo>
                    <a:pt x="3193" y="20615"/>
                  </a:lnTo>
                  <a:cubicBezTo>
                    <a:pt x="3230" y="20663"/>
                    <a:pt x="3262" y="20719"/>
                    <a:pt x="3287" y="20772"/>
                  </a:cubicBezTo>
                  <a:cubicBezTo>
                    <a:pt x="3288" y="20772"/>
                    <a:pt x="3287" y="20774"/>
                    <a:pt x="3287" y="20775"/>
                  </a:cubicBezTo>
                  <a:cubicBezTo>
                    <a:pt x="3319" y="20809"/>
                    <a:pt x="3348" y="20861"/>
                    <a:pt x="3368" y="20934"/>
                  </a:cubicBezTo>
                  <a:cubicBezTo>
                    <a:pt x="3395" y="21027"/>
                    <a:pt x="3455" y="21215"/>
                    <a:pt x="3500" y="21353"/>
                  </a:cubicBezTo>
                  <a:lnTo>
                    <a:pt x="3567" y="21563"/>
                  </a:lnTo>
                  <a:cubicBezTo>
                    <a:pt x="3572" y="21571"/>
                    <a:pt x="3581" y="21595"/>
                    <a:pt x="3584" y="21600"/>
                  </a:cubicBezTo>
                  <a:lnTo>
                    <a:pt x="3692" y="21457"/>
                  </a:lnTo>
                  <a:cubicBezTo>
                    <a:pt x="3754" y="21376"/>
                    <a:pt x="3889" y="21199"/>
                    <a:pt x="3993" y="21060"/>
                  </a:cubicBezTo>
                  <a:cubicBezTo>
                    <a:pt x="4020" y="21024"/>
                    <a:pt x="4038" y="21010"/>
                    <a:pt x="4060" y="20984"/>
                  </a:cubicBezTo>
                  <a:cubicBezTo>
                    <a:pt x="4154" y="20819"/>
                    <a:pt x="4235" y="20663"/>
                    <a:pt x="4256" y="20588"/>
                  </a:cubicBezTo>
                  <a:cubicBezTo>
                    <a:pt x="4343" y="20275"/>
                    <a:pt x="4464" y="20162"/>
                    <a:pt x="4529" y="20334"/>
                  </a:cubicBezTo>
                  <a:lnTo>
                    <a:pt x="4529" y="20341"/>
                  </a:lnTo>
                  <a:cubicBezTo>
                    <a:pt x="4731" y="20383"/>
                    <a:pt x="6914" y="20399"/>
                    <a:pt x="13045" y="20399"/>
                  </a:cubicBezTo>
                  <a:lnTo>
                    <a:pt x="21507" y="20399"/>
                  </a:lnTo>
                  <a:lnTo>
                    <a:pt x="21524" y="20281"/>
                  </a:lnTo>
                  <a:cubicBezTo>
                    <a:pt x="21534" y="20217"/>
                    <a:pt x="21540" y="15626"/>
                    <a:pt x="21541" y="10081"/>
                  </a:cubicBezTo>
                  <a:cubicBezTo>
                    <a:pt x="21542" y="5359"/>
                    <a:pt x="21559" y="2369"/>
                    <a:pt x="21585" y="966"/>
                  </a:cubicBezTo>
                  <a:lnTo>
                    <a:pt x="21582" y="0"/>
                  </a:lnTo>
                  <a:lnTo>
                    <a:pt x="10855" y="0"/>
                  </a:lnTo>
                  <a:lnTo>
                    <a:pt x="128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111" name="Google Shape;70;p13"/>
            <p:cNvPicPr preferRelativeResize="0"/>
            <p:nvPr/>
          </p:nvPicPr>
          <p:blipFill>
            <a:blip r:embed="rId9" cstate="print">
              <a:alphaModFix/>
            </a:blip>
            <a:stretch>
              <a:fillRect/>
            </a:stretch>
          </p:blipFill>
          <p:spPr>
            <a:xfrm>
              <a:off x="71438" y="1857352"/>
              <a:ext cx="1142944" cy="1143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Picture 7">
              <a:extLst>
                <a:ext uri="{FF2B5EF4-FFF2-40B4-BE49-F238E27FC236}">
                  <a16:creationId xmlns="" xmlns:a16="http://schemas.microsoft.com/office/drawing/2014/main" id="{F34E94FA-A61A-48BD-8F56-CCD7765D9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86084" y="3000360"/>
              <a:ext cx="1000132" cy="1246676"/>
            </a:xfrm>
            <a:prstGeom prst="rect">
              <a:avLst/>
            </a:prstGeom>
          </p:spPr>
        </p:pic>
      </p:grpSp>
      <p:pic>
        <p:nvPicPr>
          <p:cNvPr id="114" name="Picture 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962" y="8215336"/>
            <a:ext cx="1060601" cy="132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4">
            <a:extLst>
              <a:ext uri="{FF2B5EF4-FFF2-40B4-BE49-F238E27FC236}">
                <a16:creationId xmlns="" xmlns:a16="http://schemas.microsoft.com/office/drawing/2014/main" id="{46FE33F4-2447-456A-8946-BD93060F28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64437" y="8072459"/>
            <a:ext cx="1523166" cy="1523166"/>
          </a:xfrm>
          <a:prstGeom prst="rect">
            <a:avLst/>
          </a:prstGeom>
        </p:spPr>
      </p:pic>
      <p:pic>
        <p:nvPicPr>
          <p:cNvPr id="116" name="6A5F08E6-E073-422B-9BB8-E519893E0B93-L0-001.gif" descr="6A5F08E6-E073-422B-9BB8-E519893E0B93-L0-001.gif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 rot="895417">
            <a:off x="13766120" y="5715400"/>
            <a:ext cx="1151054" cy="1171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Google Shape;61;p13"/>
          <p:cNvPicPr preferRelativeResize="0"/>
          <p:nvPr/>
        </p:nvPicPr>
        <p:blipFill>
          <a:blip r:embed="rId14" cstate="print">
            <a:alphaModFix/>
          </a:blip>
          <a:stretch>
            <a:fillRect/>
          </a:stretch>
        </p:blipFill>
        <p:spPr>
          <a:xfrm>
            <a:off x="11907116" y="9215467"/>
            <a:ext cx="1479014" cy="88498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AutoShape 8">
            <a:extLst>
              <a:ext uri="{FF2B5EF4-FFF2-40B4-BE49-F238E27FC236}">
                <a16:creationId xmlns="" xmlns:a16="http://schemas.microsoft.com/office/drawing/2014/main" id="{97AF4F3B-2FE3-4238-8E18-3DA4ACD3C118}"/>
              </a:ext>
            </a:extLst>
          </p:cNvPr>
          <p:cNvSpPr/>
          <p:nvPr/>
        </p:nvSpPr>
        <p:spPr>
          <a:xfrm>
            <a:off x="4357659" y="3842070"/>
            <a:ext cx="3235527" cy="5944903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effectLst>
            <a:softEdge rad="127000"/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</p:sp>
      <p:grpSp>
        <p:nvGrpSpPr>
          <p:cNvPr id="33" name="مجموعة 155"/>
          <p:cNvGrpSpPr/>
          <p:nvPr/>
        </p:nvGrpSpPr>
        <p:grpSpPr>
          <a:xfrm>
            <a:off x="4571972" y="3929054"/>
            <a:ext cx="3278718" cy="5402043"/>
            <a:chOff x="4571968" y="3929054"/>
            <a:chExt cx="3278717" cy="5402040"/>
          </a:xfrm>
        </p:grpSpPr>
        <p:grpSp>
          <p:nvGrpSpPr>
            <p:cNvPr id="34" name="مجموعة 124"/>
            <p:cNvGrpSpPr/>
            <p:nvPr/>
          </p:nvGrpSpPr>
          <p:grpSpPr>
            <a:xfrm>
              <a:off x="4714844" y="3929054"/>
              <a:ext cx="2500330" cy="2034721"/>
              <a:chOff x="4500530" y="4035323"/>
              <a:chExt cx="2970557" cy="2188611"/>
            </a:xfrm>
          </p:grpSpPr>
          <p:pic>
            <p:nvPicPr>
              <p:cNvPr id="120" name="DFE3E5BB-F1A1-4608-8890-AC8C0FC73C08-L0-001.jpeg" descr="DFE3E5BB-F1A1-4608-8890-AC8C0FC73C08-L0-001.jpe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5009768" y="4035323"/>
                <a:ext cx="1889815" cy="188981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21" name="احترام الزملاء المتعلمين"/>
              <p:cNvSpPr txBox="1"/>
              <p:nvPr/>
            </p:nvSpPr>
            <p:spPr>
              <a:xfrm>
                <a:off x="4500530" y="5823358"/>
                <a:ext cx="2970557" cy="4005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38100" tIns="38100" rIns="38100" bIns="38100" anchor="ctr">
                <a:spAutoFit/>
              </a:bodyPr>
              <a:lstStyle>
                <a:lvl1pPr defTabSz="2438337" rtl="1">
                  <a:lnSpc>
                    <a:spcPct val="80000"/>
                  </a:lnSpc>
                  <a:defRPr sz="3700" spc="-74"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algn="ctr"/>
                <a:r>
                  <a:rPr lang="ar-SA" sz="2400" b="1" dirty="0">
                    <a:solidFill>
                      <a:srgbClr val="C00000"/>
                    </a:solidFill>
                    <a:cs typeface="PT Bold Heading" pitchFamily="2" charset="-78"/>
                  </a:rPr>
                  <a:t>الاحترام والتقدير  </a:t>
                </a:r>
                <a:endParaRPr sz="2400" b="1" dirty="0" err="1">
                  <a:solidFill>
                    <a:srgbClr val="C00000"/>
                  </a:solidFill>
                  <a:cs typeface="PT Bold Heading" pitchFamily="2" charset="-78"/>
                </a:endParaRPr>
              </a:p>
            </p:txBody>
          </p:sp>
        </p:grpSp>
        <p:grpSp>
          <p:nvGrpSpPr>
            <p:cNvPr id="47" name="Group 7"/>
            <p:cNvGrpSpPr/>
            <p:nvPr/>
          </p:nvGrpSpPr>
          <p:grpSpPr>
            <a:xfrm>
              <a:off x="5161830" y="6012926"/>
              <a:ext cx="1794337" cy="1833925"/>
              <a:chOff x="1569776" y="3693126"/>
              <a:chExt cx="1794337" cy="1833925"/>
            </a:xfrm>
          </p:grpSpPr>
          <p:sp>
            <p:nvSpPr>
              <p:cNvPr id="131" name="Oval 8"/>
              <p:cNvSpPr/>
              <p:nvPr/>
            </p:nvSpPr>
            <p:spPr>
              <a:xfrm>
                <a:off x="1569776" y="3693126"/>
                <a:ext cx="1773757" cy="1833925"/>
              </a:xfrm>
              <a:prstGeom prst="ellipse">
                <a:avLst/>
              </a:prstGeom>
              <a:solidFill>
                <a:srgbClr val="78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2" name="Picture 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4614" y="3945155"/>
                <a:ext cx="1729499" cy="1266755"/>
              </a:xfrm>
              <a:prstGeom prst="rect">
                <a:avLst/>
              </a:prstGeom>
            </p:spPr>
          </p:pic>
        </p:grpSp>
        <p:sp>
          <p:nvSpPr>
            <p:cNvPr id="133" name="TextBox 21"/>
            <p:cNvSpPr txBox="1"/>
            <p:nvPr/>
          </p:nvSpPr>
          <p:spPr>
            <a:xfrm>
              <a:off x="4571968" y="7715268"/>
              <a:ext cx="3278717" cy="1615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400" dirty="0">
                  <a:solidFill>
                    <a:srgbClr val="660066"/>
                  </a:solidFill>
                  <a:latin typeface="Arial" panose="020B0604020202020204" pitchFamily="34" charset="0"/>
                  <a:cs typeface="PT Bold Heading" pitchFamily="2" charset="-78"/>
                </a:rPr>
                <a:t>استمع إلى إجابات </a:t>
              </a:r>
            </a:p>
            <a:p>
              <a:pPr algn="ctr"/>
              <a:r>
                <a:rPr lang="ar-SA" sz="2400" dirty="0">
                  <a:solidFill>
                    <a:srgbClr val="660066"/>
                  </a:solidFill>
                  <a:latin typeface="Arial" panose="020B0604020202020204" pitchFamily="34" charset="0"/>
                  <a:cs typeface="PT Bold Heading" pitchFamily="2" charset="-78"/>
                </a:rPr>
                <a:t>أصدقائي</a:t>
              </a:r>
            </a:p>
            <a:p>
              <a:pPr algn="ctr"/>
              <a:r>
                <a:rPr lang="ar-SA" sz="2400" dirty="0">
                  <a:solidFill>
                    <a:srgbClr val="660066"/>
                  </a:solidFill>
                  <a:latin typeface="Arial" panose="020B0604020202020204" pitchFamily="34" charset="0"/>
                  <a:cs typeface="PT Bold Heading" pitchFamily="2" charset="-78"/>
                </a:rPr>
                <a:t>ولا أقاطعهم وأكون جاهزاً</a:t>
              </a:r>
            </a:p>
            <a:p>
              <a:pPr algn="ctr"/>
              <a:r>
                <a:rPr lang="ar-SA" sz="2400" dirty="0">
                  <a:solidFill>
                    <a:srgbClr val="660066"/>
                  </a:solidFill>
                  <a:latin typeface="Arial" panose="020B0604020202020204" pitchFamily="34" charset="0"/>
                  <a:cs typeface="PT Bold Heading" pitchFamily="2" charset="-78"/>
                </a:rPr>
                <a:t>للإجابة عندما أسمع اسمي</a:t>
              </a:r>
              <a:endParaRPr lang="en-GB" sz="2400" dirty="0">
                <a:solidFill>
                  <a:srgbClr val="660066"/>
                </a:solidFill>
                <a:latin typeface="Arial" panose="020B0604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50" name="مجموعة 152"/>
          <p:cNvGrpSpPr/>
          <p:nvPr/>
        </p:nvGrpSpPr>
        <p:grpSpPr>
          <a:xfrm>
            <a:off x="14716166" y="4999484"/>
            <a:ext cx="2989295" cy="5190843"/>
            <a:chOff x="14716164" y="4999484"/>
            <a:chExt cx="2989294" cy="5190843"/>
          </a:xfrm>
        </p:grpSpPr>
        <p:grpSp>
          <p:nvGrpSpPr>
            <p:cNvPr id="53" name="مجموعة 105"/>
            <p:cNvGrpSpPr/>
            <p:nvPr/>
          </p:nvGrpSpPr>
          <p:grpSpPr>
            <a:xfrm>
              <a:off x="14716164" y="4999484"/>
              <a:ext cx="2989294" cy="3573041"/>
              <a:chOff x="11104451" y="4999484"/>
              <a:chExt cx="2989294" cy="3573041"/>
            </a:xfrm>
          </p:grpSpPr>
          <p:grpSp>
            <p:nvGrpSpPr>
              <p:cNvPr id="60" name="مجموعة 74">
                <a:extLst>
                  <a:ext uri="{FF2B5EF4-FFF2-40B4-BE49-F238E27FC236}">
                    <a16:creationId xmlns="" xmlns:a16="http://schemas.microsoft.com/office/drawing/2014/main" id="{E1B9E2FF-F3FE-44C6-AC4F-05D010F10115}"/>
                  </a:ext>
                </a:extLst>
              </p:cNvPr>
              <p:cNvGrpSpPr/>
              <p:nvPr/>
            </p:nvGrpSpPr>
            <p:grpSpPr>
              <a:xfrm>
                <a:off x="11104451" y="6151612"/>
                <a:ext cx="2989294" cy="2420913"/>
                <a:chOff x="10849356" y="6151612"/>
                <a:chExt cx="2989294" cy="2420913"/>
              </a:xfrm>
            </p:grpSpPr>
            <p:sp>
              <p:nvSpPr>
                <p:cNvPr id="57" name="TextBox 4">
                  <a:extLst>
                    <a:ext uri="{FF2B5EF4-FFF2-40B4-BE49-F238E27FC236}">
                      <a16:creationId xmlns="" xmlns:a16="http://schemas.microsoft.com/office/drawing/2014/main" id="{563E9863-C46B-4B77-BF47-6D208CAE6845}"/>
                    </a:ext>
                  </a:extLst>
                </p:cNvPr>
                <p:cNvSpPr txBox="1"/>
                <p:nvPr/>
              </p:nvSpPr>
              <p:spPr>
                <a:xfrm>
                  <a:off x="11037832" y="6151612"/>
                  <a:ext cx="2800818" cy="14773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 indent="0" algn="ctr">
                    <a:lnSpc>
                      <a:spcPts val="7178"/>
                    </a:lnSpc>
                    <a:spcBef>
                      <a:spcPct val="0"/>
                    </a:spcBef>
                    <a:defRPr sz="7200" u="none">
                      <a:solidFill>
                        <a:srgbClr val="FFFFFF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sz="3200" b="1" dirty="0">
                      <a:solidFill>
                        <a:srgbClr val="C00000"/>
                      </a:solidFill>
                      <a:cs typeface="PT Bold Heading" pitchFamily="2" charset="-78"/>
                    </a:rPr>
                    <a:t> </a:t>
                  </a:r>
                  <a:r>
                    <a:rPr lang="ar-SA" sz="3200" b="1" dirty="0">
                      <a:solidFill>
                        <a:srgbClr val="C00000"/>
                      </a:solidFill>
                      <a:cs typeface="PT Bold Heading" pitchFamily="2" charset="-78"/>
                    </a:rPr>
                    <a:t>إغلاق </a:t>
                  </a:r>
                  <a:r>
                    <a:rPr lang="ar-SA" sz="3200" b="1" dirty="0" err="1">
                      <a:solidFill>
                        <a:srgbClr val="C00000"/>
                      </a:solidFill>
                      <a:cs typeface="PT Bold Heading" pitchFamily="2" charset="-78"/>
                    </a:rPr>
                    <a:t>المايك</a:t>
                  </a:r>
                  <a:r>
                    <a:rPr lang="ar-SA" sz="3200" b="1" dirty="0">
                      <a:solidFill>
                        <a:srgbClr val="C00000"/>
                      </a:solidFill>
                      <a:cs typeface="PT Bold Heading" pitchFamily="2" charset="-78"/>
                    </a:rPr>
                    <a:t> وعدم فتحة إلا بأذن المعلم</a:t>
                  </a:r>
                  <a:endParaRPr lang="en-US" sz="3200" b="1" dirty="0">
                    <a:solidFill>
                      <a:srgbClr val="C00000"/>
                    </a:solidFill>
                    <a:cs typeface="PT Bold Heading" pitchFamily="2" charset="-78"/>
                  </a:endParaRPr>
                </a:p>
              </p:txBody>
            </p:sp>
            <p:pic>
              <p:nvPicPr>
                <p:cNvPr id="61" name="صورة 60">
                  <a:extLst>
                    <a:ext uri="{FF2B5EF4-FFF2-40B4-BE49-F238E27FC236}">
                      <a16:creationId xmlns="" xmlns:a16="http://schemas.microsoft.com/office/drawing/2014/main" id="{976F8C72-0751-41C2-AE7B-7BDE91706A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849356" y="7143765"/>
                  <a:ext cx="1178525" cy="1428760"/>
                </a:xfrm>
                <a:prstGeom prst="rect">
                  <a:avLst/>
                </a:prstGeom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</p:pic>
          </p:grpSp>
          <p:pic>
            <p:nvPicPr>
              <p:cNvPr id="105" name="Picture 10">
                <a:extLst>
                  <a:ext uri="{FF2B5EF4-FFF2-40B4-BE49-F238E27FC236}">
                    <a16:creationId xmlns="" xmlns:a16="http://schemas.microsoft.com/office/drawing/2014/main" id="{EB4C4616-D8B9-403A-A89C-EC3D41BCF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292927" y="4999484"/>
                <a:ext cx="1357322" cy="1212120"/>
              </a:xfrm>
              <a:prstGeom prst="rect">
                <a:avLst/>
              </a:prstGeom>
            </p:spPr>
          </p:pic>
        </p:grpSp>
        <p:sp>
          <p:nvSpPr>
            <p:cNvPr id="129" name="TextBox 6"/>
            <p:cNvSpPr txBox="1"/>
            <p:nvPr/>
          </p:nvSpPr>
          <p:spPr>
            <a:xfrm>
              <a:off x="15043177" y="8574500"/>
              <a:ext cx="2662278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accent4"/>
                  </a:solidFill>
                  <a:latin typeface="Arial" panose="020B0604020202020204" pitchFamily="34" charset="0"/>
                  <a:cs typeface="PT Bold Heading" pitchFamily="2" charset="-78"/>
                </a:rPr>
                <a:t>أغلق الميكروفون </a:t>
              </a:r>
            </a:p>
            <a:p>
              <a:pPr algn="ctr"/>
              <a:r>
                <a:rPr lang="ar-SA" sz="2400" dirty="0">
                  <a:solidFill>
                    <a:schemeClr val="accent4"/>
                  </a:solidFill>
                  <a:latin typeface="Arial" panose="020B0604020202020204" pitchFamily="34" charset="0"/>
                  <a:cs typeface="PT Bold Heading" pitchFamily="2" charset="-78"/>
                </a:rPr>
                <a:t>ولا افتحه إلا عندما </a:t>
              </a:r>
            </a:p>
            <a:p>
              <a:pPr algn="ctr"/>
              <a:r>
                <a:rPr lang="ar-SA" sz="2400" dirty="0">
                  <a:solidFill>
                    <a:schemeClr val="accent4"/>
                  </a:solidFill>
                  <a:latin typeface="Arial" panose="020B0604020202020204" pitchFamily="34" charset="0"/>
                  <a:cs typeface="PT Bold Heading" pitchFamily="2" charset="-78"/>
                </a:rPr>
                <a:t>اسمع اسمي</a:t>
              </a:r>
            </a:p>
            <a:p>
              <a:pPr algn="ctr"/>
              <a:r>
                <a:rPr lang="ar-SA" sz="2400" dirty="0">
                  <a:latin typeface="Arial" panose="020B0604020202020204" pitchFamily="34" charset="0"/>
                  <a:cs typeface="Sultan bold" pitchFamily="2" charset="-78"/>
                </a:rPr>
                <a:t> </a:t>
              </a:r>
              <a:endParaRPr lang="en-GB" sz="2400" dirty="0">
                <a:latin typeface="Arial" panose="020B0604020202020204" pitchFamily="34" charset="0"/>
                <a:cs typeface="Sultan bold" pitchFamily="2" charset="-78"/>
              </a:endParaRPr>
            </a:p>
          </p:txBody>
        </p:sp>
        <p:grpSp>
          <p:nvGrpSpPr>
            <p:cNvPr id="62" name="Group 31"/>
            <p:cNvGrpSpPr/>
            <p:nvPr/>
          </p:nvGrpSpPr>
          <p:grpSpPr>
            <a:xfrm>
              <a:off x="16073486" y="7643830"/>
              <a:ext cx="1000132" cy="1000132"/>
              <a:chOff x="5511113" y="3169701"/>
              <a:chExt cx="1773757" cy="1833925"/>
            </a:xfrm>
          </p:grpSpPr>
          <p:sp>
            <p:nvSpPr>
              <p:cNvPr id="135" name="Oval 18"/>
              <p:cNvSpPr/>
              <p:nvPr/>
            </p:nvSpPr>
            <p:spPr>
              <a:xfrm>
                <a:off x="5511113" y="3169701"/>
                <a:ext cx="1773757" cy="1833925"/>
              </a:xfrm>
              <a:prstGeom prst="ellipse">
                <a:avLst/>
              </a:prstGeom>
              <a:solidFill>
                <a:srgbClr val="FFD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3" name="Group 30"/>
              <p:cNvGrpSpPr/>
              <p:nvPr/>
            </p:nvGrpSpPr>
            <p:grpSpPr>
              <a:xfrm>
                <a:off x="5608103" y="3332628"/>
                <a:ext cx="1576158" cy="1539217"/>
                <a:chOff x="5608103" y="3332628"/>
                <a:chExt cx="1576158" cy="1539217"/>
              </a:xfrm>
            </p:grpSpPr>
            <p:sp>
              <p:nvSpPr>
                <p:cNvPr id="137" name="Oval 29"/>
                <p:cNvSpPr/>
                <p:nvPr/>
              </p:nvSpPr>
              <p:spPr>
                <a:xfrm>
                  <a:off x="5838546" y="3534913"/>
                  <a:ext cx="1182650" cy="1134648"/>
                </a:xfrm>
                <a:prstGeom prst="ellipse">
                  <a:avLst/>
                </a:prstGeom>
                <a:solidFill>
                  <a:srgbClr val="EBEBE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38" name="Picture 28"/>
                <p:cNvPicPr>
                  <a:picLocks noChangeAspect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8103" y="3332628"/>
                  <a:ext cx="1576158" cy="153921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4" name="مجموعة 153"/>
          <p:cNvGrpSpPr/>
          <p:nvPr/>
        </p:nvGrpSpPr>
        <p:grpSpPr>
          <a:xfrm>
            <a:off x="15024151" y="155366"/>
            <a:ext cx="2906726" cy="4845263"/>
            <a:chOff x="15024149" y="155363"/>
            <a:chExt cx="2906725" cy="4845261"/>
          </a:xfrm>
        </p:grpSpPr>
        <p:grpSp>
          <p:nvGrpSpPr>
            <p:cNvPr id="67" name="مجموعة 108"/>
            <p:cNvGrpSpPr/>
            <p:nvPr/>
          </p:nvGrpSpPr>
          <p:grpSpPr>
            <a:xfrm>
              <a:off x="15024149" y="1645081"/>
              <a:ext cx="2906725" cy="3355543"/>
              <a:chOff x="14634421" y="5104518"/>
              <a:chExt cx="2906725" cy="3355543"/>
            </a:xfrm>
          </p:grpSpPr>
          <p:grpSp>
            <p:nvGrpSpPr>
              <p:cNvPr id="68" name="مجموعة 73">
                <a:extLst>
                  <a:ext uri="{FF2B5EF4-FFF2-40B4-BE49-F238E27FC236}">
                    <a16:creationId xmlns="" xmlns:a16="http://schemas.microsoft.com/office/drawing/2014/main" id="{78BCAA54-642A-40B9-BD1E-78E80FA4E36B}"/>
                  </a:ext>
                </a:extLst>
              </p:cNvPr>
              <p:cNvGrpSpPr/>
              <p:nvPr/>
            </p:nvGrpSpPr>
            <p:grpSpPr>
              <a:xfrm>
                <a:off x="14634421" y="5104518"/>
                <a:ext cx="2906725" cy="2806573"/>
                <a:chOff x="14634421" y="5104518"/>
                <a:chExt cx="2906725" cy="2806573"/>
              </a:xfrm>
            </p:grpSpPr>
            <p:sp>
              <p:nvSpPr>
                <p:cNvPr id="56" name="TextBox 4">
                  <a:extLst>
                    <a:ext uri="{FF2B5EF4-FFF2-40B4-BE49-F238E27FC236}">
                      <a16:creationId xmlns="" xmlns:a16="http://schemas.microsoft.com/office/drawing/2014/main" id="{5FEA902F-A57F-4EA5-AA88-BAEE681A2BBA}"/>
                    </a:ext>
                  </a:extLst>
                </p:cNvPr>
                <p:cNvSpPr txBox="1"/>
                <p:nvPr/>
              </p:nvSpPr>
              <p:spPr>
                <a:xfrm>
                  <a:off x="14634421" y="5104518"/>
                  <a:ext cx="2847306" cy="98488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 indent="0" algn="ctr">
                    <a:lnSpc>
                      <a:spcPts val="7178"/>
                    </a:lnSpc>
                    <a:spcBef>
                      <a:spcPct val="0"/>
                    </a:spcBef>
                    <a:defRPr sz="7200" u="none">
                      <a:solidFill>
                        <a:srgbClr val="FFFFFF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ar-SA" sz="3200" b="1" dirty="0">
                      <a:solidFill>
                        <a:srgbClr val="C00000"/>
                      </a:solidFill>
                      <a:cs typeface="PT Bold Heading" pitchFamily="2" charset="-78"/>
                    </a:rPr>
                    <a:t>الالتزام بوقت</a:t>
                  </a:r>
                </a:p>
                <a:p>
                  <a:pPr>
                    <a:lnSpc>
                      <a:spcPct val="100000"/>
                    </a:lnSpc>
                  </a:pPr>
                  <a:r>
                    <a:rPr lang="ar-SA" sz="3200" b="1" dirty="0">
                      <a:solidFill>
                        <a:srgbClr val="C00000"/>
                      </a:solidFill>
                      <a:cs typeface="PT Bold Heading" pitchFamily="2" charset="-78"/>
                    </a:rPr>
                    <a:t> الحصة </a:t>
                  </a:r>
                  <a:endParaRPr lang="en-US" sz="3200" b="1" dirty="0">
                    <a:solidFill>
                      <a:srgbClr val="C00000"/>
                    </a:solidFill>
                    <a:cs typeface="PT Bold Heading" pitchFamily="2" charset="-78"/>
                  </a:endParaRPr>
                </a:p>
              </p:txBody>
            </p:sp>
            <p:grpSp>
              <p:nvGrpSpPr>
                <p:cNvPr id="69" name="مجموعة 66">
                  <a:extLst>
                    <a:ext uri="{FF2B5EF4-FFF2-40B4-BE49-F238E27FC236}">
                      <a16:creationId xmlns="" xmlns:a16="http://schemas.microsoft.com/office/drawing/2014/main" id="{360AB7C2-AC65-4428-B84B-ACB343E63816}"/>
                    </a:ext>
                  </a:extLst>
                </p:cNvPr>
                <p:cNvGrpSpPr/>
                <p:nvPr/>
              </p:nvGrpSpPr>
              <p:grpSpPr>
                <a:xfrm>
                  <a:off x="15359106" y="6000754"/>
                  <a:ext cx="2182040" cy="1910337"/>
                  <a:chOff x="15245314" y="5684505"/>
                  <a:chExt cx="2497741" cy="2287093"/>
                </a:xfrm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6" name="شكل بيضاوي 65">
                    <a:extLst>
                      <a:ext uri="{FF2B5EF4-FFF2-40B4-BE49-F238E27FC236}">
                        <a16:creationId xmlns="" xmlns:a16="http://schemas.microsoft.com/office/drawing/2014/main" id="{76C4A695-5357-4C05-B268-AE1875F0D230}"/>
                      </a:ext>
                    </a:extLst>
                  </p:cNvPr>
                  <p:cNvSpPr/>
                  <p:nvPr/>
                </p:nvSpPr>
                <p:spPr>
                  <a:xfrm>
                    <a:off x="15245314" y="5770034"/>
                    <a:ext cx="2020278" cy="192404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KW"/>
                  </a:p>
                </p:txBody>
              </p:sp>
              <p:pic>
                <p:nvPicPr>
                  <p:cNvPr id="65" name="صورة 64">
                    <a:extLst>
                      <a:ext uri="{FF2B5EF4-FFF2-40B4-BE49-F238E27FC236}">
                        <a16:creationId xmlns="" xmlns:a16="http://schemas.microsoft.com/office/drawing/2014/main" id="{1243095E-5365-4E1C-8CE5-D1B2B8CD8E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15245314" y="5684505"/>
                    <a:ext cx="2497741" cy="2287093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70" name="مجموعة 63">
                <a:extLst>
                  <a:ext uri="{FF2B5EF4-FFF2-40B4-BE49-F238E27FC236}">
                    <a16:creationId xmlns="" xmlns:a16="http://schemas.microsoft.com/office/drawing/2014/main" id="{29F2A20F-6410-4486-956E-60B8CEC188F1}"/>
                  </a:ext>
                </a:extLst>
              </p:cNvPr>
              <p:cNvGrpSpPr/>
              <p:nvPr/>
            </p:nvGrpSpPr>
            <p:grpSpPr>
              <a:xfrm>
                <a:off x="14653451" y="7304460"/>
                <a:ext cx="1562911" cy="1155601"/>
                <a:chOff x="5693332" y="1687809"/>
                <a:chExt cx="2816751" cy="1827383"/>
              </a:xfrm>
            </p:grpSpPr>
            <p:pic>
              <p:nvPicPr>
                <p:cNvPr id="83" name="صورة" descr="صورة">
                  <a:extLst>
                    <a:ext uri="{FF2B5EF4-FFF2-40B4-BE49-F238E27FC236}">
                      <a16:creationId xmlns="" xmlns:a16="http://schemas.microsoft.com/office/drawing/2014/main" id="{A8BB7DEA-BE0D-479C-B454-0957E30D1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1405" t="13865" r="22325" b="22710"/>
                <a:stretch>
                  <a:fillRect/>
                </a:stretch>
              </p:blipFill>
              <p:spPr>
                <a:xfrm>
                  <a:off x="5693332" y="1687809"/>
                  <a:ext cx="1598906" cy="155335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4" name="8818CC30-1601-4CA4-8043-2BA01160DE20-L0-001.png" descr="8818CC30-1601-4CA4-8043-2BA01160DE20-L0-001.png">
                  <a:extLst>
                    <a:ext uri="{FF2B5EF4-FFF2-40B4-BE49-F238E27FC236}">
                      <a16:creationId xmlns="" xmlns:a16="http://schemas.microsoft.com/office/drawing/2014/main" id="{5B1E9736-29E1-4BA7-AF0E-030150995B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/>
                <a:stretch>
                  <a:fillRect/>
                </a:stretch>
              </p:blipFill>
              <p:spPr>
                <a:xfrm>
                  <a:off x="7224272" y="2337431"/>
                  <a:ext cx="1285811" cy="11777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73" name="Group 3">
              <a:extLst>
                <a:ext uri="{FF2B5EF4-FFF2-40B4-BE49-F238E27FC236}">
                  <a16:creationId xmlns="" xmlns:a16="http://schemas.microsoft.com/office/drawing/2014/main" id="{9768428E-75FF-224E-AB84-AC27FC4636DD}"/>
                </a:ext>
              </a:extLst>
            </p:cNvPr>
            <p:cNvGrpSpPr/>
            <p:nvPr/>
          </p:nvGrpSpPr>
          <p:grpSpPr>
            <a:xfrm>
              <a:off x="15595881" y="155363"/>
              <a:ext cx="2275572" cy="1630551"/>
              <a:chOff x="7571529" y="1502183"/>
              <a:chExt cx="3034095" cy="2174068"/>
            </a:xfrm>
          </p:grpSpPr>
          <p:sp>
            <p:nvSpPr>
              <p:cNvPr id="149" name="Oval 5">
                <a:extLst>
                  <a:ext uri="{FF2B5EF4-FFF2-40B4-BE49-F238E27FC236}">
                    <a16:creationId xmlns="" xmlns:a16="http://schemas.microsoft.com/office/drawing/2014/main" id="{6D8E82CC-6091-0F43-B54A-6BFA3EFED8DB}"/>
                  </a:ext>
                </a:extLst>
              </p:cNvPr>
              <p:cNvSpPr/>
              <p:nvPr/>
            </p:nvSpPr>
            <p:spPr>
              <a:xfrm flipH="1">
                <a:off x="8162598" y="1502183"/>
                <a:ext cx="2443026" cy="1739116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ar-AE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PT Bold Heading" pitchFamily="2" charset="-78"/>
                  </a:rPr>
                  <a:t>الالتزام بالوقت</a:t>
                </a:r>
                <a:endPara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endParaRPr>
              </a:p>
            </p:txBody>
          </p:sp>
          <p:pic>
            <p:nvPicPr>
              <p:cNvPr id="150" name="Picture 6">
                <a:extLst>
                  <a:ext uri="{FF2B5EF4-FFF2-40B4-BE49-F238E27FC236}">
                    <a16:creationId xmlns="" xmlns:a16="http://schemas.microsoft.com/office/drawing/2014/main" id="{FD598DC9-C71A-DE4E-88D2-987D169187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571529" y="2182602"/>
                <a:ext cx="1219306" cy="1493649"/>
              </a:xfrm>
              <a:prstGeom prst="rect">
                <a:avLst/>
              </a:prstGeom>
            </p:spPr>
          </p:pic>
        </p:grpSp>
      </p:grpSp>
      <p:grpSp>
        <p:nvGrpSpPr>
          <p:cNvPr id="74" name="Group 7">
            <a:extLst>
              <a:ext uri="{FF2B5EF4-FFF2-40B4-BE49-F238E27FC236}">
                <a16:creationId xmlns="" xmlns:a16="http://schemas.microsoft.com/office/drawing/2014/main" id="{573172D2-910D-AC46-BBC6-9801DEB44674}"/>
              </a:ext>
            </a:extLst>
          </p:cNvPr>
          <p:cNvGrpSpPr/>
          <p:nvPr/>
        </p:nvGrpSpPr>
        <p:grpSpPr>
          <a:xfrm>
            <a:off x="10929953" y="5715008"/>
            <a:ext cx="2544528" cy="1892858"/>
            <a:chOff x="5493704" y="3532619"/>
            <a:chExt cx="3392705" cy="2523811"/>
          </a:xfrm>
        </p:grpSpPr>
        <p:sp>
          <p:nvSpPr>
            <p:cNvPr id="147" name="Oval 8">
              <a:extLst>
                <a:ext uri="{FF2B5EF4-FFF2-40B4-BE49-F238E27FC236}">
                  <a16:creationId xmlns="" xmlns:a16="http://schemas.microsoft.com/office/drawing/2014/main" id="{102088C6-FE41-FF43-AA4F-D91C61966979}"/>
                </a:ext>
              </a:extLst>
            </p:cNvPr>
            <p:cNvSpPr/>
            <p:nvPr/>
          </p:nvSpPr>
          <p:spPr>
            <a:xfrm flipH="1">
              <a:off x="6214827" y="4317315"/>
              <a:ext cx="2671582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كن مستمعاً جيداً</a:t>
              </a:r>
              <a:endPara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148" name="Picture 10">
              <a:extLst>
                <a:ext uri="{FF2B5EF4-FFF2-40B4-BE49-F238E27FC236}">
                  <a16:creationId xmlns="" xmlns:a16="http://schemas.microsoft.com/office/drawing/2014/main" id="{4BBF5710-AD88-AA42-9812-3B3957B9F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93704" y="3532619"/>
              <a:ext cx="1457070" cy="1670449"/>
            </a:xfrm>
            <a:prstGeom prst="rect">
              <a:avLst/>
            </a:prstGeom>
          </p:spPr>
        </p:pic>
      </p:grpSp>
      <p:grpSp>
        <p:nvGrpSpPr>
          <p:cNvPr id="75" name="مجموعة 156"/>
          <p:cNvGrpSpPr/>
          <p:nvPr/>
        </p:nvGrpSpPr>
        <p:grpSpPr>
          <a:xfrm>
            <a:off x="7786683" y="3929056"/>
            <a:ext cx="3074420" cy="5085107"/>
            <a:chOff x="7786678" y="3929054"/>
            <a:chExt cx="3074418" cy="5085105"/>
          </a:xfrm>
        </p:grpSpPr>
        <p:grpSp>
          <p:nvGrpSpPr>
            <p:cNvPr id="76" name="مجموعة 106"/>
            <p:cNvGrpSpPr/>
            <p:nvPr/>
          </p:nvGrpSpPr>
          <p:grpSpPr>
            <a:xfrm>
              <a:off x="7925413" y="3929054"/>
              <a:ext cx="2734418" cy="3500463"/>
              <a:chOff x="4737996" y="6215070"/>
              <a:chExt cx="2734418" cy="3500463"/>
            </a:xfrm>
          </p:grpSpPr>
          <p:sp>
            <p:nvSpPr>
              <p:cNvPr id="58" name="TextBox 4">
                <a:extLst>
                  <a:ext uri="{FF2B5EF4-FFF2-40B4-BE49-F238E27FC236}">
                    <a16:creationId xmlns="" xmlns:a16="http://schemas.microsoft.com/office/drawing/2014/main" id="{6FA638C8-22DF-45D7-BA7D-7D22DE96450E}"/>
                  </a:ext>
                </a:extLst>
              </p:cNvPr>
              <p:cNvSpPr txBox="1"/>
              <p:nvPr/>
            </p:nvSpPr>
            <p:spPr>
              <a:xfrm>
                <a:off x="4737996" y="6215070"/>
                <a:ext cx="2734418" cy="14773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ar-SA" sz="3200" b="1" dirty="0">
                    <a:solidFill>
                      <a:srgbClr val="C00000"/>
                    </a:solidFill>
                    <a:cs typeface="PT Bold Heading" pitchFamily="2" charset="-78"/>
                  </a:rPr>
                  <a:t>رفع اليد عند</a:t>
                </a:r>
              </a:p>
              <a:p>
                <a:pPr>
                  <a:lnSpc>
                    <a:spcPct val="100000"/>
                  </a:lnSpc>
                </a:pPr>
                <a:r>
                  <a:rPr lang="ar-SA" sz="3200" b="1" dirty="0">
                    <a:solidFill>
                      <a:srgbClr val="C00000"/>
                    </a:solidFill>
                    <a:cs typeface="PT Bold Heading" pitchFamily="2" charset="-78"/>
                  </a:rPr>
                  <a:t> المشاركة وانتظار</a:t>
                </a:r>
              </a:p>
              <a:p>
                <a:pPr>
                  <a:lnSpc>
                    <a:spcPct val="100000"/>
                  </a:lnSpc>
                </a:pPr>
                <a:r>
                  <a:rPr lang="ar-SA" sz="3200" b="1" dirty="0">
                    <a:solidFill>
                      <a:srgbClr val="C00000"/>
                    </a:solidFill>
                    <a:cs typeface="PT Bold Heading" pitchFamily="2" charset="-78"/>
                  </a:rPr>
                  <a:t> الموافقة</a:t>
                </a:r>
              </a:p>
            </p:txBody>
          </p:sp>
          <p:pic>
            <p:nvPicPr>
              <p:cNvPr id="104" name="Picture 4" descr="Cartoon Schoolgirl Raising Hand Stock Vector (Royalty Free) 477869170">
                <a:extLst>
                  <a:ext uri="{FF2B5EF4-FFF2-40B4-BE49-F238E27FC236}">
                    <a16:creationId xmlns="" xmlns:a16="http://schemas.microsoft.com/office/drawing/2014/main" id="{148F6D3B-D151-456C-BB08-641B8E0BF6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343"/>
              <a:stretch/>
            </p:blipFill>
            <p:spPr bwMode="auto">
              <a:xfrm>
                <a:off x="5062655" y="7877060"/>
                <a:ext cx="1883086" cy="1838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7" name="Group 11">
              <a:extLst>
                <a:ext uri="{FF2B5EF4-FFF2-40B4-BE49-F238E27FC236}">
                  <a16:creationId xmlns="" xmlns:a16="http://schemas.microsoft.com/office/drawing/2014/main" id="{5D8F01A0-9799-DE40-AF4F-C66DA1458605}"/>
                </a:ext>
              </a:extLst>
            </p:cNvPr>
            <p:cNvGrpSpPr/>
            <p:nvPr/>
          </p:nvGrpSpPr>
          <p:grpSpPr>
            <a:xfrm>
              <a:off x="7786678" y="7429516"/>
              <a:ext cx="3074418" cy="1584643"/>
              <a:chOff x="2039474" y="1674145"/>
              <a:chExt cx="4099224" cy="2112856"/>
            </a:xfrm>
          </p:grpSpPr>
          <p:sp>
            <p:nvSpPr>
              <p:cNvPr id="145" name="Oval 12">
                <a:extLst>
                  <a:ext uri="{FF2B5EF4-FFF2-40B4-BE49-F238E27FC236}">
                    <a16:creationId xmlns="" xmlns:a16="http://schemas.microsoft.com/office/drawing/2014/main" id="{3B9F9693-D120-2544-B099-DD66BBBB77B6}"/>
                  </a:ext>
                </a:extLst>
              </p:cNvPr>
              <p:cNvSpPr/>
              <p:nvPr/>
            </p:nvSpPr>
            <p:spPr>
              <a:xfrm flipH="1">
                <a:off x="3305197" y="2047886"/>
                <a:ext cx="2833501" cy="17391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ar-AE" sz="2400" b="1" dirty="0">
                    <a:solidFill>
                      <a:srgbClr val="7030A0"/>
                    </a:solidFill>
                    <a:latin typeface="Calibri" panose="020F0502020204030204" pitchFamily="34" charset="0"/>
                    <a:cs typeface="PT Bold Heading" pitchFamily="2" charset="-78"/>
                  </a:rPr>
                  <a:t>انتظر دورك للمشاركة</a:t>
                </a:r>
                <a:endParaRPr lang="en-US" sz="2400" b="1" dirty="0">
                  <a:solidFill>
                    <a:srgbClr val="7030A0"/>
                  </a:solidFill>
                  <a:latin typeface="Calibri" panose="020F0502020204030204" pitchFamily="34" charset="0"/>
                  <a:cs typeface="PT Bold Heading" pitchFamily="2" charset="-78"/>
                </a:endParaRPr>
              </a:p>
            </p:txBody>
          </p:sp>
          <p:pic>
            <p:nvPicPr>
              <p:cNvPr id="146" name="Picture 13">
                <a:extLst>
                  <a:ext uri="{FF2B5EF4-FFF2-40B4-BE49-F238E27FC236}">
                    <a16:creationId xmlns="" xmlns:a16="http://schemas.microsoft.com/office/drawing/2014/main" id="{2DEB0C5F-8FBF-6544-9979-72F52FB66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2039474" y="1674145"/>
                <a:ext cx="1828959" cy="1975275"/>
              </a:xfrm>
              <a:prstGeom prst="rect">
                <a:avLst/>
              </a:prstGeom>
            </p:spPr>
          </p:pic>
        </p:grpSp>
      </p:grpSp>
      <p:grpSp>
        <p:nvGrpSpPr>
          <p:cNvPr id="78" name="Group 14">
            <a:extLst>
              <a:ext uri="{FF2B5EF4-FFF2-40B4-BE49-F238E27FC236}">
                <a16:creationId xmlns="" xmlns:a16="http://schemas.microsoft.com/office/drawing/2014/main" id="{6473E68B-88C3-4648-A1C3-D1D1B1758580}"/>
              </a:ext>
            </a:extLst>
          </p:cNvPr>
          <p:cNvGrpSpPr/>
          <p:nvPr/>
        </p:nvGrpSpPr>
        <p:grpSpPr>
          <a:xfrm>
            <a:off x="4286216" y="285719"/>
            <a:ext cx="2189033" cy="1304336"/>
            <a:chOff x="979115" y="4455435"/>
            <a:chExt cx="2918710" cy="1739115"/>
          </a:xfrm>
        </p:grpSpPr>
        <p:sp>
          <p:nvSpPr>
            <p:cNvPr id="143" name="Oval 15">
              <a:extLst>
                <a:ext uri="{FF2B5EF4-FFF2-40B4-BE49-F238E27FC236}">
                  <a16:creationId xmlns="" xmlns:a16="http://schemas.microsoft.com/office/drawing/2014/main" id="{1DE744F3-875D-A643-9B3A-264A2ED85308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144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EB0FBC1-44FE-4D49-A8A3-9E54C08A9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5" name="صورة" descr="صورة">
            <a:extLst>
              <a:ext uri="{FF2B5EF4-FFF2-40B4-BE49-F238E27FC236}">
                <a16:creationId xmlns="" xmlns:a16="http://schemas.microsoft.com/office/drawing/2014/main" id="{A298D88A-E1D5-46D9-B83C-8766423EB8D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09" r="14635"/>
          <a:stretch>
            <a:fillRect/>
          </a:stretch>
        </p:blipFill>
        <p:spPr>
          <a:xfrm>
            <a:off x="10584161" y="7217593"/>
            <a:ext cx="1859729" cy="19583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79" name="مجموعة 160"/>
          <p:cNvGrpSpPr/>
          <p:nvPr/>
        </p:nvGrpSpPr>
        <p:grpSpPr>
          <a:xfrm>
            <a:off x="698929" y="4762482"/>
            <a:ext cx="3015788" cy="1910615"/>
            <a:chOff x="698926" y="4500558"/>
            <a:chExt cx="3015787" cy="1910615"/>
          </a:xfrm>
        </p:grpSpPr>
        <p:pic>
          <p:nvPicPr>
            <p:cNvPr id="118" name="2AFA4F14-09A9-489F-A4B9-1B428F5223BB-L0-001.jpeg" descr="2AFA4F14-09A9-489F-A4B9-1B428F5223BB-L0-001.jpeg"/>
            <p:cNvPicPr>
              <a:picLocks noChangeAspect="1"/>
            </p:cNvPicPr>
            <p:nvPr/>
          </p:nvPicPr>
          <p:blipFill>
            <a:blip r:embed="rId29" cstate="print"/>
            <a:srcRect l="28990" t="21078" r="28988" b="21128"/>
            <a:stretch>
              <a:fillRect/>
            </a:stretch>
          </p:blipFill>
          <p:spPr>
            <a:xfrm>
              <a:off x="1710963" y="4500558"/>
              <a:ext cx="1166411" cy="1214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7" extrusionOk="0">
                  <a:moveTo>
                    <a:pt x="10800" y="0"/>
                  </a:moveTo>
                  <a:cubicBezTo>
                    <a:pt x="893" y="0"/>
                    <a:pt x="663" y="9"/>
                    <a:pt x="336" y="366"/>
                  </a:cubicBezTo>
                  <a:cubicBezTo>
                    <a:pt x="11" y="721"/>
                    <a:pt x="0" y="976"/>
                    <a:pt x="0" y="8841"/>
                  </a:cubicBezTo>
                  <a:cubicBezTo>
                    <a:pt x="0" y="15548"/>
                    <a:pt x="40" y="17011"/>
                    <a:pt x="236" y="17305"/>
                  </a:cubicBezTo>
                  <a:cubicBezTo>
                    <a:pt x="447" y="17621"/>
                    <a:pt x="748" y="17671"/>
                    <a:pt x="2958" y="17753"/>
                  </a:cubicBezTo>
                  <a:lnTo>
                    <a:pt x="5441" y="17843"/>
                  </a:lnTo>
                  <a:lnTo>
                    <a:pt x="5487" y="19490"/>
                  </a:lnTo>
                  <a:cubicBezTo>
                    <a:pt x="5512" y="20396"/>
                    <a:pt x="5566" y="21242"/>
                    <a:pt x="5607" y="21368"/>
                  </a:cubicBezTo>
                  <a:cubicBezTo>
                    <a:pt x="5650" y="21496"/>
                    <a:pt x="5717" y="21568"/>
                    <a:pt x="5827" y="21576"/>
                  </a:cubicBezTo>
                  <a:cubicBezTo>
                    <a:pt x="6156" y="21600"/>
                    <a:pt x="6849" y="21043"/>
                    <a:pt x="8273" y="19673"/>
                  </a:cubicBezTo>
                  <a:lnTo>
                    <a:pt x="10269" y="17753"/>
                  </a:lnTo>
                  <a:lnTo>
                    <a:pt x="15599" y="17753"/>
                  </a:lnTo>
                  <a:cubicBezTo>
                    <a:pt x="20706" y="17753"/>
                    <a:pt x="20943" y="17737"/>
                    <a:pt x="21264" y="17386"/>
                  </a:cubicBezTo>
                  <a:cubicBezTo>
                    <a:pt x="21589" y="17031"/>
                    <a:pt x="21600" y="16776"/>
                    <a:pt x="21600" y="8875"/>
                  </a:cubicBezTo>
                  <a:cubicBezTo>
                    <a:pt x="21600" y="975"/>
                    <a:pt x="21589" y="721"/>
                    <a:pt x="21264" y="366"/>
                  </a:cubicBezTo>
                  <a:cubicBezTo>
                    <a:pt x="20937" y="9"/>
                    <a:pt x="20707" y="0"/>
                    <a:pt x="10800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119" name="عدم الكتابة في دردشة الاجتماع إلا بإذن المعلم"/>
            <p:cNvSpPr txBox="1"/>
            <p:nvPr/>
          </p:nvSpPr>
          <p:spPr>
            <a:xfrm>
              <a:off x="698926" y="5743298"/>
              <a:ext cx="3015787" cy="6678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anchor="ctr">
              <a:spAutoFit/>
            </a:bodyPr>
            <a:lstStyle>
              <a:lvl1pPr defTabSz="2438337" rtl="1">
                <a:lnSpc>
                  <a:spcPct val="80000"/>
                </a:lnSpc>
                <a:defRPr sz="3700" spc="-74"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algn="ctr"/>
              <a:r>
                <a:rPr sz="2400" b="1" dirty="0" err="1">
                  <a:solidFill>
                    <a:srgbClr val="C00000"/>
                  </a:solidFill>
                  <a:cs typeface="PT Bold Heading" pitchFamily="2" charset="-78"/>
                </a:rPr>
                <a:t>ع</a:t>
              </a:r>
              <a:r>
                <a:rPr lang="ar-SA" sz="2400" b="1" dirty="0">
                  <a:solidFill>
                    <a:srgbClr val="C00000"/>
                  </a:solidFill>
                  <a:cs typeface="PT Bold Heading" pitchFamily="2" charset="-78"/>
                </a:rPr>
                <a:t>د</a:t>
              </a:r>
              <a:r>
                <a:rPr sz="2400" b="1" dirty="0">
                  <a:solidFill>
                    <a:srgbClr val="C00000"/>
                  </a:solidFill>
                  <a:cs typeface="PT Bold Heading" pitchFamily="2" charset="-78"/>
                </a:rPr>
                <a:t>م</a:t>
              </a:r>
              <a:r>
                <a:rPr lang="ar-SA" sz="24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sz="24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sz="2400" b="1" dirty="0" err="1">
                  <a:solidFill>
                    <a:srgbClr val="C00000"/>
                  </a:solidFill>
                  <a:cs typeface="PT Bold Heading" pitchFamily="2" charset="-78"/>
                </a:rPr>
                <a:t>الكتابة</a:t>
              </a:r>
              <a:r>
                <a:rPr lang="ar-SA" sz="24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sz="24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sz="2400" b="1" dirty="0" err="1">
                  <a:solidFill>
                    <a:srgbClr val="C00000"/>
                  </a:solidFill>
                  <a:cs typeface="PT Bold Heading" pitchFamily="2" charset="-78"/>
                </a:rPr>
                <a:t>في</a:t>
              </a:r>
              <a:r>
                <a:rPr lang="ar-SA" sz="24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sz="24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400" b="1" dirty="0" err="1">
                  <a:solidFill>
                    <a:srgbClr val="C00000"/>
                  </a:solidFill>
                  <a:cs typeface="PT Bold Heading" pitchFamily="2" charset="-78"/>
                </a:rPr>
                <a:t>الشات</a:t>
              </a:r>
              <a:r>
                <a:rPr sz="24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endParaRPr lang="ar-SA" sz="2400" b="1" dirty="0">
                <a:solidFill>
                  <a:srgbClr val="C00000"/>
                </a:solidFill>
                <a:cs typeface="PT Bold Heading" pitchFamily="2" charset="-78"/>
              </a:endParaRPr>
            </a:p>
            <a:p>
              <a:pPr algn="ctr"/>
              <a:r>
                <a:rPr sz="2400" b="1" dirty="0" err="1">
                  <a:solidFill>
                    <a:srgbClr val="C00000"/>
                  </a:solidFill>
                  <a:cs typeface="PT Bold Heading" pitchFamily="2" charset="-78"/>
                </a:rPr>
                <a:t>إلا</a:t>
              </a:r>
              <a:r>
                <a:rPr lang="ar-SA" sz="24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sz="24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400" b="1" dirty="0" err="1">
                  <a:solidFill>
                    <a:srgbClr val="C00000"/>
                  </a:solidFill>
                  <a:cs typeface="PT Bold Heading" pitchFamily="2" charset="-78"/>
                </a:rPr>
                <a:t>بأ</a:t>
              </a:r>
              <a:r>
                <a:rPr sz="2400" b="1" dirty="0" err="1">
                  <a:solidFill>
                    <a:srgbClr val="C00000"/>
                  </a:solidFill>
                  <a:cs typeface="PT Bold Heading" pitchFamily="2" charset="-78"/>
                </a:rPr>
                <a:t>ذن</a:t>
              </a:r>
              <a:r>
                <a:rPr lang="ar-SA" sz="24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sz="24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sz="2400" b="1" dirty="0" err="1">
                  <a:solidFill>
                    <a:srgbClr val="C00000"/>
                  </a:solidFill>
                  <a:cs typeface="PT Bold Heading" pitchFamily="2" charset="-78"/>
                </a:rPr>
                <a:t>المعلم</a:t>
              </a:r>
              <a:endParaRPr sz="24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pic>
        <p:nvPicPr>
          <p:cNvPr id="165" name="1111D08E-786E-4B4C-AAA9-E6FF839FF2BE-L0-001.gif" descr="1111D08E-786E-4B4C-AAA9-E6FF839FF2BE-L0-001.gif"/>
          <p:cNvPicPr>
            <a:picLocks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5430549" y="2143108"/>
            <a:ext cx="2451122" cy="2525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6BC120DD-B291-4A07-9762-4C6F82592F6A-L0-001.gif" descr="6BC120DD-B291-4A07-9762-4C6F82592F6A-L0-001.gif"/>
          <p:cNvPicPr>
            <a:picLocks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1858645" y="571469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6A5F08E6-E073-422B-9BB8-E519893E0B93-L0-001.gif" descr="6A5F08E6-E073-422B-9BB8-E519893E0B93-L0-001.gif"/>
          <p:cNvPicPr>
            <a:picLocks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2001522" y="2911253"/>
            <a:ext cx="1657895" cy="15178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مجموعة 96"/>
          <p:cNvGrpSpPr/>
          <p:nvPr/>
        </p:nvGrpSpPr>
        <p:grpSpPr>
          <a:xfrm>
            <a:off x="611240" y="7171114"/>
            <a:ext cx="3359536" cy="2793869"/>
            <a:chOff x="371988" y="6357946"/>
            <a:chExt cx="4209091" cy="3517160"/>
          </a:xfrm>
        </p:grpSpPr>
        <p:pic>
          <p:nvPicPr>
            <p:cNvPr id="98" name="F450B01F-2357-459C-B1A5-0C3EC74F3359-L0-001.png" descr="F450B01F-2357-459C-B1A5-0C3EC74F3359-L0-001.png"/>
            <p:cNvPicPr>
              <a:picLocks noChangeAspect="1"/>
            </p:cNvPicPr>
            <p:nvPr/>
          </p:nvPicPr>
          <p:blipFill>
            <a:blip r:embed="rId33" cstate="print"/>
            <a:srcRect t="26206" r="37365" b="12796"/>
            <a:stretch>
              <a:fillRect/>
            </a:stretch>
          </p:blipFill>
          <p:spPr>
            <a:xfrm>
              <a:off x="428564" y="6357946"/>
              <a:ext cx="4152515" cy="303147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8" name="مجموعة 28"/>
            <p:cNvGrpSpPr/>
            <p:nvPr/>
          </p:nvGrpSpPr>
          <p:grpSpPr>
            <a:xfrm rot="378341">
              <a:off x="371988" y="8710844"/>
              <a:ext cx="2168846" cy="1164262"/>
              <a:chOff x="2969603" y="-167805"/>
              <a:chExt cx="2194423" cy="1594490"/>
            </a:xfrm>
          </p:grpSpPr>
          <p:pic>
            <p:nvPicPr>
              <p:cNvPr id="100" name="Picture 39" descr="A screenshot of a cell phone&#10;&#10;Description automatically generated">
                <a:extLst>
                  <a:ext uri="{FF2B5EF4-FFF2-40B4-BE49-F238E27FC236}">
                    <a16:creationId xmlns="" xmlns:a16="http://schemas.microsoft.com/office/drawing/2014/main" id="{9D3B22F5-7248-4E4C-BDBF-825969383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tretch>
                <a:fillRect/>
              </a:stretch>
            </p:blipFill>
            <p:spPr>
              <a:xfrm rot="345544">
                <a:off x="3097190" y="85150"/>
                <a:ext cx="2066836" cy="1240533"/>
              </a:xfrm>
              <a:prstGeom prst="rect">
                <a:avLst/>
              </a:prstGeom>
            </p:spPr>
          </p:pic>
          <p:pic>
            <p:nvPicPr>
              <p:cNvPr id="101" name="Picture 40" descr="A screenshot of a cell phone&#10;&#10;Description automatically generated">
                <a:extLst>
                  <a:ext uri="{FF2B5EF4-FFF2-40B4-BE49-F238E27FC236}">
                    <a16:creationId xmlns="" xmlns:a16="http://schemas.microsoft.com/office/drawing/2014/main" id="{67BE2883-11DE-46B7-AFE6-C8650B399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rcRect b="41321"/>
              <a:stretch/>
            </p:blipFill>
            <p:spPr>
              <a:xfrm rot="21386365">
                <a:off x="3064798" y="96009"/>
                <a:ext cx="2066836" cy="1234506"/>
              </a:xfrm>
              <a:prstGeom prst="rect">
                <a:avLst/>
              </a:prstGeom>
            </p:spPr>
          </p:pic>
          <p:pic>
            <p:nvPicPr>
              <p:cNvPr id="102" name="Picture 42">
                <a:extLst>
                  <a:ext uri="{FF2B5EF4-FFF2-40B4-BE49-F238E27FC236}">
                    <a16:creationId xmlns="" xmlns:a16="http://schemas.microsoft.com/office/drawing/2014/main" id="{33968349-F57A-4245-9C2E-DCD6DD0597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rcRect l="15484" t="7537" r="79516" b="56654"/>
              <a:stretch/>
            </p:blipFill>
            <p:spPr>
              <a:xfrm rot="19996981" flipH="1">
                <a:off x="4854258" y="-167805"/>
                <a:ext cx="253671" cy="806186"/>
              </a:xfrm>
              <a:prstGeom prst="rect">
                <a:avLst/>
              </a:prstGeom>
            </p:spPr>
          </p:pic>
          <p:sp>
            <p:nvSpPr>
              <p:cNvPr id="103" name="Rectangle 30">
                <a:extLst>
                  <a:ext uri="{FF2B5EF4-FFF2-40B4-BE49-F238E27FC236}">
                    <a16:creationId xmlns="" xmlns:a16="http://schemas.microsoft.com/office/drawing/2014/main" id="{F6D0EBFE-86CD-497C-AF60-AC93FC9DE89F}"/>
                  </a:ext>
                </a:extLst>
              </p:cNvPr>
              <p:cNvSpPr/>
              <p:nvPr/>
            </p:nvSpPr>
            <p:spPr>
              <a:xfrm rot="21338920">
                <a:off x="2969603" y="206234"/>
                <a:ext cx="2026363" cy="122045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Sultan bold" pitchFamily="2" charset="-78"/>
                  </a:rPr>
                  <a:t>الرجاء الالتزام بقوانين الحصة</a:t>
                </a:r>
              </a:p>
              <a:p>
                <a:pPr algn="ctr"/>
                <a:r>
                  <a:rPr lang="ar-SA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Sultan bold" pitchFamily="2" charset="-78"/>
                  </a:rPr>
                  <a:t> مع فائق الشكر</a:t>
                </a:r>
                <a:endPara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Sultan bold" pitchFamily="2" charset="-78"/>
                </a:endParaRPr>
              </a:p>
            </p:txBody>
          </p:sp>
        </p:grpSp>
      </p:grpSp>
      <p:pic>
        <p:nvPicPr>
          <p:cNvPr id="127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4268596" y="1618528"/>
            <a:ext cx="1691054" cy="195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تنظر-[AudioTrimmer.co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714716" y="9222721"/>
            <a:ext cx="967607" cy="967607"/>
          </a:xfrm>
          <a:prstGeom prst="rect">
            <a:avLst/>
          </a:prstGeom>
        </p:spPr>
      </p:pic>
      <p:pic>
        <p:nvPicPr>
          <p:cNvPr id="113" name="Picture 19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 rot="1014997">
            <a:off x="12252207" y="7614444"/>
            <a:ext cx="1514997" cy="775534"/>
          </a:xfrm>
          <a:prstGeom prst="rect">
            <a:avLst/>
          </a:prstGeom>
        </p:spPr>
      </p:pic>
      <p:pic>
        <p:nvPicPr>
          <p:cNvPr id="122" name="Picture 20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2"/>
              </a:ext>
            </a:extLst>
          </a:blip>
          <a:srcRect r="29876" b="27632"/>
          <a:stretch>
            <a:fillRect/>
          </a:stretch>
        </p:blipFill>
        <p:spPr>
          <a:xfrm>
            <a:off x="16888634" y="9099352"/>
            <a:ext cx="1453451" cy="125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78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3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8" descr="4TH GRADE-REBECCA HUGHES / Welcome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 flipH="1">
            <a:off x="13215548" y="5834078"/>
            <a:ext cx="3828668" cy="4184925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0898" y="575163"/>
            <a:ext cx="2704531" cy="29294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24146"/>
          <a:stretch>
            <a:fillRect/>
          </a:stretch>
        </p:blipFill>
        <p:spPr>
          <a:xfrm>
            <a:off x="9144000" y="8166543"/>
            <a:ext cx="7456909" cy="2200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0" y="2363071"/>
            <a:ext cx="11728008" cy="80898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968779" y="4817621"/>
            <a:ext cx="1039751" cy="8507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87688" y="4817621"/>
            <a:ext cx="1039751" cy="85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00538" y="4589619"/>
            <a:ext cx="614050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181629" y="4589619"/>
            <a:ext cx="614050" cy="8982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907437" y="7803746"/>
            <a:ext cx="1010254" cy="14545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879591">
            <a:off x="7838425" y="1252721"/>
            <a:ext cx="2611150" cy="7928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pic>
        <p:nvPicPr>
          <p:cNvPr id="15" name="Google Shape;221;p3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971898" y="2622324"/>
            <a:ext cx="1038568" cy="105839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88AAC97F-9533-4AA5-B5C4-6F63CFD1CE1E}"/>
              </a:ext>
            </a:extLst>
          </p:cNvPr>
          <p:cNvSpPr/>
          <p:nvPr/>
        </p:nvSpPr>
        <p:spPr>
          <a:xfrm>
            <a:off x="987688" y="5219700"/>
            <a:ext cx="56162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hangingPunct="0"/>
            <a:r>
              <a:rPr lang="ar-SA" sz="4800" b="1" dirty="0" smtClean="0">
                <a:solidFill>
                  <a:srgbClr val="C00000"/>
                </a:solidFill>
              </a:rPr>
              <a:t>الدرس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51" hangingPunct="0"/>
            <a:r>
              <a:rPr lang="ar-SA" sz="4800" b="1" dirty="0">
                <a:solidFill>
                  <a:srgbClr val="0000FF"/>
                </a:solidFill>
              </a:rPr>
              <a:t>( </a:t>
            </a:r>
            <a:r>
              <a:rPr lang="ar-SA" sz="4800" b="1" dirty="0" smtClean="0">
                <a:solidFill>
                  <a:srgbClr val="0000FF"/>
                </a:solidFill>
              </a:rPr>
              <a:t>اختبار منتصف الفصل + </a:t>
            </a:r>
            <a:r>
              <a:rPr lang="en-US" sz="4800" b="1" dirty="0" smtClean="0">
                <a:solidFill>
                  <a:srgbClr val="0000FF"/>
                </a:solidFill>
              </a:rPr>
              <a:t>(</a:t>
            </a:r>
            <a:r>
              <a:rPr lang="ar-SA" sz="4800" b="1" dirty="0" smtClean="0">
                <a:solidFill>
                  <a:srgbClr val="0000FF"/>
                </a:solidFill>
              </a:rPr>
              <a:t>مراجعة تراكمية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51" hangingPunct="0"/>
            <a:r>
              <a:rPr lang="ar-SA" sz="4800" b="1" u="sng" dirty="0" smtClean="0">
                <a:solidFill>
                  <a:srgbClr val="FF6699"/>
                </a:solidFill>
              </a:rPr>
              <a:t>“الدروس 1, 2 , 3“ </a:t>
            </a:r>
            <a:endParaRPr lang="ar-SA" sz="48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7249759" y="4717342"/>
            <a:ext cx="1122480" cy="2328928"/>
          </a:xfrm>
          <a:prstGeom prst="rect">
            <a:avLst/>
          </a:prstGeom>
        </p:spPr>
      </p:pic>
      <p:pic>
        <p:nvPicPr>
          <p:cNvPr id="18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1E35153-9EE8-443F-A40E-300A3095176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2"/>
              </a:ext>
            </a:extLst>
          </a:blip>
          <a:srcRect l="20120" t="14610" r="12863" b="63466"/>
          <a:stretch/>
        </p:blipFill>
        <p:spPr>
          <a:xfrm rot="11509173">
            <a:off x="7167939" y="2375136"/>
            <a:ext cx="2860775" cy="1833715"/>
          </a:xfrm>
          <a:prstGeom prst="rect">
            <a:avLst/>
          </a:prstGeom>
        </p:spPr>
      </p:pic>
      <p:pic>
        <p:nvPicPr>
          <p:cNvPr id="19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1E35153-9EE8-443F-A40E-300A3095176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2"/>
              </a:ext>
            </a:extLst>
          </a:blip>
          <a:srcRect l="20120" t="14610" r="12863" b="63466"/>
          <a:stretch/>
        </p:blipFill>
        <p:spPr>
          <a:xfrm rot="10299094">
            <a:off x="39958" y="2528651"/>
            <a:ext cx="2888917" cy="1851753"/>
          </a:xfrm>
          <a:prstGeom prst="rect">
            <a:avLst/>
          </a:prstGeom>
        </p:spPr>
      </p:pic>
      <p:pic>
        <p:nvPicPr>
          <p:cNvPr id="20" name="Picture 43">
            <a:extLst>
              <a:ext uri="{FF2B5EF4-FFF2-40B4-BE49-F238E27FC236}">
                <a16:creationId xmlns="" xmlns:a16="http://schemas.microsoft.com/office/drawing/2014/main" id="{C39433EA-9E7F-40C7-98A3-FEB9757ED81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4"/>
              </a:ext>
            </a:extLst>
          </a:blip>
          <a:srcRect l="21407" t="7100" r="73709" b="58254"/>
          <a:stretch/>
        </p:blipFill>
        <p:spPr>
          <a:xfrm rot="1210079">
            <a:off x="7549468" y="1900164"/>
            <a:ext cx="438369" cy="1379949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 rot="688426">
            <a:off x="8105021" y="2570667"/>
            <a:ext cx="1718038" cy="677102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 rot="688426">
            <a:off x="6946041" y="3515892"/>
            <a:ext cx="2957267" cy="677102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2-2-1443هـ</a:t>
            </a:r>
            <a:endParaRPr lang="en-US" sz="4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23" name="Picture 43">
            <a:extLst>
              <a:ext uri="{FF2B5EF4-FFF2-40B4-BE49-F238E27FC236}">
                <a16:creationId xmlns="" xmlns:a16="http://schemas.microsoft.com/office/drawing/2014/main" id="{C39433EA-9E7F-40C7-98A3-FEB9757ED81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4"/>
              </a:ext>
            </a:extLst>
          </a:blip>
          <a:srcRect l="21407" t="7100" r="73709" b="58254"/>
          <a:stretch/>
        </p:blipFill>
        <p:spPr>
          <a:xfrm>
            <a:off x="67492" y="2479202"/>
            <a:ext cx="427152" cy="1344639"/>
          </a:xfrm>
          <a:prstGeom prst="rect">
            <a:avLst/>
          </a:prstGeom>
        </p:spPr>
      </p:pic>
      <p:sp>
        <p:nvSpPr>
          <p:cNvPr id="24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 rot="21078347">
            <a:off x="514018" y="2402064"/>
            <a:ext cx="21403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4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5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 rot="21078347">
            <a:off x="602113" y="3648421"/>
            <a:ext cx="20569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</a:t>
            </a:r>
            <a:r>
              <a:rPr lang="ar-SA" sz="36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16+17</a:t>
            </a:r>
            <a:endParaRPr lang="en-US" sz="36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وسيلة شرح بيضاوية 25"/>
          <p:cNvSpPr/>
          <p:nvPr/>
        </p:nvSpPr>
        <p:spPr>
          <a:xfrm>
            <a:off x="7810999" y="6745199"/>
            <a:ext cx="3098042" cy="1925225"/>
          </a:xfrm>
          <a:prstGeom prst="wedgeEllipseCallout">
            <a:avLst>
              <a:gd name="adj1" fmla="val -88949"/>
              <a:gd name="adj2" fmla="val -1500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يتعرف الطالب على الأشياء ويصفها , يصنف الطالب الأشياء وفق المطلوب </a:t>
            </a:r>
            <a:endParaRPr lang="ar-SA" sz="2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grpSp>
        <p:nvGrpSpPr>
          <p:cNvPr id="27" name="مجموعة 26"/>
          <p:cNvGrpSpPr/>
          <p:nvPr/>
        </p:nvGrpSpPr>
        <p:grpSpPr>
          <a:xfrm>
            <a:off x="12039600" y="4103273"/>
            <a:ext cx="3200400" cy="2736728"/>
            <a:chOff x="1230" y="1436704"/>
            <a:chExt cx="2776643" cy="1988791"/>
          </a:xfrm>
        </p:grpSpPr>
        <p:sp>
          <p:nvSpPr>
            <p:cNvPr id="28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21293"/>
                <a:gd name="adj2" fmla="val 93769"/>
              </a:avLst>
            </a:prstGeom>
            <a:gradFill>
              <a:gsLst>
                <a:gs pos="0">
                  <a:schemeClr val="lt1">
                    <a:tint val="93000"/>
                    <a:satMod val="150000"/>
                    <a:shade val="98000"/>
                    <a:lumMod val="102000"/>
                    <a:alpha val="58000"/>
                  </a:schemeClr>
                </a:gs>
                <a:gs pos="50000">
                  <a:schemeClr val="lt1">
                    <a:tint val="98000"/>
                    <a:satMod val="130000"/>
                    <a:shade val="90000"/>
                    <a:lumMod val="103000"/>
                  </a:schemeClr>
                </a:gs>
                <a:gs pos="100000">
                  <a:schemeClr val="lt1">
                    <a:shade val="63000"/>
                    <a:satMod val="120000"/>
                  </a:schemeClr>
                </a:gs>
              </a:gsLst>
            </a:gradFill>
            <a:ln>
              <a:noFill/>
            </a:ln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880102" y="2081517"/>
              <a:ext cx="1897771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 smtClean="0">
                  <a:solidFill>
                    <a:srgbClr val="D60093"/>
                  </a:solidFill>
                  <a:cs typeface="PT Bold Heading" pitchFamily="2" charset="-78"/>
                </a:rPr>
                <a:t>هل انتم مستعدون</a:t>
              </a:r>
              <a:endParaRPr lang="ar-SA" sz="2400" dirty="0">
                <a:solidFill>
                  <a:srgbClr val="D60093"/>
                </a:solidFill>
                <a:cs typeface="PT Bold Heading" pitchFamily="2" charset="-78"/>
              </a:endParaRPr>
            </a:p>
          </p:txBody>
        </p:sp>
      </p:grpSp>
      <p:sp>
        <p:nvSpPr>
          <p:cNvPr id="31" name="Google Shape;310;p35">
            <a:extLst>
              <a:ext uri="{FF2B5EF4-FFF2-40B4-BE49-F238E27FC236}">
                <a16:creationId xmlns:a16="http://schemas.microsoft.com/office/drawing/2014/main" xmlns="" id="{2CBA3388-856F-48AA-A146-4C92882B5407}"/>
              </a:ext>
            </a:extLst>
          </p:cNvPr>
          <p:cNvSpPr/>
          <p:nvPr/>
        </p:nvSpPr>
        <p:spPr>
          <a:xfrm rot="20422104">
            <a:off x="12483156" y="5111329"/>
            <a:ext cx="914245" cy="1147537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32" name="Picture 4" descr="Mathematics Word Free Vector Art - (61 Free Downloads)">
            <a:extLst>
              <a:ext uri="{FF2B5EF4-FFF2-40B4-BE49-F238E27FC236}">
                <a16:creationId xmlns="" xmlns:a16="http://schemas.microsoft.com/office/drawing/2014/main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13030199" y="8531023"/>
            <a:ext cx="4199367" cy="19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10156" y="2361288"/>
            <a:ext cx="6147540" cy="6985432"/>
            <a:chOff x="0" y="0"/>
            <a:chExt cx="1913890" cy="21747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2174748"/>
            </a:xfrm>
            <a:custGeom>
              <a:avLst/>
              <a:gdLst/>
              <a:ahLst/>
              <a:cxnLst/>
              <a:rect l="l" t="t" r="r" b="b"/>
              <a:pathLst>
                <a:path w="1913890" h="2174748">
                  <a:moveTo>
                    <a:pt x="1789430" y="2174747"/>
                  </a:moveTo>
                  <a:lnTo>
                    <a:pt x="124460" y="2174747"/>
                  </a:lnTo>
                  <a:cubicBezTo>
                    <a:pt x="55880" y="2174747"/>
                    <a:pt x="0" y="2118868"/>
                    <a:pt x="0" y="20502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050288"/>
                  </a:lnTo>
                  <a:cubicBezTo>
                    <a:pt x="1913890" y="2118868"/>
                    <a:pt x="1858010" y="2174748"/>
                    <a:pt x="1789430" y="21747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0" y="-47625"/>
            <a:ext cx="9935432" cy="3576572"/>
            <a:chOff x="0" y="0"/>
            <a:chExt cx="4166870" cy="1499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18920" y="2361288"/>
            <a:ext cx="6147540" cy="6985432"/>
            <a:chOff x="0" y="0"/>
            <a:chExt cx="1913890" cy="21747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2174748"/>
            </a:xfrm>
            <a:custGeom>
              <a:avLst/>
              <a:gdLst/>
              <a:ahLst/>
              <a:cxnLst/>
              <a:rect l="l" t="t" r="r" b="b"/>
              <a:pathLst>
                <a:path w="1913890" h="2174748">
                  <a:moveTo>
                    <a:pt x="1789430" y="2174747"/>
                  </a:moveTo>
                  <a:lnTo>
                    <a:pt x="124460" y="2174747"/>
                  </a:lnTo>
                  <a:cubicBezTo>
                    <a:pt x="55880" y="2174747"/>
                    <a:pt x="0" y="2118868"/>
                    <a:pt x="0" y="20502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050288"/>
                  </a:lnTo>
                  <a:cubicBezTo>
                    <a:pt x="1913890" y="2118868"/>
                    <a:pt x="1858010" y="2174748"/>
                    <a:pt x="1789430" y="21747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9935432" y="-47625"/>
            <a:ext cx="9935432" cy="3812654"/>
            <a:chOff x="0" y="0"/>
            <a:chExt cx="4166870" cy="1599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48623" y="5494913"/>
            <a:ext cx="990753" cy="14687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20670"/>
          <a:stretch>
            <a:fillRect/>
          </a:stretch>
        </p:blipFill>
        <p:spPr>
          <a:xfrm>
            <a:off x="15888124" y="8589818"/>
            <a:ext cx="2534290" cy="18587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8645"/>
          <a:stretch>
            <a:fillRect/>
          </a:stretch>
        </p:blipFill>
        <p:spPr>
          <a:xfrm>
            <a:off x="-53095" y="908422"/>
            <a:ext cx="1693323" cy="164620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663043" y="4536472"/>
            <a:ext cx="4445522" cy="3426576"/>
            <a:chOff x="0" y="0"/>
            <a:chExt cx="3290570" cy="32956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solidFill>
              <a:srgbClr val="DEE4E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179434" y="4536472"/>
            <a:ext cx="4445522" cy="3426576"/>
            <a:chOff x="0" y="0"/>
            <a:chExt cx="3290570" cy="32956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02205" cy="1152275"/>
            </a:xfrm>
            <a:custGeom>
              <a:avLst/>
              <a:gdLst/>
              <a:ahLst/>
              <a:cxnLst/>
              <a:rect l="l" t="t" r="r" b="b"/>
              <a:pathLst>
                <a:path w="1702205" h="1152275">
                  <a:moveTo>
                    <a:pt x="1702205" y="4045"/>
                  </a:moveTo>
                  <a:lnTo>
                    <a:pt x="0" y="4045"/>
                  </a:lnTo>
                  <a:lnTo>
                    <a:pt x="0" y="0"/>
                  </a:lnTo>
                  <a:lnTo>
                    <a:pt x="1702205" y="0"/>
                  </a:lnTo>
                  <a:lnTo>
                    <a:pt x="1702205" y="4045"/>
                  </a:lnTo>
                  <a:close/>
                  <a:moveTo>
                    <a:pt x="1702205" y="163816"/>
                  </a:moveTo>
                  <a:lnTo>
                    <a:pt x="0" y="163816"/>
                  </a:lnTo>
                  <a:lnTo>
                    <a:pt x="0" y="167861"/>
                  </a:lnTo>
                  <a:lnTo>
                    <a:pt x="1702205" y="167861"/>
                  </a:lnTo>
                  <a:lnTo>
                    <a:pt x="1702205" y="163816"/>
                  </a:lnTo>
                  <a:close/>
                  <a:moveTo>
                    <a:pt x="1702205" y="328138"/>
                  </a:moveTo>
                  <a:lnTo>
                    <a:pt x="0" y="328138"/>
                  </a:lnTo>
                  <a:lnTo>
                    <a:pt x="0" y="332183"/>
                  </a:lnTo>
                  <a:lnTo>
                    <a:pt x="1702205" y="332183"/>
                  </a:lnTo>
                  <a:lnTo>
                    <a:pt x="1702205" y="328138"/>
                  </a:lnTo>
                  <a:close/>
                  <a:moveTo>
                    <a:pt x="1702205" y="491954"/>
                  </a:moveTo>
                  <a:lnTo>
                    <a:pt x="0" y="491954"/>
                  </a:lnTo>
                  <a:lnTo>
                    <a:pt x="0" y="495999"/>
                  </a:lnTo>
                  <a:lnTo>
                    <a:pt x="1702205" y="495999"/>
                  </a:lnTo>
                  <a:lnTo>
                    <a:pt x="1702205" y="491954"/>
                  </a:lnTo>
                  <a:close/>
                  <a:moveTo>
                    <a:pt x="1702205" y="655770"/>
                  </a:moveTo>
                  <a:lnTo>
                    <a:pt x="0" y="655770"/>
                  </a:lnTo>
                  <a:lnTo>
                    <a:pt x="0" y="659815"/>
                  </a:lnTo>
                  <a:lnTo>
                    <a:pt x="1702205" y="659815"/>
                  </a:lnTo>
                  <a:lnTo>
                    <a:pt x="1702205" y="655770"/>
                  </a:lnTo>
                  <a:close/>
                  <a:moveTo>
                    <a:pt x="1702205" y="820092"/>
                  </a:moveTo>
                  <a:lnTo>
                    <a:pt x="0" y="820092"/>
                  </a:lnTo>
                  <a:lnTo>
                    <a:pt x="0" y="824137"/>
                  </a:lnTo>
                  <a:lnTo>
                    <a:pt x="1702205" y="824137"/>
                  </a:lnTo>
                  <a:lnTo>
                    <a:pt x="1702205" y="820092"/>
                  </a:lnTo>
                  <a:close/>
                  <a:moveTo>
                    <a:pt x="1702205" y="983909"/>
                  </a:moveTo>
                  <a:lnTo>
                    <a:pt x="0" y="983909"/>
                  </a:lnTo>
                  <a:lnTo>
                    <a:pt x="0" y="987953"/>
                  </a:lnTo>
                  <a:lnTo>
                    <a:pt x="1702205" y="987953"/>
                  </a:lnTo>
                  <a:lnTo>
                    <a:pt x="1702205" y="983909"/>
                  </a:lnTo>
                  <a:close/>
                  <a:moveTo>
                    <a:pt x="1702205" y="1148230"/>
                  </a:moveTo>
                  <a:lnTo>
                    <a:pt x="0" y="1148230"/>
                  </a:lnTo>
                  <a:lnTo>
                    <a:pt x="0" y="1152275"/>
                  </a:lnTo>
                  <a:lnTo>
                    <a:pt x="1702205" y="1152275"/>
                  </a:lnTo>
                  <a:lnTo>
                    <a:pt x="1702205" y="1148230"/>
                  </a:lnTo>
                  <a:close/>
                </a:path>
              </a:pathLst>
            </a:custGeom>
            <a:solidFill>
              <a:srgbClr val="DEE4E8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051636" y="88918"/>
            <a:ext cx="2415328" cy="939782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824737" y="1085850"/>
            <a:ext cx="10638526" cy="107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ar-SA" sz="8000" spc="400" dirty="0" smtClean="0">
                <a:solidFill>
                  <a:srgbClr val="000000"/>
                </a:solidFill>
                <a:latin typeface="Some Time Later"/>
                <a:cs typeface="PT Bold Heading" pitchFamily="2" charset="-78"/>
              </a:rPr>
              <a:t>2-2</a:t>
            </a:r>
            <a:endParaRPr lang="en-US" sz="8000" spc="400" dirty="0">
              <a:solidFill>
                <a:srgbClr val="000000"/>
              </a:solidFill>
              <a:latin typeface="Some Time Later"/>
              <a:cs typeface="PT Bold Heading" pitchFamily="2" charset="-78"/>
            </a:endParaRPr>
          </a:p>
        </p:txBody>
      </p:sp>
      <p:pic>
        <p:nvPicPr>
          <p:cNvPr id="27" name="صورة 26" descr="الصف الأول _16">
            <a:extLst>
              <a:ext uri="{FF2B5EF4-FFF2-40B4-BE49-F238E27FC236}">
                <a16:creationId xmlns:a16="http://schemas.microsoft.com/office/drawing/2014/main" xmlns="" id="{227A3C3D-C9CC-49CD-A370-C1A1310B57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839" y="3358631"/>
            <a:ext cx="5319713" cy="6128269"/>
          </a:xfrm>
          <a:prstGeom prst="rect">
            <a:avLst/>
          </a:prstGeom>
        </p:spPr>
      </p:pic>
      <p:pic>
        <p:nvPicPr>
          <p:cNvPr id="26" name="صورة 25" descr="الصف الأول _17">
            <a:extLst>
              <a:ext uri="{FF2B5EF4-FFF2-40B4-BE49-F238E27FC236}">
                <a16:creationId xmlns:a16="http://schemas.microsoft.com/office/drawing/2014/main" xmlns="" id="{B696561D-583D-4559-9B21-7ECF40C871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20" y="3239106"/>
            <a:ext cx="4728164" cy="60953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83902">
            <a:off x="10967704" y="2141144"/>
            <a:ext cx="4865227" cy="1539181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1442601" y="2721482"/>
            <a:ext cx="3915432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ar-SA" sz="6000" spc="21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16</a:t>
            </a:r>
            <a:endParaRPr lang="en-US" sz="6000" spc="21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83902">
            <a:off x="2451313" y="2034675"/>
            <a:ext cx="4865227" cy="1539181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926210" y="2615013"/>
            <a:ext cx="3915432" cy="657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ar-SA" sz="6600" spc="21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17</a:t>
            </a:r>
            <a:endParaRPr lang="en-US" sz="6600" spc="21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392</Words>
  <Application>Microsoft Office PowerPoint</Application>
  <PresentationFormat>Custom</PresentationFormat>
  <Paragraphs>139</Paragraphs>
  <Slides>27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Arial</vt:lpstr>
      <vt:lpstr>Montserrat Black</vt:lpstr>
      <vt:lpstr>Calibri Light</vt:lpstr>
      <vt:lpstr>PT Bold Heading</vt:lpstr>
      <vt:lpstr>PT Simple Bold Ruled</vt:lpstr>
      <vt:lpstr>맑은 고딕</vt:lpstr>
      <vt:lpstr>DecoType Naskh</vt:lpstr>
      <vt:lpstr>Segoe UI Semibold</vt:lpstr>
      <vt:lpstr>Geeza Pro Regular</vt:lpstr>
      <vt:lpstr>Helvetica Light</vt:lpstr>
      <vt:lpstr>Copperplate</vt:lpstr>
      <vt:lpstr>Montserrat</vt:lpstr>
      <vt:lpstr>Tw Cen MT</vt:lpstr>
      <vt:lpstr>Dubai</vt:lpstr>
      <vt:lpstr>Khalid Art bold</vt:lpstr>
      <vt:lpstr>Times New Roman</vt:lpstr>
      <vt:lpstr>Dongol</vt:lpstr>
      <vt:lpstr>Calibri</vt:lpstr>
      <vt:lpstr>Some Time Later</vt:lpstr>
      <vt:lpstr>Helvetica Neue</vt:lpstr>
      <vt:lpstr>Sultan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dell</dc:creator>
  <cp:lastModifiedBy>document</cp:lastModifiedBy>
  <cp:revision>35</cp:revision>
  <dcterms:created xsi:type="dcterms:W3CDTF">2006-08-16T00:00:00Z</dcterms:created>
  <dcterms:modified xsi:type="dcterms:W3CDTF">2023-04-01T12:32:17Z</dcterms:modified>
  <dc:identifier>DAEmlF8lUv0</dc:identifier>
</cp:coreProperties>
</file>