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70" r:id="rId10"/>
    <p:sldId id="282" r:id="rId11"/>
    <p:sldId id="269" r:id="rId12"/>
    <p:sldId id="267" r:id="rId13"/>
    <p:sldId id="268" r:id="rId14"/>
    <p:sldId id="263" r:id="rId15"/>
    <p:sldId id="262" r:id="rId16"/>
    <p:sldId id="274" r:id="rId17"/>
    <p:sldId id="28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hildos Arabic SemiBold" panose="020B0604020202020204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KlRrzAgvUOGP0cjAYmmTw==" hashData="hDINfoEAOqSZWzdqdWPevLuNkd7lg2sBVFrNQaq/E9lidHR0dsdYpwTC76kyM+lVQ6Au1J2XjL9NAmK/4hhu6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ED4671-BD97-451A-933B-09F1699DDE03}" type="datetimeFigureOut">
              <a:rPr lang="ar-SA" smtClean="0"/>
              <a:t>13/09/44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F395E2-E604-4543-A82B-B94A5B02E3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254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95E2-E604-4543-A82B-B94A5B02E36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10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microsoft.com/office/2007/relationships/hdphoto" Target="../media/hdphoto1.wdp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8.png"/><Relationship Id="rId5" Type="http://schemas.openxmlformats.org/officeDocument/2006/relationships/image" Target="../media/image64.svg"/><Relationship Id="rId1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63.png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8.png"/><Relationship Id="rId18" Type="http://schemas.openxmlformats.org/officeDocument/2006/relationships/image" Target="../media/image6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2.png"/><Relationship Id="rId7" Type="http://schemas.openxmlformats.org/officeDocument/2006/relationships/image" Target="../media/image64.svg"/><Relationship Id="rId12" Type="http://schemas.openxmlformats.org/officeDocument/2006/relationships/image" Target="../media/image7.png"/><Relationship Id="rId17" Type="http://schemas.openxmlformats.org/officeDocument/2006/relationships/image" Target="../media/image25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41.svg"/><Relationship Id="rId1" Type="http://schemas.microsoft.com/office/2007/relationships/media" Target="../media/media1.MP4"/><Relationship Id="rId6" Type="http://schemas.openxmlformats.org/officeDocument/2006/relationships/image" Target="../media/image63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61.png"/><Relationship Id="rId23" Type="http://schemas.openxmlformats.org/officeDocument/2006/relationships/image" Target="../media/image39.svg"/><Relationship Id="rId10" Type="http://schemas.openxmlformats.org/officeDocument/2006/relationships/image" Target="../media/image5.png"/><Relationship Id="rId19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66.svg"/><Relationship Id="rId14" Type="http://schemas.microsoft.com/office/2007/relationships/hdphoto" Target="../media/hdphoto1.wdp"/><Relationship Id="rId2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svg"/><Relationship Id="rId7" Type="http://schemas.openxmlformats.org/officeDocument/2006/relationships/image" Target="../media/image58.svg"/><Relationship Id="rId12" Type="http://schemas.openxmlformats.org/officeDocument/2006/relationships/image" Target="../media/image5.png"/><Relationship Id="rId17" Type="http://schemas.openxmlformats.org/officeDocument/2006/relationships/image" Target="../media/image70.pn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40.png"/><Relationship Id="rId1" Type="http://schemas.microsoft.com/office/2007/relationships/media" Target="../media/media1.MP4"/><Relationship Id="rId6" Type="http://schemas.openxmlformats.org/officeDocument/2006/relationships/image" Target="../media/image57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8.png"/><Relationship Id="rId23" Type="http://schemas.openxmlformats.org/officeDocument/2006/relationships/image" Target="../media/image25.png"/><Relationship Id="rId10" Type="http://schemas.openxmlformats.org/officeDocument/2006/relationships/image" Target="../media/image65.png"/><Relationship Id="rId19" Type="http://schemas.openxmlformats.org/officeDocument/2006/relationships/image" Target="../media/image42.png"/><Relationship Id="rId4" Type="http://schemas.openxmlformats.org/officeDocument/2006/relationships/image" Target="../media/image59.png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73.svg"/><Relationship Id="rId12" Type="http://schemas.openxmlformats.org/officeDocument/2006/relationships/image" Target="../media/image7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61.png"/><Relationship Id="rId5" Type="http://schemas.openxmlformats.org/officeDocument/2006/relationships/image" Target="../media/image2.sv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5.png"/><Relationship Id="rId5" Type="http://schemas.openxmlformats.org/officeDocument/2006/relationships/image" Target="../media/image54.svg"/><Relationship Id="rId15" Type="http://schemas.openxmlformats.org/officeDocument/2006/relationships/image" Target="../media/image77.png"/><Relationship Id="rId10" Type="http://schemas.microsoft.com/office/2007/relationships/hdphoto" Target="../media/hdphoto1.wdp"/><Relationship Id="rId4" Type="http://schemas.openxmlformats.org/officeDocument/2006/relationships/image" Target="../media/image53.png"/><Relationship Id="rId9" Type="http://schemas.openxmlformats.org/officeDocument/2006/relationships/image" Target="../media/image8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.png"/><Relationship Id="rId1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17" Type="http://schemas.openxmlformats.org/officeDocument/2006/relationships/image" Target="../media/image41.svg"/><Relationship Id="rId2" Type="http://schemas.openxmlformats.org/officeDocument/2006/relationships/video" Target="../media/media1.MP4"/><Relationship Id="rId16" Type="http://schemas.openxmlformats.org/officeDocument/2006/relationships/image" Target="../media/image40.png"/><Relationship Id="rId20" Type="http://schemas.openxmlformats.org/officeDocument/2006/relationships/image" Target="../media/image39.svg"/><Relationship Id="rId1" Type="http://schemas.microsoft.com/office/2007/relationships/media" Target="../media/media1.MP4"/><Relationship Id="rId6" Type="http://schemas.openxmlformats.org/officeDocument/2006/relationships/image" Target="../media/image72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80.sv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.png"/><Relationship Id="rId5" Type="http://schemas.openxmlformats.org/officeDocument/2006/relationships/image" Target="../media/image83.svg"/><Relationship Id="rId1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82.png"/><Relationship Id="rId9" Type="http://schemas.openxmlformats.org/officeDocument/2006/relationships/image" Target="../media/image51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7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microsoft.com/office/2007/relationships/hdphoto" Target="../media/hdphoto1.wdp"/><Relationship Id="rId17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.png"/><Relationship Id="rId5" Type="http://schemas.openxmlformats.org/officeDocument/2006/relationships/image" Target="../media/image83.svg"/><Relationship Id="rId15" Type="http://schemas.openxmlformats.org/officeDocument/2006/relationships/image" Target="../media/image59.png"/><Relationship Id="rId10" Type="http://schemas.openxmlformats.org/officeDocument/2006/relationships/image" Target="../media/image7.png"/><Relationship Id="rId19" Type="http://schemas.openxmlformats.org/officeDocument/2006/relationships/image" Target="../media/image25.png"/><Relationship Id="rId4" Type="http://schemas.openxmlformats.org/officeDocument/2006/relationships/image" Target="../media/image82.png"/><Relationship Id="rId9" Type="http://schemas.openxmlformats.org/officeDocument/2006/relationships/image" Target="../media/image51.svg"/><Relationship Id="rId1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8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9.svg"/><Relationship Id="rId7" Type="http://schemas.openxmlformats.org/officeDocument/2006/relationships/image" Target="../media/image30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36.svg"/><Relationship Id="rId20" Type="http://schemas.openxmlformats.org/officeDocument/2006/relationships/image" Target="../media/image38.png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2.png"/><Relationship Id="rId5" Type="http://schemas.openxmlformats.org/officeDocument/2006/relationships/image" Target="../media/image2.svg"/><Relationship Id="rId15" Type="http://schemas.openxmlformats.org/officeDocument/2006/relationships/image" Target="../media/image35.png"/><Relationship Id="rId23" Type="http://schemas.openxmlformats.org/officeDocument/2006/relationships/image" Target="../media/image41.svg"/><Relationship Id="rId10" Type="http://schemas.openxmlformats.org/officeDocument/2006/relationships/image" Target="../media/image33.png"/><Relationship Id="rId19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2.svg"/><Relationship Id="rId14" Type="http://schemas.microsoft.com/office/2007/relationships/hdphoto" Target="../media/hdphoto1.wdp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44.svg"/><Relationship Id="rId15" Type="http://schemas.openxmlformats.org/officeDocument/2006/relationships/image" Target="../media/image45.png"/><Relationship Id="rId10" Type="http://schemas.openxmlformats.org/officeDocument/2006/relationships/image" Target="../media/image7.png"/><Relationship Id="rId4" Type="http://schemas.openxmlformats.org/officeDocument/2006/relationships/image" Target="../media/image43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.png"/><Relationship Id="rId18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svg"/><Relationship Id="rId12" Type="http://schemas.openxmlformats.org/officeDocument/2006/relationships/image" Target="../media/image7.png"/><Relationship Id="rId17" Type="http://schemas.openxmlformats.org/officeDocument/2006/relationships/image" Target="../media/image25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39.svg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2.svg"/><Relationship Id="rId15" Type="http://schemas.openxmlformats.org/officeDocument/2006/relationships/image" Target="../media/image42.png"/><Relationship Id="rId10" Type="http://schemas.openxmlformats.org/officeDocument/2006/relationships/image" Target="../media/image50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49.sv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svg"/><Relationship Id="rId12" Type="http://schemas.openxmlformats.org/officeDocument/2006/relationships/image" Target="../media/image38.png"/><Relationship Id="rId17" Type="http://schemas.openxmlformats.org/officeDocument/2006/relationships/image" Target="../media/image56.png"/><Relationship Id="rId2" Type="http://schemas.openxmlformats.org/officeDocument/2006/relationships/video" Target="../media/media1.MP4"/><Relationship Id="rId16" Type="http://schemas.openxmlformats.org/officeDocument/2006/relationships/image" Target="../media/image25.png"/><Relationship Id="rId1" Type="http://schemas.microsoft.com/office/2007/relationships/media" Target="../media/media1.MP4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png"/><Relationship Id="rId3" Type="http://schemas.openxmlformats.org/officeDocument/2006/relationships/image" Target="../media/image58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2" Type="http://schemas.openxmlformats.org/officeDocument/2006/relationships/image" Target="../media/image57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60.svg"/><Relationship Id="rId1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59.png"/><Relationship Id="rId9" Type="http://schemas.openxmlformats.org/officeDocument/2006/relationships/image" Target="../media/image2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3064017" y="47930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24093D8F-319F-BD4E-602E-B23AC876A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8505" y="5043444"/>
            <a:ext cx="10295512" cy="960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A02D3F60-5AE8-DFDD-6809-CC606067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4BE4197-051E-9C8D-A2CB-F3E04EC80E85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1D47B44-B630-6B67-524C-873B058C0F8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71FA384-80AF-0EF8-6817-A8EA98902D3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12D79DE-0E42-6CD1-EA6E-C6549EB8DCF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95" y="2127590"/>
            <a:ext cx="11844175" cy="517442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8285D47-7C19-5EC7-6BCB-0793F07147D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6419" y="4199566"/>
            <a:ext cx="3295750" cy="42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02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A02D3F60-5AE8-DFDD-6809-CC606067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4BE4197-051E-9C8D-A2CB-F3E04EC80E85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1D47B44-B630-6B67-524C-873B058C0F8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71FA384-80AF-0EF8-6817-A8EA98902D3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79E8B53-8D22-2448-8C20-BF0C63883B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5392" y="2117823"/>
            <a:ext cx="12254022" cy="2194750"/>
          </a:xfrm>
          <a:prstGeom prst="rect">
            <a:avLst/>
          </a:prstGeom>
        </p:spPr>
      </p:pic>
      <p:pic>
        <p:nvPicPr>
          <p:cNvPr id="14" name="رسم 13" descr="سيدتان مع تعبئة خالصة">
            <a:extLst>
              <a:ext uri="{FF2B5EF4-FFF2-40B4-BE49-F238E27FC236}">
                <a16:creationId xmlns:a16="http://schemas.microsoft.com/office/drawing/2014/main" id="{027F318A-CE15-7EF9-8E9E-29008B4770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825565" y="3572494"/>
            <a:ext cx="914400" cy="914400"/>
          </a:xfrm>
          <a:prstGeom prst="rect">
            <a:avLst/>
          </a:prstGeom>
        </p:spPr>
      </p:pic>
      <p:pic>
        <p:nvPicPr>
          <p:cNvPr id="15" name="IMG_4150">
            <a:hlinkClick r:id="" action="ppaction://media"/>
            <a:extLst>
              <a:ext uri="{FF2B5EF4-FFF2-40B4-BE49-F238E27FC236}">
                <a16:creationId xmlns:a16="http://schemas.microsoft.com/office/drawing/2014/main" id="{3FE1633A-9D9F-C0DF-DFB8-93F779E2A6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760307" y="6371323"/>
            <a:ext cx="2594180" cy="1427137"/>
          </a:xfrm>
          <a:prstGeom prst="rect">
            <a:avLst/>
          </a:prstGeom>
        </p:spPr>
      </p:pic>
      <p:pic>
        <p:nvPicPr>
          <p:cNvPr id="16" name="رسم 15" descr="ملاحظات ملصقة مع تعبئة خالصة">
            <a:extLst>
              <a:ext uri="{FF2B5EF4-FFF2-40B4-BE49-F238E27FC236}">
                <a16:creationId xmlns:a16="http://schemas.microsoft.com/office/drawing/2014/main" id="{3C582903-2046-E575-BE87-1B0C7F26B0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2597" y="2379597"/>
            <a:ext cx="1067414" cy="106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20802" y="1250182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4100729" y="-214734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2B6C1B9B-9E7C-D9EE-C49D-333E9E7E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038" y="515653"/>
            <a:ext cx="2844822" cy="15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F93B549-3B00-2DB8-EED9-B72605D5FAB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9500" y="2045037"/>
            <a:ext cx="12071126" cy="2392231"/>
          </a:xfrm>
          <a:prstGeom prst="rect">
            <a:avLst/>
          </a:prstGeom>
        </p:spPr>
      </p:pic>
      <p:pic>
        <p:nvPicPr>
          <p:cNvPr id="9" name="IMG_4150">
            <a:hlinkClick r:id="" action="ppaction://media"/>
            <a:extLst>
              <a:ext uri="{FF2B5EF4-FFF2-40B4-BE49-F238E27FC236}">
                <a16:creationId xmlns:a16="http://schemas.microsoft.com/office/drawing/2014/main" id="{848556AF-B254-7E62-A8D0-799371C5D2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39727" y="2452446"/>
            <a:ext cx="2594180" cy="1427137"/>
          </a:xfrm>
          <a:prstGeom prst="rect">
            <a:avLst/>
          </a:prstGeom>
        </p:spPr>
      </p:pic>
      <p:pic>
        <p:nvPicPr>
          <p:cNvPr id="8" name="رسم 7" descr="سيدتان مع تعبئة خالصة">
            <a:extLst>
              <a:ext uri="{FF2B5EF4-FFF2-40B4-BE49-F238E27FC236}">
                <a16:creationId xmlns:a16="http://schemas.microsoft.com/office/drawing/2014/main" id="{9D586D8E-BD28-C66F-CF11-CCB1294BF7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7173" y="3936844"/>
            <a:ext cx="914400" cy="91440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FAB24C24-184E-8C37-56A5-D565B4B7FB10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19E82B4-F2B0-9D00-C767-FFD34A99754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FC90A8E-7EC7-2C4C-F21D-DEE37D10E220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7829" y="1282868"/>
            <a:ext cx="3055885" cy="517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F7787F-161D-37D0-F551-86A39A1722B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67D4267-31AC-A14F-16D1-52FA8F47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C2DF5CF-FD4B-9143-7F5D-98510871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A08060-7398-ABCA-DC62-D2AFB04BA4B2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9CF31493-14A9-4C5D-ACAB-2558E564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76" y="310139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5A4FD10-EDC0-B9D7-9116-F7865A2FE27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080" y="1815807"/>
            <a:ext cx="15141027" cy="6227917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851B90D8-8A8B-EEC5-A9AD-E9211BA109FF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5BFA927-73A1-2101-8F11-6C5CB342C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49F294C-9FB1-3945-7504-27AAD82BBA3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7829" y="1282868"/>
            <a:ext cx="3055885" cy="517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748528" y="8388555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 / 35 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8770FCF-8FFE-1037-8FC7-D610E970F9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109" y="1979530"/>
            <a:ext cx="11533754" cy="3621169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8768888-B5E2-515D-C043-C6E03B2FCCCC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A2849F0-2A0E-6C93-C68B-EC332ED208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83B008C-6D0A-0FDD-4A7E-CDDBD0D1D1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E9F6DA0-5D2D-1A27-401E-40D5EB95D0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0477" y="3897481"/>
            <a:ext cx="3345470" cy="340643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8789A55-76CC-ABDE-BCDA-DA20C2DED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2798" y="5991039"/>
            <a:ext cx="4237087" cy="73158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D097D13-8AD4-43E3-626E-14B86C38022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2525" y="7151062"/>
            <a:ext cx="3726503" cy="55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69C1CD5-8359-38D2-44B2-28ACBFDEC7DA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30ED728-3DAF-DC75-CF52-6FBCB30A10A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781915-83F6-3CF4-A1B4-5557E90ECC9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89A843A-1A36-D3B4-576B-0726EE85974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638" y="1866900"/>
            <a:ext cx="13214225" cy="2209992"/>
          </a:xfrm>
          <a:prstGeom prst="rect">
            <a:avLst/>
          </a:prstGeom>
        </p:spPr>
      </p:pic>
      <p:pic>
        <p:nvPicPr>
          <p:cNvPr id="26" name="رسم 25" descr="سيدتان مع تعبئة خالصة">
            <a:extLst>
              <a:ext uri="{FF2B5EF4-FFF2-40B4-BE49-F238E27FC236}">
                <a16:creationId xmlns:a16="http://schemas.microsoft.com/office/drawing/2014/main" id="{7CFC278D-6635-FE04-5ED3-17EA45AEC3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04916" y="2401541"/>
            <a:ext cx="914400" cy="914400"/>
          </a:xfrm>
          <a:prstGeom prst="rect">
            <a:avLst/>
          </a:prstGeom>
        </p:spPr>
      </p:pic>
      <p:pic>
        <p:nvPicPr>
          <p:cNvPr id="27" name="IMG_4150">
            <a:hlinkClick r:id="" action="ppaction://media"/>
            <a:extLst>
              <a:ext uri="{FF2B5EF4-FFF2-40B4-BE49-F238E27FC236}">
                <a16:creationId xmlns:a16="http://schemas.microsoft.com/office/drawing/2014/main" id="{2654DD35-DDC3-AADF-B7B0-77E2E468D9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760307" y="6371323"/>
            <a:ext cx="2594180" cy="1427137"/>
          </a:xfrm>
          <a:prstGeom prst="rect">
            <a:avLst/>
          </a:prstGeom>
        </p:spPr>
      </p:pic>
      <p:pic>
        <p:nvPicPr>
          <p:cNvPr id="25" name="رسم 24" descr="ملاحظات ملصقة مع تعبئة خالصة">
            <a:extLst>
              <a:ext uri="{FF2B5EF4-FFF2-40B4-BE49-F238E27FC236}">
                <a16:creationId xmlns:a16="http://schemas.microsoft.com/office/drawing/2014/main" id="{82D4DD17-4405-4560-AB88-16818E47EF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8700" y="1984403"/>
            <a:ext cx="1067414" cy="106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4D300C8-299A-0ECE-8AF3-DC9E2E8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29C56DB-8269-845E-1BD5-E02154596161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3E54E18-A49F-FC06-8347-E351DA897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C51C667-FA12-E79C-42F1-C1EE703D149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4D9188CE-51AB-72E3-9062-CFB72B8AA4C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31F04BF-171F-D9B9-11CC-CB56ABFA3E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2539" y="2061806"/>
            <a:ext cx="11979924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4D300C8-299A-0ECE-8AF3-DC9E2E8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DCA5B10-DABE-84F7-A16C-4D8B437DB7C7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7FCB4B6-252D-D855-1025-7812C4912F9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9A8F997-47C4-B1D7-12F8-5E26A4B8E8A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7829" y="1282868"/>
            <a:ext cx="3055885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58327"/>
              </p:ext>
            </p:extLst>
          </p:nvPr>
        </p:nvGraphicFramePr>
        <p:xfrm>
          <a:off x="1213514" y="1849619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553230" y="76469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34  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24E15FF-4458-1158-F9AE-75CADBC95D52}"/>
              </a:ext>
            </a:extLst>
          </p:cNvPr>
          <p:cNvSpPr/>
          <p:nvPr/>
        </p:nvSpPr>
        <p:spPr>
          <a:xfrm>
            <a:off x="13516394" y="279926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8-3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E43C62E-7D63-94D3-FB82-4532C0678F8F}"/>
              </a:ext>
            </a:extLst>
          </p:cNvPr>
          <p:cNvSpPr txBox="1"/>
          <p:nvPr/>
        </p:nvSpPr>
        <p:spPr>
          <a:xfrm>
            <a:off x="796802" y="2817536"/>
            <a:ext cx="5962915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000" b="1">
                <a:solidFill>
                  <a:srgbClr val="FF0000"/>
                </a:solidFill>
              </a:rPr>
              <a:t>فسري كيف يمكن حل المعادلات التربيعية على الصورة القياسية بالقانون العام ؟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2479BF7-E9E3-23B0-8C00-924EFB797C0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6506" y="2926818"/>
            <a:ext cx="3314987" cy="520491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B643FD7-6434-AAF8-02FE-14728A180F9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89745" y="2746920"/>
            <a:ext cx="4404615" cy="263081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82C30AC-BEAB-EA03-D800-05E6C47682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70622" y="2552700"/>
            <a:ext cx="9981896" cy="440642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56E3BF4-FD1C-2FC7-ACE1-72FA06879FF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2583" y="517484"/>
            <a:ext cx="10295512" cy="960203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6101014" y="4441026"/>
            <a:ext cx="979391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المعادلة 0.01 س</a:t>
            </a:r>
            <a:r>
              <a:rPr lang="ar-SA" sz="5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+0.05 س +13 اوجدي قيم  أ – ب – جـ 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يصعب حلها باكمال المربع أو التحليل  ؟ </a:t>
            </a:r>
            <a:endParaRPr lang="ar-SA" sz="5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391802-D31B-FC92-6FFA-37566D093A50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A7881818-A3F5-97BE-C325-1A92EC6ABB6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B944E8E-F571-24F2-90EB-A764B7AF4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A55744E-FA47-0F88-2585-3F4FD0E730A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0325" y="1936173"/>
            <a:ext cx="11546974" cy="278003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9C980AC-911D-7A04-743B-F81969C13D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0215" y="4574354"/>
            <a:ext cx="12718882" cy="2987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93058" y="2930312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40C85A7-9462-E648-3285-104DF3EAE169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CB82E99-B89E-C2B2-6333-2E0653478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B483348-DFB8-856B-0B31-776140E8531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B443876-92CA-AEA7-8AB2-04750E26D3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875" y="1918283"/>
            <a:ext cx="9962691" cy="2158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9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21AA8C0-46E2-2974-8977-63ED7A6C8A15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A2C6F62-B845-0155-02E3-2BD4D59DB41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F6D4A3-88ED-FF9C-2E30-573B0F298ED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A18D3EA-57B9-E6F4-B812-B7400868BD5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855" y="2167003"/>
            <a:ext cx="12177815" cy="2961579"/>
          </a:xfrm>
          <a:prstGeom prst="rect">
            <a:avLst/>
          </a:prstGeom>
        </p:spPr>
      </p:pic>
      <p:pic>
        <p:nvPicPr>
          <p:cNvPr id="10" name="رسم 9" descr="ملاحظات ملصقة مع تعبئة خالصة">
            <a:extLst>
              <a:ext uri="{FF2B5EF4-FFF2-40B4-BE49-F238E27FC236}">
                <a16:creationId xmlns:a16="http://schemas.microsoft.com/office/drawing/2014/main" id="{B44D6F06-7B7C-1A08-C237-F90EBB5492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88517" y="3338114"/>
            <a:ext cx="1067414" cy="1067414"/>
          </a:xfrm>
          <a:prstGeom prst="rect">
            <a:avLst/>
          </a:prstGeom>
        </p:spPr>
      </p:pic>
      <p:pic>
        <p:nvPicPr>
          <p:cNvPr id="23" name="رسم 22" descr="سيدتان مع تعبئة خالصة">
            <a:extLst>
              <a:ext uri="{FF2B5EF4-FFF2-40B4-BE49-F238E27FC236}">
                <a16:creationId xmlns:a16="http://schemas.microsoft.com/office/drawing/2014/main" id="{5B27A7FC-F1D0-AA71-1B85-4314EFB439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17565" y="3948328"/>
            <a:ext cx="914400" cy="914400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73F921FB-6996-E459-F74B-E55C49DB29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51208" y="1900960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85014">
            <a:off x="14562554" y="11759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844708" y="8388555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35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585F088-A6CC-BACF-A892-5A97C039410E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B528084-8C3B-B67E-EE0C-A160D21ACFB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2E4ABB7-A1B2-FD10-7D46-5413E24DC7E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4CAB322-D104-A1E7-E2AC-F0C927BD9E6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1378" y="2160806"/>
            <a:ext cx="12452159" cy="2804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905989C7-B39E-1F04-5F1E-8ED880586A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2899" y="1639159"/>
            <a:ext cx="2594180" cy="142713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C44DF40-5DB1-43EB-4E57-65B77E624C19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363E9C-3444-1568-6652-A838C18221D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66948D-180A-E548-B335-A683B5FC167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EE1385E-3DE9-8737-328A-D295E939E55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149" y="2041951"/>
            <a:ext cx="11301439" cy="2415749"/>
          </a:xfrm>
          <a:prstGeom prst="rect">
            <a:avLst/>
          </a:prstGeom>
        </p:spPr>
      </p:pic>
      <p:pic>
        <p:nvPicPr>
          <p:cNvPr id="2" name="رسم 1" descr="ملاحظات ملصقة مع تعبئة خالصة">
            <a:extLst>
              <a:ext uri="{FF2B5EF4-FFF2-40B4-BE49-F238E27FC236}">
                <a16:creationId xmlns:a16="http://schemas.microsoft.com/office/drawing/2014/main" id="{63A3C40F-EA6D-9483-A776-A1B06E7D3D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88517" y="3338114"/>
            <a:ext cx="1067414" cy="106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7573" y="-444619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3590" y="8516449"/>
            <a:ext cx="785163" cy="923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588" y="657324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97642A6-3DAF-5CFF-5DA8-3B13624322A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1562C5D-9FE6-2499-D8FD-16BA995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923085-A79F-749B-A03E-6A9E357B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415B93-0ECB-0B8C-5DD8-AB7D19B845C4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7C74DF3-839F-74A8-8553-446F725934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069" y="1706178"/>
            <a:ext cx="13826120" cy="2437727"/>
          </a:xfrm>
          <a:prstGeom prst="rect">
            <a:avLst/>
          </a:prstGeom>
        </p:spPr>
      </p:pic>
      <p:pic>
        <p:nvPicPr>
          <p:cNvPr id="20" name="رسم 19" descr="ملاحظات ملصقة مع تعبئة خالصة">
            <a:extLst>
              <a:ext uri="{FF2B5EF4-FFF2-40B4-BE49-F238E27FC236}">
                <a16:creationId xmlns:a16="http://schemas.microsoft.com/office/drawing/2014/main" id="{2D27C946-9F40-DCAE-7349-BFFAC71301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0400" y="1901406"/>
            <a:ext cx="1067414" cy="1067414"/>
          </a:xfrm>
          <a:prstGeom prst="rect">
            <a:avLst/>
          </a:prstGeom>
        </p:spPr>
      </p:pic>
      <p:pic>
        <p:nvPicPr>
          <p:cNvPr id="25" name="IMG_4150">
            <a:hlinkClick r:id="" action="ppaction://media"/>
            <a:extLst>
              <a:ext uri="{FF2B5EF4-FFF2-40B4-BE49-F238E27FC236}">
                <a16:creationId xmlns:a16="http://schemas.microsoft.com/office/drawing/2014/main" id="{6C35CDE2-2783-538E-B2CF-D1361D1C4B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74882" y="3429518"/>
            <a:ext cx="2594180" cy="1427137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2DA9A0E7-A801-E062-82B8-33D3971A85E4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B83D230-614E-068D-6989-7FABD2228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7E55B45-2099-AD2C-F156-32FE4C8599C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C35A89B-01EF-0342-FB20-3BE6B261DF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068" y="3195664"/>
            <a:ext cx="9862215" cy="1549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15707">
            <a:off x="14186126" y="-331866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228600" y="7304318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37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" descr="شعار اليوم العالمي للرياضيات 2023 png pdf - ويكي الخليج">
            <a:extLst>
              <a:ext uri="{FF2B5EF4-FFF2-40B4-BE49-F238E27FC236}">
                <a16:creationId xmlns:a16="http://schemas.microsoft.com/office/drawing/2014/main" id="{B98428FE-097C-0B14-1CFB-190FB7B3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93" y="578071"/>
            <a:ext cx="3310586" cy="17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389337D-8F64-3947-D98A-1E2B978A0570}"/>
              </a:ext>
            </a:extLst>
          </p:cNvPr>
          <p:cNvSpPr/>
          <p:nvPr/>
        </p:nvSpPr>
        <p:spPr>
          <a:xfrm>
            <a:off x="13203479" y="775037"/>
            <a:ext cx="13067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8512F98-2CED-DD58-4F10-74B5D519114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505" y="812126"/>
            <a:ext cx="10295512" cy="9602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D1F84A7-DD4D-519B-3450-7BFA1B0DAE2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1069" y="1284607"/>
            <a:ext cx="3055885" cy="51744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D87550D-80E7-F3D4-599C-7BDA11FF109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417" y="1876483"/>
            <a:ext cx="11990119" cy="75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116</Words>
  <Application>Microsoft Office PowerPoint</Application>
  <PresentationFormat>مخصص</PresentationFormat>
  <Paragraphs>47</Paragraphs>
  <Slides>17</Slides>
  <Notes>1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Childos Arabic SemiBold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49</cp:revision>
  <dcterms:created xsi:type="dcterms:W3CDTF">2006-08-16T00:00:00Z</dcterms:created>
  <dcterms:modified xsi:type="dcterms:W3CDTF">2023-04-03T00:28:22Z</dcterms:modified>
  <dc:identifier>DAFc9wIG5lg</dc:identifier>
</cp:coreProperties>
</file>