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74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69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.wdp"/><Relationship Id="rId18" Type="http://schemas.openxmlformats.org/officeDocument/2006/relationships/image" Target="../media/image41.svg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12" Type="http://schemas.openxmlformats.org/officeDocument/2006/relationships/image" Target="../media/image8.png"/><Relationship Id="rId17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hyperlink" Target="https://hulul.online/worksheet/1995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7.png"/><Relationship Id="rId5" Type="http://schemas.openxmlformats.org/officeDocument/2006/relationships/image" Target="../media/image55.svg"/><Relationship Id="rId15" Type="http://schemas.openxmlformats.org/officeDocument/2006/relationships/image" Target="../media/image57.png"/><Relationship Id="rId10" Type="http://schemas.openxmlformats.org/officeDocument/2006/relationships/image" Target="../media/image36.gif"/><Relationship Id="rId19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33.sv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microsoft.com/office/2007/relationships/hdphoto" Target="../media/hdphoto1.wdp"/><Relationship Id="rId18" Type="http://schemas.openxmlformats.org/officeDocument/2006/relationships/image" Target="../media/image40.png"/><Relationship Id="rId3" Type="http://schemas.openxmlformats.org/officeDocument/2006/relationships/image" Target="../media/image2.svg"/><Relationship Id="rId7" Type="http://schemas.openxmlformats.org/officeDocument/2006/relationships/image" Target="../media/image62.svg"/><Relationship Id="rId12" Type="http://schemas.openxmlformats.org/officeDocument/2006/relationships/image" Target="../media/image8.png"/><Relationship Id="rId17" Type="http://schemas.openxmlformats.org/officeDocument/2006/relationships/hyperlink" Target="https://hulul.online/worksheet/2044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7.png"/><Relationship Id="rId5" Type="http://schemas.openxmlformats.org/officeDocument/2006/relationships/image" Target="../media/image60.svg"/><Relationship Id="rId15" Type="http://schemas.openxmlformats.org/officeDocument/2006/relationships/image" Target="../media/image66.png"/><Relationship Id="rId10" Type="http://schemas.openxmlformats.org/officeDocument/2006/relationships/image" Target="../media/image36.gif"/><Relationship Id="rId19" Type="http://schemas.openxmlformats.org/officeDocument/2006/relationships/image" Target="../media/image41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1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11" Type="http://schemas.openxmlformats.org/officeDocument/2006/relationships/hyperlink" Target="https://hulul.online/worksheet/2050/" TargetMode="External"/><Relationship Id="rId5" Type="http://schemas.openxmlformats.org/officeDocument/2006/relationships/image" Target="../media/image48.svg"/><Relationship Id="rId15" Type="http://schemas.openxmlformats.org/officeDocument/2006/relationships/image" Target="../media/image70.png"/><Relationship Id="rId10" Type="http://schemas.openxmlformats.org/officeDocument/2006/relationships/image" Target="../media/image68.png"/><Relationship Id="rId4" Type="http://schemas.openxmlformats.org/officeDocument/2006/relationships/image" Target="../media/image47.png"/><Relationship Id="rId9" Type="http://schemas.microsoft.com/office/2007/relationships/hdphoto" Target="../media/hdphoto1.wdp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7.png"/><Relationship Id="rId18" Type="http://schemas.openxmlformats.org/officeDocument/2006/relationships/image" Target="../media/image41.svg"/><Relationship Id="rId3" Type="http://schemas.openxmlformats.org/officeDocument/2006/relationships/image" Target="../media/image72.svg"/><Relationship Id="rId21" Type="http://schemas.openxmlformats.org/officeDocument/2006/relationships/image" Target="../media/image77.png"/><Relationship Id="rId7" Type="http://schemas.openxmlformats.org/officeDocument/2006/relationships/image" Target="../media/image2.svg"/><Relationship Id="rId12" Type="http://schemas.openxmlformats.org/officeDocument/2006/relationships/image" Target="../media/image36.gif"/><Relationship Id="rId17" Type="http://schemas.openxmlformats.org/officeDocument/2006/relationships/image" Target="../media/image40.png"/><Relationship Id="rId2" Type="http://schemas.openxmlformats.org/officeDocument/2006/relationships/image" Target="../media/image71.png"/><Relationship Id="rId16" Type="http://schemas.openxmlformats.org/officeDocument/2006/relationships/hyperlink" Target="https://hulul.online/worksheet/2047/" TargetMode="External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74.svg"/><Relationship Id="rId15" Type="http://schemas.microsoft.com/office/2007/relationships/hdphoto" Target="../media/hdphoto1.wdp"/><Relationship Id="rId10" Type="http://schemas.openxmlformats.org/officeDocument/2006/relationships/image" Target="../media/image5.png"/><Relationship Id="rId19" Type="http://schemas.openxmlformats.org/officeDocument/2006/relationships/image" Target="../media/image75.png"/><Relationship Id="rId4" Type="http://schemas.openxmlformats.org/officeDocument/2006/relationships/image" Target="../media/image73.png"/><Relationship Id="rId9" Type="http://schemas.openxmlformats.org/officeDocument/2006/relationships/image" Target="../media/image50.svg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79.png"/><Relationship Id="rId3" Type="http://schemas.openxmlformats.org/officeDocument/2006/relationships/image" Target="../media/image14.svg"/><Relationship Id="rId7" Type="http://schemas.openxmlformats.org/officeDocument/2006/relationships/image" Target="../media/image29.svg"/><Relationship Id="rId12" Type="http://schemas.openxmlformats.org/officeDocument/2006/relationships/image" Target="../media/image78.png"/><Relationship Id="rId17" Type="http://schemas.openxmlformats.org/officeDocument/2006/relationships/image" Target="../media/image41.svg"/><Relationship Id="rId2" Type="http://schemas.openxmlformats.org/officeDocument/2006/relationships/image" Target="../media/image1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1.wdp"/><Relationship Id="rId5" Type="http://schemas.openxmlformats.org/officeDocument/2006/relationships/image" Target="../media/image2.svg"/><Relationship Id="rId15" Type="http://schemas.openxmlformats.org/officeDocument/2006/relationships/hyperlink" Target="https://hulul.online/worksheet/2238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1.wdp"/><Relationship Id="rId18" Type="http://schemas.openxmlformats.org/officeDocument/2006/relationships/image" Target="../media/image82.png"/><Relationship Id="rId3" Type="http://schemas.openxmlformats.org/officeDocument/2006/relationships/image" Target="../media/image74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17" Type="http://schemas.openxmlformats.org/officeDocument/2006/relationships/image" Target="../media/image41.svg"/><Relationship Id="rId2" Type="http://schemas.openxmlformats.org/officeDocument/2006/relationships/image" Target="../media/image7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72.svg"/><Relationship Id="rId15" Type="http://schemas.openxmlformats.org/officeDocument/2006/relationships/hyperlink" Target="https://hulul.online/worksheet/2241/" TargetMode="External"/><Relationship Id="rId10" Type="http://schemas.openxmlformats.org/officeDocument/2006/relationships/image" Target="../media/image36.gif"/><Relationship Id="rId19" Type="http://schemas.openxmlformats.org/officeDocument/2006/relationships/image" Target="../media/image83.png"/><Relationship Id="rId4" Type="http://schemas.openxmlformats.org/officeDocument/2006/relationships/image" Target="../media/image71.png"/><Relationship Id="rId9" Type="http://schemas.openxmlformats.org/officeDocument/2006/relationships/image" Target="../media/image2.svg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sv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55.svg"/><Relationship Id="rId12" Type="http://schemas.openxmlformats.org/officeDocument/2006/relationships/image" Target="../media/image40.png"/><Relationship Id="rId1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hyperlink" Target="https://hulul.online/worksheet/2242/" TargetMode="External"/><Relationship Id="rId5" Type="http://schemas.openxmlformats.org/officeDocument/2006/relationships/image" Target="../media/image85.svg"/><Relationship Id="rId15" Type="http://schemas.openxmlformats.org/officeDocument/2006/relationships/image" Target="../media/image87.png"/><Relationship Id="rId10" Type="http://schemas.openxmlformats.org/officeDocument/2006/relationships/image" Target="../media/image36.gif"/><Relationship Id="rId19" Type="http://schemas.microsoft.com/office/2007/relationships/hdphoto" Target="../media/hdphoto1.wdp"/><Relationship Id="rId4" Type="http://schemas.openxmlformats.org/officeDocument/2006/relationships/image" Target="../media/image84.png"/><Relationship Id="rId9" Type="http://schemas.openxmlformats.org/officeDocument/2006/relationships/image" Target="../media/image33.svg"/><Relationship Id="rId1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hyperlink" Target="https://hulul.online/worksheet/2243/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11" Type="http://schemas.openxmlformats.org/officeDocument/2006/relationships/image" Target="../media/image7.png"/><Relationship Id="rId5" Type="http://schemas.openxmlformats.org/officeDocument/2006/relationships/image" Target="../media/image48.svg"/><Relationship Id="rId15" Type="http://schemas.openxmlformats.org/officeDocument/2006/relationships/image" Target="../media/image91.png"/><Relationship Id="rId10" Type="http://schemas.openxmlformats.org/officeDocument/2006/relationships/image" Target="../media/image89.png"/><Relationship Id="rId4" Type="http://schemas.openxmlformats.org/officeDocument/2006/relationships/image" Target="../media/image47.png"/><Relationship Id="rId9" Type="http://schemas.openxmlformats.org/officeDocument/2006/relationships/image" Target="../media/image41.svg"/><Relationship Id="rId1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youtube.com/watch?v=mHukUsS1BXY" TargetMode="External"/><Relationship Id="rId18" Type="http://schemas.openxmlformats.org/officeDocument/2006/relationships/hyperlink" Target="https://www.youtube.com/watch?v=-rvPMOloYN8" TargetMode="External"/><Relationship Id="rId3" Type="http://schemas.openxmlformats.org/officeDocument/2006/relationships/image" Target="../media/image2.svg"/><Relationship Id="rId21" Type="http://schemas.openxmlformats.org/officeDocument/2006/relationships/hyperlink" Target="https://www.youtube.com/watch?v=27knZMiLgNo" TargetMode="External"/><Relationship Id="rId7" Type="http://schemas.openxmlformats.org/officeDocument/2006/relationships/image" Target="../media/image50.svg"/><Relationship Id="rId12" Type="http://schemas.microsoft.com/office/2007/relationships/hdphoto" Target="../media/hdphoto1.wdp"/><Relationship Id="rId17" Type="http://schemas.openxmlformats.org/officeDocument/2006/relationships/hyperlink" Target="https://www.youtube.com/watch?v=elOe2FF6gHI" TargetMode="External"/><Relationship Id="rId25" Type="http://schemas.openxmlformats.org/officeDocument/2006/relationships/image" Target="../media/image96.svg"/><Relationship Id="rId2" Type="http://schemas.openxmlformats.org/officeDocument/2006/relationships/image" Target="../media/image1.png"/><Relationship Id="rId16" Type="http://schemas.openxmlformats.org/officeDocument/2006/relationships/hyperlink" Target="https://www.youtube.com/watch?v=_EHmw-cB2Zc" TargetMode="External"/><Relationship Id="rId20" Type="http://schemas.openxmlformats.org/officeDocument/2006/relationships/hyperlink" Target="https://www.youtube.com/watch?v=M14qwp_s-Y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.png"/><Relationship Id="rId24" Type="http://schemas.openxmlformats.org/officeDocument/2006/relationships/image" Target="../media/image95.png"/><Relationship Id="rId5" Type="http://schemas.openxmlformats.org/officeDocument/2006/relationships/image" Target="../media/image93.svg"/><Relationship Id="rId15" Type="http://schemas.openxmlformats.org/officeDocument/2006/relationships/hyperlink" Target="https://www.youtube.com/watch?v=QeAj9roOqvo" TargetMode="External"/><Relationship Id="rId23" Type="http://schemas.openxmlformats.org/officeDocument/2006/relationships/hyperlink" Target="https://www.youtube.com/watch?v=BH9QA0sGcxk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www.youtube.com/watch?v=Pd6bFNxVHbk" TargetMode="External"/><Relationship Id="rId4" Type="http://schemas.openxmlformats.org/officeDocument/2006/relationships/image" Target="../media/image92.png"/><Relationship Id="rId9" Type="http://schemas.openxmlformats.org/officeDocument/2006/relationships/image" Target="../media/image6.svg"/><Relationship Id="rId14" Type="http://schemas.openxmlformats.org/officeDocument/2006/relationships/image" Target="../media/image94.png"/><Relationship Id="rId22" Type="http://schemas.openxmlformats.org/officeDocument/2006/relationships/hyperlink" Target="https://www.youtube.com/watch?v=78jQT0gh2B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1.wdp"/><Relationship Id="rId5" Type="http://schemas.openxmlformats.org/officeDocument/2006/relationships/image" Target="../media/image6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1.wdp"/><Relationship Id="rId18" Type="http://schemas.openxmlformats.org/officeDocument/2006/relationships/image" Target="../media/image40.png"/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12" Type="http://schemas.openxmlformats.org/officeDocument/2006/relationships/image" Target="../media/image8.png"/><Relationship Id="rId17" Type="http://schemas.openxmlformats.org/officeDocument/2006/relationships/hyperlink" Target="https://hulul.online/worksheet/1992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7.png"/><Relationship Id="rId5" Type="http://schemas.openxmlformats.org/officeDocument/2006/relationships/image" Target="../media/image31.svg"/><Relationship Id="rId15" Type="http://schemas.openxmlformats.org/officeDocument/2006/relationships/image" Target="../media/image38.png"/><Relationship Id="rId10" Type="http://schemas.openxmlformats.org/officeDocument/2006/relationships/image" Target="../media/image36.gif"/><Relationship Id="rId19" Type="http://schemas.openxmlformats.org/officeDocument/2006/relationships/image" Target="../media/image4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12" Type="http://schemas.openxmlformats.org/officeDocument/2006/relationships/image" Target="../media/image44.png"/><Relationship Id="rId17" Type="http://schemas.openxmlformats.org/officeDocument/2006/relationships/image" Target="../media/image41.sv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microsoft.com/office/2007/relationships/hdphoto" Target="../media/hdphoto1.wdp"/><Relationship Id="rId5" Type="http://schemas.openxmlformats.org/officeDocument/2006/relationships/image" Target="../media/image29.svg"/><Relationship Id="rId15" Type="http://schemas.openxmlformats.org/officeDocument/2006/relationships/hyperlink" Target="https://hulul.online/worksheet/1993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7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hyperlink" Target="https://hulul.online/worksheet/1994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12" Type="http://schemas.openxmlformats.org/officeDocument/2006/relationships/image" Target="../media/image51.png"/><Relationship Id="rId17" Type="http://schemas.openxmlformats.org/officeDocument/2006/relationships/image" Target="../media/image53.pn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microsoft.com/office/2007/relationships/hdphoto" Target="../media/hdphoto1.wdp"/><Relationship Id="rId5" Type="http://schemas.openxmlformats.org/officeDocument/2006/relationships/image" Target="../media/image48.svg"/><Relationship Id="rId15" Type="http://schemas.openxmlformats.org/officeDocument/2006/relationships/image" Target="../media/image41.svg"/><Relationship Id="rId10" Type="http://schemas.openxmlformats.org/officeDocument/2006/relationships/image" Target="../media/image8.png"/><Relationship Id="rId4" Type="http://schemas.openxmlformats.org/officeDocument/2006/relationships/image" Target="../media/image47.png"/><Relationship Id="rId9" Type="http://schemas.openxmlformats.org/officeDocument/2006/relationships/image" Target="../media/image7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74825">
            <a:off x="8482474" y="1567345"/>
            <a:ext cx="1323050" cy="24899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E2AC5E5-2FCF-EADC-0CFA-BEEDEFC5B87E}"/>
              </a:ext>
            </a:extLst>
          </p:cNvPr>
          <p:cNvSpPr/>
          <p:nvPr/>
        </p:nvSpPr>
        <p:spPr>
          <a:xfrm>
            <a:off x="4624148" y="4286982"/>
            <a:ext cx="83070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7D7C0"/>
                </a:solidFill>
                <a:effectLst/>
              </a:rPr>
              <a:t>الفاقد التعليمي للصف الثالث متوسط 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7D7C0"/>
              </a:solidFill>
              <a:effectLst/>
            </a:endParaRPr>
          </a:p>
          <a:p>
            <a:pPr algn="ctr"/>
            <a:r>
              <a:rPr lang="ar-SA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7D7C0"/>
                </a:solidFill>
                <a:effectLst/>
              </a:rPr>
              <a:t> </a:t>
            </a:r>
            <a:r>
              <a:rPr lang="ar-SA" sz="54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7D7C0"/>
                </a:solidFill>
              </a:rPr>
              <a:t>اعداد / منى الثبيتي         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8EFEC1F3-8915-16CB-27A6-032B3A6B111D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E355DFAE-FD24-8105-F133-15A07E572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59A8A49D-729D-F88F-03FC-485C62D6E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954208" y="-433694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4494" y="1278317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2156">
            <a:off x="547201" y="2261158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A8832B23-A02E-213B-FA5F-65F07C866200}"/>
              </a:ext>
            </a:extLst>
          </p:cNvPr>
          <p:cNvGrpSpPr/>
          <p:nvPr/>
        </p:nvGrpSpPr>
        <p:grpSpPr>
          <a:xfrm>
            <a:off x="1717548" y="674269"/>
            <a:ext cx="15797731" cy="8904587"/>
            <a:chOff x="0" y="-625546"/>
            <a:chExt cx="10352936" cy="7224549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623CA995-CA8C-AF2D-89C8-53212EA62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090" y="1021080"/>
              <a:ext cx="2919095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مربع نص 2">
              <a:extLst>
                <a:ext uri="{FF2B5EF4-FFF2-40B4-BE49-F238E27FC236}">
                  <a16:creationId xmlns:a16="http://schemas.microsoft.com/office/drawing/2014/main" id="{955F6BD9-BFFF-3DD3-C803-BCE374FA96DA}"/>
                </a:ext>
              </a:extLst>
            </p:cNvPr>
            <p:cNvSpPr txBox="1"/>
            <p:nvPr/>
          </p:nvSpPr>
          <p:spPr>
            <a:xfrm>
              <a:off x="3387090" y="0"/>
              <a:ext cx="2883877" cy="8088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دائرة كولبز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وسيلة شرح بيضاوية 3">
              <a:extLst>
                <a:ext uri="{FF2B5EF4-FFF2-40B4-BE49-F238E27FC236}">
                  <a16:creationId xmlns:a16="http://schemas.microsoft.com/office/drawing/2014/main" id="{259308C1-CA14-2C5E-0F81-BBF62F434216}"/>
                </a:ext>
              </a:extLst>
            </p:cNvPr>
            <p:cNvSpPr/>
            <p:nvPr/>
          </p:nvSpPr>
          <p:spPr>
            <a:xfrm>
              <a:off x="6555514" y="-625546"/>
              <a:ext cx="3797422" cy="3626016"/>
            </a:xfrm>
            <a:prstGeom prst="wedgeEllipseCallout">
              <a:avLst>
                <a:gd name="adj1" fmla="val -90479"/>
                <a:gd name="adj2" fmla="val 265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وسيلة شرح بيضاوية 4">
              <a:extLst>
                <a:ext uri="{FF2B5EF4-FFF2-40B4-BE49-F238E27FC236}">
                  <a16:creationId xmlns:a16="http://schemas.microsoft.com/office/drawing/2014/main" id="{4ACD1C4F-A9B2-54E2-398F-BB5A4F1CF8A5}"/>
                </a:ext>
              </a:extLst>
            </p:cNvPr>
            <p:cNvSpPr/>
            <p:nvPr/>
          </p:nvSpPr>
          <p:spPr>
            <a:xfrm rot="179417">
              <a:off x="6213841" y="3460833"/>
              <a:ext cx="3464827" cy="3138170"/>
            </a:xfrm>
            <a:prstGeom prst="wedgeEllipseCallout">
              <a:avLst>
                <a:gd name="adj1" fmla="val -90106"/>
                <a:gd name="adj2" fmla="val -2823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وسيلة شرح بيضاوية 5">
              <a:extLst>
                <a:ext uri="{FF2B5EF4-FFF2-40B4-BE49-F238E27FC236}">
                  <a16:creationId xmlns:a16="http://schemas.microsoft.com/office/drawing/2014/main" id="{3BB1C774-AD77-BDB7-EEF7-3712015DD546}"/>
                </a:ext>
              </a:extLst>
            </p:cNvPr>
            <p:cNvSpPr/>
            <p:nvPr/>
          </p:nvSpPr>
          <p:spPr>
            <a:xfrm>
              <a:off x="34290" y="441960"/>
              <a:ext cx="3646805" cy="2832735"/>
            </a:xfrm>
            <a:prstGeom prst="wedgeEllipseCallout">
              <a:avLst>
                <a:gd name="adj1" fmla="val 72873"/>
                <a:gd name="adj2" fmla="val 4460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4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Arial" panose="020B0604020202020204" pitchFamily="34" charset="0"/>
                </a:rPr>
                <a:t>ورقة عمل تفاعلية </a:t>
              </a:r>
              <a:endPara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وسيلة شرح بيضاوية 7">
              <a:extLst>
                <a:ext uri="{FF2B5EF4-FFF2-40B4-BE49-F238E27FC236}">
                  <a16:creationId xmlns:a16="http://schemas.microsoft.com/office/drawing/2014/main" id="{05F73DA6-135C-09BE-4C7E-DDDAC862AF1C}"/>
                </a:ext>
              </a:extLst>
            </p:cNvPr>
            <p:cNvSpPr/>
            <p:nvPr/>
          </p:nvSpPr>
          <p:spPr>
            <a:xfrm rot="21030318">
              <a:off x="0" y="3409950"/>
              <a:ext cx="3177216" cy="2967974"/>
            </a:xfrm>
            <a:prstGeom prst="wedgeEllipseCallout">
              <a:avLst>
                <a:gd name="adj1" fmla="val 102220"/>
                <a:gd name="adj2" fmla="val -132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مربع نص 9">
              <a:extLst>
                <a:ext uri="{FF2B5EF4-FFF2-40B4-BE49-F238E27FC236}">
                  <a16:creationId xmlns:a16="http://schemas.microsoft.com/office/drawing/2014/main" id="{AD2B1387-B5D4-1963-8A13-4F8549E73000}"/>
                </a:ext>
              </a:extLst>
            </p:cNvPr>
            <p:cNvSpPr txBox="1"/>
            <p:nvPr/>
          </p:nvSpPr>
          <p:spPr>
            <a:xfrm rot="20824117">
              <a:off x="5215649" y="1536006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التأمل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مربع نص 10">
              <a:extLst>
                <a:ext uri="{FF2B5EF4-FFF2-40B4-BE49-F238E27FC236}">
                  <a16:creationId xmlns:a16="http://schemas.microsoft.com/office/drawing/2014/main" id="{F5628CF5-195A-0B69-4CCC-811FC4D3D6FD}"/>
                </a:ext>
              </a:extLst>
            </p:cNvPr>
            <p:cNvSpPr txBox="1"/>
            <p:nvPr/>
          </p:nvSpPr>
          <p:spPr>
            <a:xfrm rot="1385525">
              <a:off x="4933950" y="404622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التجربة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مربع نص 11">
              <a:extLst>
                <a:ext uri="{FF2B5EF4-FFF2-40B4-BE49-F238E27FC236}">
                  <a16:creationId xmlns:a16="http://schemas.microsoft.com/office/drawing/2014/main" id="{AD5509DA-3414-29E9-7F3E-EECB3B6E2CC1}"/>
                </a:ext>
              </a:extLst>
            </p:cNvPr>
            <p:cNvSpPr txBox="1"/>
            <p:nvPr/>
          </p:nvSpPr>
          <p:spPr>
            <a:xfrm rot="20638429">
              <a:off x="2548890" y="394335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التعميم 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مربع نص 12">
              <a:extLst>
                <a:ext uri="{FF2B5EF4-FFF2-40B4-BE49-F238E27FC236}">
                  <a16:creationId xmlns:a16="http://schemas.microsoft.com/office/drawing/2014/main" id="{EBB6DA25-05FF-03F4-6FE9-0F59EF669F0C}"/>
                </a:ext>
              </a:extLst>
            </p:cNvPr>
            <p:cNvSpPr txBox="1"/>
            <p:nvPr/>
          </p:nvSpPr>
          <p:spPr>
            <a:xfrm rot="1385525">
              <a:off x="2716530" y="241554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التطبيق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80294F02-D795-A6B3-5330-5496F75A0F5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3BF055CE-C81E-E0A5-D31F-C4D050A57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1C40CEE-1D42-C5C1-6761-92C76535A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41" name="صورة 40">
            <a:extLst>
              <a:ext uri="{FF2B5EF4-FFF2-40B4-BE49-F238E27FC236}">
                <a16:creationId xmlns:a16="http://schemas.microsoft.com/office/drawing/2014/main" id="{F5565663-B0CB-5912-D771-070BBB14020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40093" y="1334126"/>
            <a:ext cx="5189670" cy="3337849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838B12C5-41C9-8B58-704E-C83305542E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20460" y="6698571"/>
            <a:ext cx="4258169" cy="1788983"/>
          </a:xfrm>
          <a:prstGeom prst="rect">
            <a:avLst/>
          </a:prstGeom>
        </p:spPr>
      </p:pic>
      <p:pic>
        <p:nvPicPr>
          <p:cNvPr id="44" name="رسم 43" descr="مستند مع تعبئة خالصة">
            <a:hlinkClick r:id="rId16"/>
            <a:extLst>
              <a:ext uri="{FF2B5EF4-FFF2-40B4-BE49-F238E27FC236}">
                <a16:creationId xmlns:a16="http://schemas.microsoft.com/office/drawing/2014/main" id="{F99A43CC-21C0-F04E-24D8-A0F0E326E4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23272" y="3229020"/>
            <a:ext cx="1196923" cy="1196923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CCE2BC5D-47FF-E22D-0D3B-D25E7953439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05486" y="6307968"/>
            <a:ext cx="4099996" cy="18060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1675814" y="7036590"/>
            <a:ext cx="2849988" cy="26896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82441" y="774760"/>
            <a:ext cx="2929932" cy="27651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40705" y="8381428"/>
            <a:ext cx="1040846" cy="108627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4836442" y="2821073"/>
            <a:ext cx="2319495" cy="692293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8BE6AF9B-3FB9-36FD-52F4-5054EB6EF326}"/>
              </a:ext>
            </a:extLst>
          </p:cNvPr>
          <p:cNvGrpSpPr/>
          <p:nvPr/>
        </p:nvGrpSpPr>
        <p:grpSpPr>
          <a:xfrm>
            <a:off x="1717548" y="674269"/>
            <a:ext cx="15797731" cy="8904587"/>
            <a:chOff x="0" y="-625546"/>
            <a:chExt cx="10352936" cy="7224549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0CB060C-9E1B-85A3-7EBB-26061060E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090" y="1021080"/>
              <a:ext cx="2919095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مربع نص 2">
              <a:extLst>
                <a:ext uri="{FF2B5EF4-FFF2-40B4-BE49-F238E27FC236}">
                  <a16:creationId xmlns:a16="http://schemas.microsoft.com/office/drawing/2014/main" id="{CDAD8D6C-8418-B5A3-97C9-4BFD1AAD7DBA}"/>
                </a:ext>
              </a:extLst>
            </p:cNvPr>
            <p:cNvSpPr txBox="1"/>
            <p:nvPr/>
          </p:nvSpPr>
          <p:spPr>
            <a:xfrm>
              <a:off x="3387090" y="0"/>
              <a:ext cx="2883877" cy="8088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دائرة كولبز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وسيلة شرح بيضاوية 3">
              <a:extLst>
                <a:ext uri="{FF2B5EF4-FFF2-40B4-BE49-F238E27FC236}">
                  <a16:creationId xmlns:a16="http://schemas.microsoft.com/office/drawing/2014/main" id="{8B7B0785-9CA7-8F51-C65C-B985D835D28D}"/>
                </a:ext>
              </a:extLst>
            </p:cNvPr>
            <p:cNvSpPr/>
            <p:nvPr/>
          </p:nvSpPr>
          <p:spPr>
            <a:xfrm>
              <a:off x="6555514" y="-625546"/>
              <a:ext cx="3797422" cy="3626016"/>
            </a:xfrm>
            <a:prstGeom prst="wedgeEllipseCallout">
              <a:avLst>
                <a:gd name="adj1" fmla="val -90479"/>
                <a:gd name="adj2" fmla="val 265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وسيلة شرح بيضاوية 4">
              <a:extLst>
                <a:ext uri="{FF2B5EF4-FFF2-40B4-BE49-F238E27FC236}">
                  <a16:creationId xmlns:a16="http://schemas.microsoft.com/office/drawing/2014/main" id="{8FBF2817-75C3-9753-EF2B-183755127B43}"/>
                </a:ext>
              </a:extLst>
            </p:cNvPr>
            <p:cNvSpPr/>
            <p:nvPr/>
          </p:nvSpPr>
          <p:spPr>
            <a:xfrm rot="179417">
              <a:off x="6213841" y="3460833"/>
              <a:ext cx="3464827" cy="3138170"/>
            </a:xfrm>
            <a:prstGeom prst="wedgeEllipseCallout">
              <a:avLst>
                <a:gd name="adj1" fmla="val -90106"/>
                <a:gd name="adj2" fmla="val -2823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وسيلة شرح بيضاوية 5">
              <a:extLst>
                <a:ext uri="{FF2B5EF4-FFF2-40B4-BE49-F238E27FC236}">
                  <a16:creationId xmlns:a16="http://schemas.microsoft.com/office/drawing/2014/main" id="{0DAFD27E-A297-3FA2-38FA-4DBFC1060E48}"/>
                </a:ext>
              </a:extLst>
            </p:cNvPr>
            <p:cNvSpPr/>
            <p:nvPr/>
          </p:nvSpPr>
          <p:spPr>
            <a:xfrm>
              <a:off x="34290" y="441960"/>
              <a:ext cx="3646805" cy="2832735"/>
            </a:xfrm>
            <a:prstGeom prst="wedgeEllipseCallout">
              <a:avLst>
                <a:gd name="adj1" fmla="val 72873"/>
                <a:gd name="adj2" fmla="val 4460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4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Arial" panose="020B0604020202020204" pitchFamily="34" charset="0"/>
                </a:rPr>
                <a:t>ورقة عمل تفاعلية </a:t>
              </a:r>
              <a:endPara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وسيلة شرح بيضاوية 7">
              <a:extLst>
                <a:ext uri="{FF2B5EF4-FFF2-40B4-BE49-F238E27FC236}">
                  <a16:creationId xmlns:a16="http://schemas.microsoft.com/office/drawing/2014/main" id="{4614513A-BDEE-5CB2-1461-CB7562AD7460}"/>
                </a:ext>
              </a:extLst>
            </p:cNvPr>
            <p:cNvSpPr/>
            <p:nvPr/>
          </p:nvSpPr>
          <p:spPr>
            <a:xfrm rot="21030318">
              <a:off x="0" y="3409950"/>
              <a:ext cx="3177216" cy="2967974"/>
            </a:xfrm>
            <a:prstGeom prst="wedgeEllipseCallout">
              <a:avLst>
                <a:gd name="adj1" fmla="val 102220"/>
                <a:gd name="adj2" fmla="val -132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مربع نص 9">
              <a:extLst>
                <a:ext uri="{FF2B5EF4-FFF2-40B4-BE49-F238E27FC236}">
                  <a16:creationId xmlns:a16="http://schemas.microsoft.com/office/drawing/2014/main" id="{0E313C39-5270-3705-4E46-180685D383F6}"/>
                </a:ext>
              </a:extLst>
            </p:cNvPr>
            <p:cNvSpPr txBox="1"/>
            <p:nvPr/>
          </p:nvSpPr>
          <p:spPr>
            <a:xfrm rot="20824117">
              <a:off x="5215649" y="1536006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التأمل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مربع نص 10">
              <a:extLst>
                <a:ext uri="{FF2B5EF4-FFF2-40B4-BE49-F238E27FC236}">
                  <a16:creationId xmlns:a16="http://schemas.microsoft.com/office/drawing/2014/main" id="{7AAA4922-F31C-8DB8-EA5A-5A3116E7DD0B}"/>
                </a:ext>
              </a:extLst>
            </p:cNvPr>
            <p:cNvSpPr txBox="1"/>
            <p:nvPr/>
          </p:nvSpPr>
          <p:spPr>
            <a:xfrm rot="1385525">
              <a:off x="4933950" y="404622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التجربة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مربع نص 11">
              <a:extLst>
                <a:ext uri="{FF2B5EF4-FFF2-40B4-BE49-F238E27FC236}">
                  <a16:creationId xmlns:a16="http://schemas.microsoft.com/office/drawing/2014/main" id="{E873B6AB-C9DF-8EA7-9E4A-E3F381DD7671}"/>
                </a:ext>
              </a:extLst>
            </p:cNvPr>
            <p:cNvSpPr txBox="1"/>
            <p:nvPr/>
          </p:nvSpPr>
          <p:spPr>
            <a:xfrm rot="20638429">
              <a:off x="2548890" y="394335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التعميم 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مربع نص 12">
              <a:extLst>
                <a:ext uri="{FF2B5EF4-FFF2-40B4-BE49-F238E27FC236}">
                  <a16:creationId xmlns:a16="http://schemas.microsoft.com/office/drawing/2014/main" id="{683279F7-59CE-FA92-9A8B-3EC48BBDDC20}"/>
                </a:ext>
              </a:extLst>
            </p:cNvPr>
            <p:cNvSpPr txBox="1"/>
            <p:nvPr/>
          </p:nvSpPr>
          <p:spPr>
            <a:xfrm rot="1385525">
              <a:off x="2716530" y="241554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التطبيق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338E627D-A9E0-3320-F8B3-F4BF2715682A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1A1C0EE8-72AD-B766-7A79-AE73595E6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585BEFD8-925C-1CD2-16FA-B061DD7DA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5F0A184-3475-F3E1-A933-14D1727ECD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3600" y="6514826"/>
            <a:ext cx="4168228" cy="191546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5390CE6-6C84-815D-FEFE-B40D6D1007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42327" y="1568813"/>
            <a:ext cx="4151349" cy="261093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379B925-0560-D562-C5A5-D6F42E23F5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70023" y="6903880"/>
            <a:ext cx="5300783" cy="2004421"/>
          </a:xfrm>
          <a:prstGeom prst="rect">
            <a:avLst/>
          </a:prstGeom>
        </p:spPr>
      </p:pic>
      <p:pic>
        <p:nvPicPr>
          <p:cNvPr id="12" name="رسم 11" descr="مستند مع تعبئة خالصة">
            <a:hlinkClick r:id="rId17"/>
            <a:extLst>
              <a:ext uri="{FF2B5EF4-FFF2-40B4-BE49-F238E27FC236}">
                <a16:creationId xmlns:a16="http://schemas.microsoft.com/office/drawing/2014/main" id="{024C07CC-211C-EE42-C0DE-698D0F90DF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05680" y="3403759"/>
            <a:ext cx="1196923" cy="11969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334" y="-48410"/>
            <a:ext cx="11213627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0200" y="5699137"/>
            <a:ext cx="909492" cy="1069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40012" y="1333500"/>
            <a:ext cx="909492" cy="10695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897E64AD-E2CA-4AC0-F6F4-EEEE4B73EF09}"/>
              </a:ext>
            </a:extLst>
          </p:cNvPr>
          <p:cNvGrpSpPr/>
          <p:nvPr/>
        </p:nvGrpSpPr>
        <p:grpSpPr>
          <a:xfrm>
            <a:off x="1717548" y="674269"/>
            <a:ext cx="15797731" cy="8904587"/>
            <a:chOff x="0" y="-625546"/>
            <a:chExt cx="10352936" cy="7224549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1CE4ECF1-4077-A121-A26B-3D6A89033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090" y="1021080"/>
              <a:ext cx="2919095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مربع نص 2">
              <a:extLst>
                <a:ext uri="{FF2B5EF4-FFF2-40B4-BE49-F238E27FC236}">
                  <a16:creationId xmlns:a16="http://schemas.microsoft.com/office/drawing/2014/main" id="{EC2FC22C-BC2D-32BE-83E0-D91820FF45F5}"/>
                </a:ext>
              </a:extLst>
            </p:cNvPr>
            <p:cNvSpPr txBox="1"/>
            <p:nvPr/>
          </p:nvSpPr>
          <p:spPr>
            <a:xfrm>
              <a:off x="3387090" y="0"/>
              <a:ext cx="2883877" cy="8088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دائرة كولبز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وسيلة شرح بيضاوية 3">
              <a:extLst>
                <a:ext uri="{FF2B5EF4-FFF2-40B4-BE49-F238E27FC236}">
                  <a16:creationId xmlns:a16="http://schemas.microsoft.com/office/drawing/2014/main" id="{A808D214-4F47-CADE-B7CF-29C79ACEBAA5}"/>
                </a:ext>
              </a:extLst>
            </p:cNvPr>
            <p:cNvSpPr/>
            <p:nvPr/>
          </p:nvSpPr>
          <p:spPr>
            <a:xfrm>
              <a:off x="6555514" y="-625546"/>
              <a:ext cx="3797422" cy="3626016"/>
            </a:xfrm>
            <a:prstGeom prst="wedgeEllipseCallout">
              <a:avLst>
                <a:gd name="adj1" fmla="val -90479"/>
                <a:gd name="adj2" fmla="val 265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وسيلة شرح بيضاوية 4">
              <a:extLst>
                <a:ext uri="{FF2B5EF4-FFF2-40B4-BE49-F238E27FC236}">
                  <a16:creationId xmlns:a16="http://schemas.microsoft.com/office/drawing/2014/main" id="{E1FE2B33-1A99-24A7-B442-8A1EA69A2DF1}"/>
                </a:ext>
              </a:extLst>
            </p:cNvPr>
            <p:cNvSpPr/>
            <p:nvPr/>
          </p:nvSpPr>
          <p:spPr>
            <a:xfrm rot="179417">
              <a:off x="6213841" y="3460833"/>
              <a:ext cx="3464827" cy="3138170"/>
            </a:xfrm>
            <a:prstGeom prst="wedgeEllipseCallout">
              <a:avLst>
                <a:gd name="adj1" fmla="val -90106"/>
                <a:gd name="adj2" fmla="val -2823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وسيلة شرح بيضاوية 5">
              <a:extLst>
                <a:ext uri="{FF2B5EF4-FFF2-40B4-BE49-F238E27FC236}">
                  <a16:creationId xmlns:a16="http://schemas.microsoft.com/office/drawing/2014/main" id="{FBAC8FE9-5452-8BBE-5712-34B674E20358}"/>
                </a:ext>
              </a:extLst>
            </p:cNvPr>
            <p:cNvSpPr/>
            <p:nvPr/>
          </p:nvSpPr>
          <p:spPr>
            <a:xfrm>
              <a:off x="34290" y="441960"/>
              <a:ext cx="3646805" cy="2832735"/>
            </a:xfrm>
            <a:prstGeom prst="wedgeEllipseCallout">
              <a:avLst>
                <a:gd name="adj1" fmla="val 72873"/>
                <a:gd name="adj2" fmla="val 4460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4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Arial" panose="020B0604020202020204" pitchFamily="34" charset="0"/>
                </a:rPr>
                <a:t>ورقة عمل تفاعلية </a:t>
              </a:r>
              <a:endPara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وسيلة شرح بيضاوية 7">
              <a:extLst>
                <a:ext uri="{FF2B5EF4-FFF2-40B4-BE49-F238E27FC236}">
                  <a16:creationId xmlns:a16="http://schemas.microsoft.com/office/drawing/2014/main" id="{DC50CA0A-5386-7E92-42FD-E33536BE892F}"/>
                </a:ext>
              </a:extLst>
            </p:cNvPr>
            <p:cNvSpPr/>
            <p:nvPr/>
          </p:nvSpPr>
          <p:spPr>
            <a:xfrm rot="21030318">
              <a:off x="0" y="3409950"/>
              <a:ext cx="3177216" cy="2967974"/>
            </a:xfrm>
            <a:prstGeom prst="wedgeEllipseCallout">
              <a:avLst>
                <a:gd name="adj1" fmla="val 102220"/>
                <a:gd name="adj2" fmla="val -132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مربع نص 9">
              <a:extLst>
                <a:ext uri="{FF2B5EF4-FFF2-40B4-BE49-F238E27FC236}">
                  <a16:creationId xmlns:a16="http://schemas.microsoft.com/office/drawing/2014/main" id="{BBDF435A-0B36-2234-3E8E-6781243BD903}"/>
                </a:ext>
              </a:extLst>
            </p:cNvPr>
            <p:cNvSpPr txBox="1"/>
            <p:nvPr/>
          </p:nvSpPr>
          <p:spPr>
            <a:xfrm rot="20824117">
              <a:off x="5215649" y="1536006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التأمل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مربع نص 10">
              <a:extLst>
                <a:ext uri="{FF2B5EF4-FFF2-40B4-BE49-F238E27FC236}">
                  <a16:creationId xmlns:a16="http://schemas.microsoft.com/office/drawing/2014/main" id="{809EB38D-CFB4-A537-EF41-387C485A47BC}"/>
                </a:ext>
              </a:extLst>
            </p:cNvPr>
            <p:cNvSpPr txBox="1"/>
            <p:nvPr/>
          </p:nvSpPr>
          <p:spPr>
            <a:xfrm rot="1385525">
              <a:off x="4933950" y="404622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التجربة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مربع نص 11">
              <a:extLst>
                <a:ext uri="{FF2B5EF4-FFF2-40B4-BE49-F238E27FC236}">
                  <a16:creationId xmlns:a16="http://schemas.microsoft.com/office/drawing/2014/main" id="{209463DA-496F-DF71-73AC-8ED7993AA372}"/>
                </a:ext>
              </a:extLst>
            </p:cNvPr>
            <p:cNvSpPr txBox="1"/>
            <p:nvPr/>
          </p:nvSpPr>
          <p:spPr>
            <a:xfrm rot="20638429">
              <a:off x="2548890" y="394335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التعميم 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مربع نص 12">
              <a:extLst>
                <a:ext uri="{FF2B5EF4-FFF2-40B4-BE49-F238E27FC236}">
                  <a16:creationId xmlns:a16="http://schemas.microsoft.com/office/drawing/2014/main" id="{FB7DED6C-9A65-934A-D1E5-FB9F72359D7E}"/>
                </a:ext>
              </a:extLst>
            </p:cNvPr>
            <p:cNvSpPr txBox="1"/>
            <p:nvPr/>
          </p:nvSpPr>
          <p:spPr>
            <a:xfrm rot="1385525">
              <a:off x="2716530" y="241554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التطبيق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BBF39DB-E7FF-712F-F55A-AD19093ECC6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F8F77DD-E0D8-4CAC-921E-E74B2CE0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1B48DD2B-CE68-A95B-0CB1-8862CA79A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C2724963-61A4-E3FA-61A9-0AD1293BD2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31723" y="1428753"/>
            <a:ext cx="4519900" cy="2295191"/>
          </a:xfrm>
          <a:prstGeom prst="rect">
            <a:avLst/>
          </a:prstGeom>
        </p:spPr>
      </p:pic>
      <p:pic>
        <p:nvPicPr>
          <p:cNvPr id="24" name="رسم 23" descr="مستند مع تعبئة خالصة">
            <a:hlinkClick r:id="rId11"/>
            <a:extLst>
              <a:ext uri="{FF2B5EF4-FFF2-40B4-BE49-F238E27FC236}">
                <a16:creationId xmlns:a16="http://schemas.microsoft.com/office/drawing/2014/main" id="{8C4068AB-54A4-9A1F-49E7-01FDDBD300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05680" y="3403759"/>
            <a:ext cx="1196923" cy="119692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EE5AE762-1877-33BA-2BC9-645D0C9E70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427768" y="6892935"/>
            <a:ext cx="3509546" cy="133985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A4C6576-BC59-DE00-BFA4-86014B001E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8564" y="6275344"/>
            <a:ext cx="3552069" cy="2057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590557">
            <a:off x="8337920" y="1558580"/>
            <a:ext cx="3555894" cy="3764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62308">
            <a:off x="5144900" y="1197731"/>
            <a:ext cx="5095025" cy="53938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9408944" y="9006107"/>
            <a:ext cx="10058684" cy="13899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09"/>
          <a:stretch>
            <a:fillRect/>
          </a:stretch>
        </p:blipFill>
        <p:spPr>
          <a:xfrm rot="-5400000">
            <a:off x="-3176463" y="8358098"/>
            <a:ext cx="7467218" cy="15495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559521" y="-249521"/>
            <a:ext cx="11213627" cy="15495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43501" y="1157130"/>
            <a:ext cx="1615799" cy="20959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454853">
            <a:off x="11247952" y="1655641"/>
            <a:ext cx="786391" cy="1479943"/>
          </a:xfrm>
          <a:prstGeom prst="rect">
            <a:avLst/>
          </a:prstGeom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BD04893-8B29-C95B-18E9-827E71630CA0}"/>
              </a:ext>
            </a:extLst>
          </p:cNvPr>
          <p:cNvGrpSpPr/>
          <p:nvPr/>
        </p:nvGrpSpPr>
        <p:grpSpPr>
          <a:xfrm>
            <a:off x="1666689" y="432310"/>
            <a:ext cx="15797731" cy="8904587"/>
            <a:chOff x="0" y="-625546"/>
            <a:chExt cx="10352936" cy="7224549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E316B6E4-401D-A485-23F1-189388560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090" y="1021080"/>
              <a:ext cx="2919095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مربع نص 2">
              <a:extLst>
                <a:ext uri="{FF2B5EF4-FFF2-40B4-BE49-F238E27FC236}">
                  <a16:creationId xmlns:a16="http://schemas.microsoft.com/office/drawing/2014/main" id="{70856F02-BA03-C557-BAB9-D3AC5E0783AA}"/>
                </a:ext>
              </a:extLst>
            </p:cNvPr>
            <p:cNvSpPr txBox="1"/>
            <p:nvPr/>
          </p:nvSpPr>
          <p:spPr>
            <a:xfrm>
              <a:off x="3387090" y="0"/>
              <a:ext cx="2883877" cy="8088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دائرة كولبز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وسيلة شرح بيضاوية 3">
              <a:extLst>
                <a:ext uri="{FF2B5EF4-FFF2-40B4-BE49-F238E27FC236}">
                  <a16:creationId xmlns:a16="http://schemas.microsoft.com/office/drawing/2014/main" id="{9FBD3F3C-51AB-2813-FF77-C3E435BD51F1}"/>
                </a:ext>
              </a:extLst>
            </p:cNvPr>
            <p:cNvSpPr/>
            <p:nvPr/>
          </p:nvSpPr>
          <p:spPr>
            <a:xfrm>
              <a:off x="6555514" y="-625546"/>
              <a:ext cx="3797422" cy="3626016"/>
            </a:xfrm>
            <a:prstGeom prst="wedgeEllipseCallout">
              <a:avLst>
                <a:gd name="adj1" fmla="val -90479"/>
                <a:gd name="adj2" fmla="val 265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وسيلة شرح بيضاوية 4">
              <a:extLst>
                <a:ext uri="{FF2B5EF4-FFF2-40B4-BE49-F238E27FC236}">
                  <a16:creationId xmlns:a16="http://schemas.microsoft.com/office/drawing/2014/main" id="{B509EB47-C917-6EFE-1D7A-1AE99EE96AE3}"/>
                </a:ext>
              </a:extLst>
            </p:cNvPr>
            <p:cNvSpPr/>
            <p:nvPr/>
          </p:nvSpPr>
          <p:spPr>
            <a:xfrm rot="179417">
              <a:off x="6213841" y="3460833"/>
              <a:ext cx="3464827" cy="3138170"/>
            </a:xfrm>
            <a:prstGeom prst="wedgeEllipseCallout">
              <a:avLst>
                <a:gd name="adj1" fmla="val -90106"/>
                <a:gd name="adj2" fmla="val -2823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وسيلة شرح بيضاوية 5">
              <a:extLst>
                <a:ext uri="{FF2B5EF4-FFF2-40B4-BE49-F238E27FC236}">
                  <a16:creationId xmlns:a16="http://schemas.microsoft.com/office/drawing/2014/main" id="{ED0D26AA-6292-A069-CFDD-A1C04F0CE0E1}"/>
                </a:ext>
              </a:extLst>
            </p:cNvPr>
            <p:cNvSpPr/>
            <p:nvPr/>
          </p:nvSpPr>
          <p:spPr>
            <a:xfrm>
              <a:off x="34290" y="441960"/>
              <a:ext cx="3646805" cy="2832735"/>
            </a:xfrm>
            <a:prstGeom prst="wedgeEllipseCallout">
              <a:avLst>
                <a:gd name="adj1" fmla="val 72873"/>
                <a:gd name="adj2" fmla="val 4460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4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Arial" panose="020B0604020202020204" pitchFamily="34" charset="0"/>
                </a:rPr>
                <a:t>ورقة عمل تفاعلية </a:t>
              </a:r>
              <a:endPara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وسيلة شرح بيضاوية 7">
              <a:extLst>
                <a:ext uri="{FF2B5EF4-FFF2-40B4-BE49-F238E27FC236}">
                  <a16:creationId xmlns:a16="http://schemas.microsoft.com/office/drawing/2014/main" id="{E295D171-1C1A-9418-0A35-A80DC832CF4D}"/>
                </a:ext>
              </a:extLst>
            </p:cNvPr>
            <p:cNvSpPr/>
            <p:nvPr/>
          </p:nvSpPr>
          <p:spPr>
            <a:xfrm rot="21030318">
              <a:off x="0" y="3409950"/>
              <a:ext cx="3177216" cy="2967974"/>
            </a:xfrm>
            <a:prstGeom prst="wedgeEllipseCallout">
              <a:avLst>
                <a:gd name="adj1" fmla="val 102220"/>
                <a:gd name="adj2" fmla="val -132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مربع نص 9">
              <a:extLst>
                <a:ext uri="{FF2B5EF4-FFF2-40B4-BE49-F238E27FC236}">
                  <a16:creationId xmlns:a16="http://schemas.microsoft.com/office/drawing/2014/main" id="{9FEDC1B4-2056-0B21-7C5F-70BDC159F6F3}"/>
                </a:ext>
              </a:extLst>
            </p:cNvPr>
            <p:cNvSpPr txBox="1"/>
            <p:nvPr/>
          </p:nvSpPr>
          <p:spPr>
            <a:xfrm rot="20824117">
              <a:off x="5215649" y="1536006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التأمل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مربع نص 10">
              <a:extLst>
                <a:ext uri="{FF2B5EF4-FFF2-40B4-BE49-F238E27FC236}">
                  <a16:creationId xmlns:a16="http://schemas.microsoft.com/office/drawing/2014/main" id="{1D37CEDD-2BC2-98AC-BB5F-4258FD4D7056}"/>
                </a:ext>
              </a:extLst>
            </p:cNvPr>
            <p:cNvSpPr txBox="1"/>
            <p:nvPr/>
          </p:nvSpPr>
          <p:spPr>
            <a:xfrm rot="1385525">
              <a:off x="4933950" y="404622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التجربة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مربع نص 11">
              <a:extLst>
                <a:ext uri="{FF2B5EF4-FFF2-40B4-BE49-F238E27FC236}">
                  <a16:creationId xmlns:a16="http://schemas.microsoft.com/office/drawing/2014/main" id="{6F635238-A2BF-64DB-BCE9-340E3D3B0741}"/>
                </a:ext>
              </a:extLst>
            </p:cNvPr>
            <p:cNvSpPr txBox="1"/>
            <p:nvPr/>
          </p:nvSpPr>
          <p:spPr>
            <a:xfrm rot="20638429">
              <a:off x="2548890" y="394335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التعميم 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مربع نص 12">
              <a:extLst>
                <a:ext uri="{FF2B5EF4-FFF2-40B4-BE49-F238E27FC236}">
                  <a16:creationId xmlns:a16="http://schemas.microsoft.com/office/drawing/2014/main" id="{B08124B5-6E88-0FDB-ACEA-A791CC9174EA}"/>
                </a:ext>
              </a:extLst>
            </p:cNvPr>
            <p:cNvSpPr txBox="1"/>
            <p:nvPr/>
          </p:nvSpPr>
          <p:spPr>
            <a:xfrm rot="1385525">
              <a:off x="2716530" y="241554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التطبيق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367F158D-F986-8B35-6834-F0001098C939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3CED5FE-57A8-AE57-02A7-95D90E601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6F584AC4-001B-0445-0A90-EC6E03C9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4" name="رسم 3" descr="مستند مع تعبئة خالصة">
            <a:hlinkClick r:id="rId16"/>
            <a:extLst>
              <a:ext uri="{FF2B5EF4-FFF2-40B4-BE49-F238E27FC236}">
                <a16:creationId xmlns:a16="http://schemas.microsoft.com/office/drawing/2014/main" id="{E10ED4D7-670E-F201-AF2D-F13EEF1BF4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48560" y="3122021"/>
            <a:ext cx="1196923" cy="119692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D24B4A4-F128-8154-0484-4FF9FFA7838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3481" y="6763702"/>
            <a:ext cx="4991533" cy="129551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800DA7F-E2C5-97DC-F8FC-5B3613FE2CB7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12604" y="1052540"/>
            <a:ext cx="5703188" cy="28105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8667FE9-865B-12A6-F108-149B2640E17B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68534" y="6546132"/>
            <a:ext cx="4152428" cy="14513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02485" y="2159422"/>
            <a:ext cx="3392004" cy="33920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57451" y="5741927"/>
            <a:ext cx="2831125" cy="3706873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B17A6DE-6262-616E-8328-EA3E1868E447}"/>
              </a:ext>
            </a:extLst>
          </p:cNvPr>
          <p:cNvGrpSpPr/>
          <p:nvPr/>
        </p:nvGrpSpPr>
        <p:grpSpPr>
          <a:xfrm>
            <a:off x="1717548" y="674269"/>
            <a:ext cx="15797731" cy="8904587"/>
            <a:chOff x="0" y="-625546"/>
            <a:chExt cx="10352936" cy="7224549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E3AF979D-139B-6362-49F0-9733E6ACE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090" y="1021080"/>
              <a:ext cx="2919095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مربع نص 2">
              <a:extLst>
                <a:ext uri="{FF2B5EF4-FFF2-40B4-BE49-F238E27FC236}">
                  <a16:creationId xmlns:a16="http://schemas.microsoft.com/office/drawing/2014/main" id="{B6F23784-B001-6C5B-10E1-A43FD5DEA9D5}"/>
                </a:ext>
              </a:extLst>
            </p:cNvPr>
            <p:cNvSpPr txBox="1"/>
            <p:nvPr/>
          </p:nvSpPr>
          <p:spPr>
            <a:xfrm>
              <a:off x="3387090" y="0"/>
              <a:ext cx="2883877" cy="8088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دائرة كولبز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وسيلة شرح بيضاوية 3">
              <a:extLst>
                <a:ext uri="{FF2B5EF4-FFF2-40B4-BE49-F238E27FC236}">
                  <a16:creationId xmlns:a16="http://schemas.microsoft.com/office/drawing/2014/main" id="{E1227B77-A64C-9536-4C29-F53CD201D731}"/>
                </a:ext>
              </a:extLst>
            </p:cNvPr>
            <p:cNvSpPr/>
            <p:nvPr/>
          </p:nvSpPr>
          <p:spPr>
            <a:xfrm>
              <a:off x="6555514" y="-625546"/>
              <a:ext cx="3797422" cy="3626016"/>
            </a:xfrm>
            <a:prstGeom prst="wedgeEllipseCallout">
              <a:avLst>
                <a:gd name="adj1" fmla="val -90479"/>
                <a:gd name="adj2" fmla="val 265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وسيلة شرح بيضاوية 4">
              <a:extLst>
                <a:ext uri="{FF2B5EF4-FFF2-40B4-BE49-F238E27FC236}">
                  <a16:creationId xmlns:a16="http://schemas.microsoft.com/office/drawing/2014/main" id="{919FBCD9-FB1C-0E4C-14E1-C7FAE9744EF6}"/>
                </a:ext>
              </a:extLst>
            </p:cNvPr>
            <p:cNvSpPr/>
            <p:nvPr/>
          </p:nvSpPr>
          <p:spPr>
            <a:xfrm rot="179417">
              <a:off x="6213841" y="3460833"/>
              <a:ext cx="3464827" cy="3138170"/>
            </a:xfrm>
            <a:prstGeom prst="wedgeEllipseCallout">
              <a:avLst>
                <a:gd name="adj1" fmla="val -90106"/>
                <a:gd name="adj2" fmla="val -2823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وسيلة شرح بيضاوية 5">
              <a:extLst>
                <a:ext uri="{FF2B5EF4-FFF2-40B4-BE49-F238E27FC236}">
                  <a16:creationId xmlns:a16="http://schemas.microsoft.com/office/drawing/2014/main" id="{BB0432A0-B319-8771-BD23-2BAE6BF52E3B}"/>
                </a:ext>
              </a:extLst>
            </p:cNvPr>
            <p:cNvSpPr/>
            <p:nvPr/>
          </p:nvSpPr>
          <p:spPr>
            <a:xfrm>
              <a:off x="34290" y="441960"/>
              <a:ext cx="3646805" cy="2832735"/>
            </a:xfrm>
            <a:prstGeom prst="wedgeEllipseCallout">
              <a:avLst>
                <a:gd name="adj1" fmla="val 72873"/>
                <a:gd name="adj2" fmla="val 4460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4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Arial" panose="020B0604020202020204" pitchFamily="34" charset="0"/>
                </a:rPr>
                <a:t>ورقة عمل تفاعلية </a:t>
              </a:r>
              <a:endPara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وسيلة شرح بيضاوية 7">
              <a:extLst>
                <a:ext uri="{FF2B5EF4-FFF2-40B4-BE49-F238E27FC236}">
                  <a16:creationId xmlns:a16="http://schemas.microsoft.com/office/drawing/2014/main" id="{476CCBAE-3489-3C01-19B4-8AD1F1DC36BE}"/>
                </a:ext>
              </a:extLst>
            </p:cNvPr>
            <p:cNvSpPr/>
            <p:nvPr/>
          </p:nvSpPr>
          <p:spPr>
            <a:xfrm rot="21030318">
              <a:off x="0" y="3409950"/>
              <a:ext cx="3177216" cy="2967974"/>
            </a:xfrm>
            <a:prstGeom prst="wedgeEllipseCallout">
              <a:avLst>
                <a:gd name="adj1" fmla="val 102220"/>
                <a:gd name="adj2" fmla="val -132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مربع نص 9">
              <a:extLst>
                <a:ext uri="{FF2B5EF4-FFF2-40B4-BE49-F238E27FC236}">
                  <a16:creationId xmlns:a16="http://schemas.microsoft.com/office/drawing/2014/main" id="{165518C2-8ACB-EBB4-2218-B4AFAD7EB9D7}"/>
                </a:ext>
              </a:extLst>
            </p:cNvPr>
            <p:cNvSpPr txBox="1"/>
            <p:nvPr/>
          </p:nvSpPr>
          <p:spPr>
            <a:xfrm rot="20824117">
              <a:off x="5215649" y="1536006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التأمل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مربع نص 10">
              <a:extLst>
                <a:ext uri="{FF2B5EF4-FFF2-40B4-BE49-F238E27FC236}">
                  <a16:creationId xmlns:a16="http://schemas.microsoft.com/office/drawing/2014/main" id="{0D10295F-93F7-2992-7B34-435948123CC1}"/>
                </a:ext>
              </a:extLst>
            </p:cNvPr>
            <p:cNvSpPr txBox="1"/>
            <p:nvPr/>
          </p:nvSpPr>
          <p:spPr>
            <a:xfrm rot="1385525">
              <a:off x="4933950" y="404622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التجربة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مربع نص 11">
              <a:extLst>
                <a:ext uri="{FF2B5EF4-FFF2-40B4-BE49-F238E27FC236}">
                  <a16:creationId xmlns:a16="http://schemas.microsoft.com/office/drawing/2014/main" id="{297733B8-011A-64EE-7632-4BC2E0A3EADA}"/>
                </a:ext>
              </a:extLst>
            </p:cNvPr>
            <p:cNvSpPr txBox="1"/>
            <p:nvPr/>
          </p:nvSpPr>
          <p:spPr>
            <a:xfrm rot="20638429">
              <a:off x="2548890" y="394335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التعميم 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مربع نص 12">
              <a:extLst>
                <a:ext uri="{FF2B5EF4-FFF2-40B4-BE49-F238E27FC236}">
                  <a16:creationId xmlns:a16="http://schemas.microsoft.com/office/drawing/2014/main" id="{8D46B542-ECD5-201F-A67E-099B0DFEFA4D}"/>
                </a:ext>
              </a:extLst>
            </p:cNvPr>
            <p:cNvSpPr txBox="1"/>
            <p:nvPr/>
          </p:nvSpPr>
          <p:spPr>
            <a:xfrm rot="1385525">
              <a:off x="2716530" y="241554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التطبيق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A3C1123-CFD7-FC8C-426B-97D49A5E0C93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04B5D5EB-2913-1A87-2DC9-FED3ECBB1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9440C545-7033-A5D7-9F77-09640F030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662F4A61-1832-B11F-2280-0173E0FDDDB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3832" y="1460549"/>
            <a:ext cx="5378880" cy="259935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2217573-35FF-8448-A2F2-7D15F342D17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8699" y="6829663"/>
            <a:ext cx="5252051" cy="153139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4D040EB0-D2A5-C1CA-6897-54805BAF1E1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3177" y="6393886"/>
            <a:ext cx="4450628" cy="1960730"/>
          </a:xfrm>
          <a:prstGeom prst="rect">
            <a:avLst/>
          </a:prstGeom>
        </p:spPr>
      </p:pic>
      <p:pic>
        <p:nvPicPr>
          <p:cNvPr id="27" name="رسم 26" descr="مستند مع تعبئة خالصة">
            <a:hlinkClick r:id="rId15"/>
            <a:extLst>
              <a:ext uri="{FF2B5EF4-FFF2-40B4-BE49-F238E27FC236}">
                <a16:creationId xmlns:a16="http://schemas.microsoft.com/office/drawing/2014/main" id="{BB5E81A3-2506-B6CC-FEE7-3CFC814D98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48560" y="3122021"/>
            <a:ext cx="1196923" cy="11969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22836" y="508693"/>
            <a:ext cx="5914551" cy="5901518"/>
            <a:chOff x="0" y="0"/>
            <a:chExt cx="7886068" cy="786869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15707">
            <a:off x="13689611" y="2404075"/>
            <a:ext cx="669661" cy="126026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2143580" y="5654501"/>
            <a:ext cx="11213627" cy="15495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7019"/>
          <a:stretch>
            <a:fillRect/>
          </a:stretch>
        </p:blipFill>
        <p:spPr>
          <a:xfrm rot="-10800000">
            <a:off x="-837288" y="9152873"/>
            <a:ext cx="9305170" cy="154951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8591"/>
          <a:stretch>
            <a:fillRect/>
          </a:stretch>
        </p:blipFill>
        <p:spPr>
          <a:xfrm>
            <a:off x="-1404258" y="-307985"/>
            <a:ext cx="8007509" cy="1549519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211920C9-CC73-1B8E-513C-263D1F4E900F}"/>
              </a:ext>
            </a:extLst>
          </p:cNvPr>
          <p:cNvGrpSpPr/>
          <p:nvPr/>
        </p:nvGrpSpPr>
        <p:grpSpPr>
          <a:xfrm>
            <a:off x="1717548" y="674269"/>
            <a:ext cx="15797731" cy="8904587"/>
            <a:chOff x="0" y="-625546"/>
            <a:chExt cx="10352936" cy="7224549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E812DDDB-0217-11C8-B501-627A25E4B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090" y="1021080"/>
              <a:ext cx="2919095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مربع نص 2">
              <a:extLst>
                <a:ext uri="{FF2B5EF4-FFF2-40B4-BE49-F238E27FC236}">
                  <a16:creationId xmlns:a16="http://schemas.microsoft.com/office/drawing/2014/main" id="{4D95838A-905B-8B60-3B6D-942B3687E8DA}"/>
                </a:ext>
              </a:extLst>
            </p:cNvPr>
            <p:cNvSpPr txBox="1"/>
            <p:nvPr/>
          </p:nvSpPr>
          <p:spPr>
            <a:xfrm>
              <a:off x="3387090" y="0"/>
              <a:ext cx="2883877" cy="8088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دائرة كولبز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وسيلة شرح بيضاوية 3">
              <a:extLst>
                <a:ext uri="{FF2B5EF4-FFF2-40B4-BE49-F238E27FC236}">
                  <a16:creationId xmlns:a16="http://schemas.microsoft.com/office/drawing/2014/main" id="{FE96BDD3-6DEF-21CE-0485-2E1555CA7248}"/>
                </a:ext>
              </a:extLst>
            </p:cNvPr>
            <p:cNvSpPr/>
            <p:nvPr/>
          </p:nvSpPr>
          <p:spPr>
            <a:xfrm>
              <a:off x="6555514" y="-625546"/>
              <a:ext cx="3797422" cy="3626016"/>
            </a:xfrm>
            <a:prstGeom prst="wedgeEllipseCallout">
              <a:avLst>
                <a:gd name="adj1" fmla="val -90479"/>
                <a:gd name="adj2" fmla="val 265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وسيلة شرح بيضاوية 4">
              <a:extLst>
                <a:ext uri="{FF2B5EF4-FFF2-40B4-BE49-F238E27FC236}">
                  <a16:creationId xmlns:a16="http://schemas.microsoft.com/office/drawing/2014/main" id="{3B94D19F-6DD5-5423-2895-FEB08582F134}"/>
                </a:ext>
              </a:extLst>
            </p:cNvPr>
            <p:cNvSpPr/>
            <p:nvPr/>
          </p:nvSpPr>
          <p:spPr>
            <a:xfrm rot="179417">
              <a:off x="6213841" y="3460833"/>
              <a:ext cx="3464827" cy="3138170"/>
            </a:xfrm>
            <a:prstGeom prst="wedgeEllipseCallout">
              <a:avLst>
                <a:gd name="adj1" fmla="val -90106"/>
                <a:gd name="adj2" fmla="val -2823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وسيلة شرح بيضاوية 5">
              <a:extLst>
                <a:ext uri="{FF2B5EF4-FFF2-40B4-BE49-F238E27FC236}">
                  <a16:creationId xmlns:a16="http://schemas.microsoft.com/office/drawing/2014/main" id="{C74BE7FE-D107-5DFB-F0D8-716B3CC6FB10}"/>
                </a:ext>
              </a:extLst>
            </p:cNvPr>
            <p:cNvSpPr/>
            <p:nvPr/>
          </p:nvSpPr>
          <p:spPr>
            <a:xfrm>
              <a:off x="34290" y="441960"/>
              <a:ext cx="3646805" cy="2832735"/>
            </a:xfrm>
            <a:prstGeom prst="wedgeEllipseCallout">
              <a:avLst>
                <a:gd name="adj1" fmla="val 72873"/>
                <a:gd name="adj2" fmla="val 4460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4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Arial" panose="020B0604020202020204" pitchFamily="34" charset="0"/>
                </a:rPr>
                <a:t>ورقة عمل تفاعلية </a:t>
              </a:r>
              <a:endPara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وسيلة شرح بيضاوية 7">
              <a:extLst>
                <a:ext uri="{FF2B5EF4-FFF2-40B4-BE49-F238E27FC236}">
                  <a16:creationId xmlns:a16="http://schemas.microsoft.com/office/drawing/2014/main" id="{7A133ED8-D3F9-99F3-9BD6-CC238157724D}"/>
                </a:ext>
              </a:extLst>
            </p:cNvPr>
            <p:cNvSpPr/>
            <p:nvPr/>
          </p:nvSpPr>
          <p:spPr>
            <a:xfrm rot="21030318">
              <a:off x="0" y="3409950"/>
              <a:ext cx="3177216" cy="2967974"/>
            </a:xfrm>
            <a:prstGeom prst="wedgeEllipseCallout">
              <a:avLst>
                <a:gd name="adj1" fmla="val 102220"/>
                <a:gd name="adj2" fmla="val -132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مربع نص 9">
              <a:extLst>
                <a:ext uri="{FF2B5EF4-FFF2-40B4-BE49-F238E27FC236}">
                  <a16:creationId xmlns:a16="http://schemas.microsoft.com/office/drawing/2014/main" id="{43033ADB-0175-C79C-074C-D4C74326CE19}"/>
                </a:ext>
              </a:extLst>
            </p:cNvPr>
            <p:cNvSpPr txBox="1"/>
            <p:nvPr/>
          </p:nvSpPr>
          <p:spPr>
            <a:xfrm rot="20824117">
              <a:off x="5215649" y="1536006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التأمل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مربع نص 10">
              <a:extLst>
                <a:ext uri="{FF2B5EF4-FFF2-40B4-BE49-F238E27FC236}">
                  <a16:creationId xmlns:a16="http://schemas.microsoft.com/office/drawing/2014/main" id="{D3FC65DB-C615-5432-62E6-870150792292}"/>
                </a:ext>
              </a:extLst>
            </p:cNvPr>
            <p:cNvSpPr txBox="1"/>
            <p:nvPr/>
          </p:nvSpPr>
          <p:spPr>
            <a:xfrm rot="1385525">
              <a:off x="4933950" y="404622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التجربة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مربع نص 11">
              <a:extLst>
                <a:ext uri="{FF2B5EF4-FFF2-40B4-BE49-F238E27FC236}">
                  <a16:creationId xmlns:a16="http://schemas.microsoft.com/office/drawing/2014/main" id="{63D02473-2380-B5DC-9959-0AB0A2C385D5}"/>
                </a:ext>
              </a:extLst>
            </p:cNvPr>
            <p:cNvSpPr txBox="1"/>
            <p:nvPr/>
          </p:nvSpPr>
          <p:spPr>
            <a:xfrm rot="20638429">
              <a:off x="2548890" y="394335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التعميم 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مربع نص 12">
              <a:extLst>
                <a:ext uri="{FF2B5EF4-FFF2-40B4-BE49-F238E27FC236}">
                  <a16:creationId xmlns:a16="http://schemas.microsoft.com/office/drawing/2014/main" id="{65DA0B62-4630-4367-FE68-38D5FA99173C}"/>
                </a:ext>
              </a:extLst>
            </p:cNvPr>
            <p:cNvSpPr txBox="1"/>
            <p:nvPr/>
          </p:nvSpPr>
          <p:spPr>
            <a:xfrm rot="1385525">
              <a:off x="2716530" y="241554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التطبيق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1901075-A325-5777-8A40-D20C75DA850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509C15BB-09D5-DC53-885D-A09DE5755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F582B27-3326-CF56-1159-CA1A5A3CB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5E65D82E-46C1-27D7-53A7-1BFC5269FD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5317" y="5915853"/>
            <a:ext cx="4942020" cy="2610817"/>
          </a:xfrm>
          <a:prstGeom prst="rect">
            <a:avLst/>
          </a:prstGeom>
        </p:spPr>
      </p:pic>
      <p:pic>
        <p:nvPicPr>
          <p:cNvPr id="8" name="رسم 7" descr="مستند مع تعبئة خالصة">
            <a:hlinkClick r:id="rId15"/>
            <a:extLst>
              <a:ext uri="{FF2B5EF4-FFF2-40B4-BE49-F238E27FC236}">
                <a16:creationId xmlns:a16="http://schemas.microsoft.com/office/drawing/2014/main" id="{25D9FF94-F809-5E27-DA29-BD76022FED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48560" y="3122021"/>
            <a:ext cx="1196923" cy="119692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A3A4F83-3225-8617-8D88-1592244B218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73547" y="1226880"/>
            <a:ext cx="5276788" cy="336400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3E53DC1-52CE-B786-F058-F0D9F050EA68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6300" y="6962823"/>
            <a:ext cx="5677392" cy="16245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954208" y="-433694"/>
            <a:ext cx="11213627" cy="154951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06721">
            <a:off x="13251704" y="644432"/>
            <a:ext cx="3072626" cy="4023078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6334" y="1601208"/>
            <a:ext cx="1277461" cy="1586655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816338" y="2841717"/>
            <a:ext cx="2319495" cy="692293"/>
          </a:xfrm>
          <a:prstGeom prst="rect">
            <a:avLst/>
          </a:prstGeom>
        </p:spPr>
      </p:pic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4991F979-B9D2-F730-08E3-6775AE7EC2EA}"/>
              </a:ext>
            </a:extLst>
          </p:cNvPr>
          <p:cNvGrpSpPr/>
          <p:nvPr/>
        </p:nvGrpSpPr>
        <p:grpSpPr>
          <a:xfrm>
            <a:off x="1717548" y="674269"/>
            <a:ext cx="15797731" cy="8904587"/>
            <a:chOff x="0" y="-625546"/>
            <a:chExt cx="10352936" cy="7224549"/>
          </a:xfrm>
        </p:grpSpPr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7B0E6E6B-88D8-1C21-2154-85221894F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090" y="1021080"/>
              <a:ext cx="2919095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مربع نص 2">
              <a:extLst>
                <a:ext uri="{FF2B5EF4-FFF2-40B4-BE49-F238E27FC236}">
                  <a16:creationId xmlns:a16="http://schemas.microsoft.com/office/drawing/2014/main" id="{938F1501-41ED-4AE1-119B-E748113CE3E8}"/>
                </a:ext>
              </a:extLst>
            </p:cNvPr>
            <p:cNvSpPr txBox="1"/>
            <p:nvPr/>
          </p:nvSpPr>
          <p:spPr>
            <a:xfrm>
              <a:off x="3387090" y="0"/>
              <a:ext cx="2883877" cy="8088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دائرة كولبز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وسيلة شرح بيضاوية 3">
              <a:extLst>
                <a:ext uri="{FF2B5EF4-FFF2-40B4-BE49-F238E27FC236}">
                  <a16:creationId xmlns:a16="http://schemas.microsoft.com/office/drawing/2014/main" id="{586339FA-17A9-2442-ACC6-000A360A08E8}"/>
                </a:ext>
              </a:extLst>
            </p:cNvPr>
            <p:cNvSpPr/>
            <p:nvPr/>
          </p:nvSpPr>
          <p:spPr>
            <a:xfrm>
              <a:off x="6555514" y="-625546"/>
              <a:ext cx="3797422" cy="3626016"/>
            </a:xfrm>
            <a:prstGeom prst="wedgeEllipseCallout">
              <a:avLst>
                <a:gd name="adj1" fmla="val -90479"/>
                <a:gd name="adj2" fmla="val 265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وسيلة شرح بيضاوية 4">
              <a:extLst>
                <a:ext uri="{FF2B5EF4-FFF2-40B4-BE49-F238E27FC236}">
                  <a16:creationId xmlns:a16="http://schemas.microsoft.com/office/drawing/2014/main" id="{A5ABB55C-3891-47A1-B6B8-6CB9F60807C6}"/>
                </a:ext>
              </a:extLst>
            </p:cNvPr>
            <p:cNvSpPr/>
            <p:nvPr/>
          </p:nvSpPr>
          <p:spPr>
            <a:xfrm rot="179417">
              <a:off x="6213841" y="3460833"/>
              <a:ext cx="3464827" cy="3138170"/>
            </a:xfrm>
            <a:prstGeom prst="wedgeEllipseCallout">
              <a:avLst>
                <a:gd name="adj1" fmla="val -90106"/>
                <a:gd name="adj2" fmla="val -2823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وسيلة شرح بيضاوية 5">
              <a:extLst>
                <a:ext uri="{FF2B5EF4-FFF2-40B4-BE49-F238E27FC236}">
                  <a16:creationId xmlns:a16="http://schemas.microsoft.com/office/drawing/2014/main" id="{AA94E61F-7FC2-3BB6-4D33-37809942E9E0}"/>
                </a:ext>
              </a:extLst>
            </p:cNvPr>
            <p:cNvSpPr/>
            <p:nvPr/>
          </p:nvSpPr>
          <p:spPr>
            <a:xfrm>
              <a:off x="34290" y="441960"/>
              <a:ext cx="3646805" cy="2832735"/>
            </a:xfrm>
            <a:prstGeom prst="wedgeEllipseCallout">
              <a:avLst>
                <a:gd name="adj1" fmla="val 72873"/>
                <a:gd name="adj2" fmla="val 4460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4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Arial" panose="020B0604020202020204" pitchFamily="34" charset="0"/>
                </a:rPr>
                <a:t>ورقة عمل تفاعلية </a:t>
              </a:r>
              <a:endPara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وسيلة شرح بيضاوية 7">
              <a:extLst>
                <a:ext uri="{FF2B5EF4-FFF2-40B4-BE49-F238E27FC236}">
                  <a16:creationId xmlns:a16="http://schemas.microsoft.com/office/drawing/2014/main" id="{BA248332-3DFF-5931-4D73-110C95BC0ED4}"/>
                </a:ext>
              </a:extLst>
            </p:cNvPr>
            <p:cNvSpPr/>
            <p:nvPr/>
          </p:nvSpPr>
          <p:spPr>
            <a:xfrm rot="21030318">
              <a:off x="0" y="3409950"/>
              <a:ext cx="3177216" cy="2967974"/>
            </a:xfrm>
            <a:prstGeom prst="wedgeEllipseCallout">
              <a:avLst>
                <a:gd name="adj1" fmla="val 102220"/>
                <a:gd name="adj2" fmla="val -132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مربع نص 9">
              <a:extLst>
                <a:ext uri="{FF2B5EF4-FFF2-40B4-BE49-F238E27FC236}">
                  <a16:creationId xmlns:a16="http://schemas.microsoft.com/office/drawing/2014/main" id="{DA78EE8E-5C3F-5FE1-7B72-D3FE3896F534}"/>
                </a:ext>
              </a:extLst>
            </p:cNvPr>
            <p:cNvSpPr txBox="1"/>
            <p:nvPr/>
          </p:nvSpPr>
          <p:spPr>
            <a:xfrm rot="20824117">
              <a:off x="5215649" y="1536006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التأمل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مربع نص 10">
              <a:extLst>
                <a:ext uri="{FF2B5EF4-FFF2-40B4-BE49-F238E27FC236}">
                  <a16:creationId xmlns:a16="http://schemas.microsoft.com/office/drawing/2014/main" id="{F7E93627-734E-697D-9B59-BE844D0FE483}"/>
                </a:ext>
              </a:extLst>
            </p:cNvPr>
            <p:cNvSpPr txBox="1"/>
            <p:nvPr/>
          </p:nvSpPr>
          <p:spPr>
            <a:xfrm rot="1385525">
              <a:off x="4933950" y="404622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التجربة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مربع نص 11">
              <a:extLst>
                <a:ext uri="{FF2B5EF4-FFF2-40B4-BE49-F238E27FC236}">
                  <a16:creationId xmlns:a16="http://schemas.microsoft.com/office/drawing/2014/main" id="{57E79136-FFFD-76A9-2CB4-1801858EE012}"/>
                </a:ext>
              </a:extLst>
            </p:cNvPr>
            <p:cNvSpPr txBox="1"/>
            <p:nvPr/>
          </p:nvSpPr>
          <p:spPr>
            <a:xfrm rot="20638429">
              <a:off x="2548890" y="394335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التعميم 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مربع نص 12">
              <a:extLst>
                <a:ext uri="{FF2B5EF4-FFF2-40B4-BE49-F238E27FC236}">
                  <a16:creationId xmlns:a16="http://schemas.microsoft.com/office/drawing/2014/main" id="{C2EF278F-E27B-8676-212F-D0992DB717FE}"/>
                </a:ext>
              </a:extLst>
            </p:cNvPr>
            <p:cNvSpPr txBox="1"/>
            <p:nvPr/>
          </p:nvSpPr>
          <p:spPr>
            <a:xfrm rot="1385525">
              <a:off x="2716530" y="241554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التطبيق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رسم 6" descr="مستند مع تعبئة خالصة">
            <a:hlinkClick r:id="rId11"/>
            <a:extLst>
              <a:ext uri="{FF2B5EF4-FFF2-40B4-BE49-F238E27FC236}">
                <a16:creationId xmlns:a16="http://schemas.microsoft.com/office/drawing/2014/main" id="{7CCAD0EF-64D0-B2A3-7646-35C09E72E4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48560" y="3122021"/>
            <a:ext cx="1196923" cy="119692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4CD0311-9BFA-65E5-444F-9B147E79BB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02011" y="1193331"/>
            <a:ext cx="4831982" cy="337066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73F5654-D146-5114-6986-13DFD831CEC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1092" y="6831555"/>
            <a:ext cx="5089235" cy="191918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7B82FE33-3B33-329C-C5AA-21F0B608B14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7FCFE"/>
              </a:clrFrom>
              <a:clrTo>
                <a:srgbClr val="F7FC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6526" y="6495819"/>
            <a:ext cx="4705460" cy="1946086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CFAF1CD0-04BC-72E4-CEB5-6FA38FFC9D5E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id="{D133DD01-0971-817F-B03F-3F09CE51D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F57E5D5E-374B-9CC5-CCBC-65D8378F0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89254" y="7607525"/>
            <a:ext cx="909492" cy="10695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89254" y="2377306"/>
            <a:ext cx="909492" cy="1069538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3FD9AD6-1BE1-F39B-8FC1-9935BFAD4DFE}"/>
              </a:ext>
            </a:extLst>
          </p:cNvPr>
          <p:cNvGrpSpPr/>
          <p:nvPr/>
        </p:nvGrpSpPr>
        <p:grpSpPr>
          <a:xfrm>
            <a:off x="1717548" y="674269"/>
            <a:ext cx="15797731" cy="8904587"/>
            <a:chOff x="0" y="-625546"/>
            <a:chExt cx="10352936" cy="7224549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4E54E513-F47A-4343-FCA3-1D07D65DF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090" y="1021080"/>
              <a:ext cx="2919095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مربع نص 2">
              <a:extLst>
                <a:ext uri="{FF2B5EF4-FFF2-40B4-BE49-F238E27FC236}">
                  <a16:creationId xmlns:a16="http://schemas.microsoft.com/office/drawing/2014/main" id="{DEB8096C-D94A-68D1-CD24-BCF12A4AFE6F}"/>
                </a:ext>
              </a:extLst>
            </p:cNvPr>
            <p:cNvSpPr txBox="1"/>
            <p:nvPr/>
          </p:nvSpPr>
          <p:spPr>
            <a:xfrm>
              <a:off x="3387090" y="0"/>
              <a:ext cx="2883877" cy="8088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دائرة كولبز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وسيلة شرح بيضاوية 3">
              <a:extLst>
                <a:ext uri="{FF2B5EF4-FFF2-40B4-BE49-F238E27FC236}">
                  <a16:creationId xmlns:a16="http://schemas.microsoft.com/office/drawing/2014/main" id="{F8450843-D976-A536-56FC-F6A2AA73C932}"/>
                </a:ext>
              </a:extLst>
            </p:cNvPr>
            <p:cNvSpPr/>
            <p:nvPr/>
          </p:nvSpPr>
          <p:spPr>
            <a:xfrm>
              <a:off x="6555514" y="-625546"/>
              <a:ext cx="3797422" cy="3626016"/>
            </a:xfrm>
            <a:prstGeom prst="wedgeEllipseCallout">
              <a:avLst>
                <a:gd name="adj1" fmla="val -90479"/>
                <a:gd name="adj2" fmla="val 265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وسيلة شرح بيضاوية 4">
              <a:extLst>
                <a:ext uri="{FF2B5EF4-FFF2-40B4-BE49-F238E27FC236}">
                  <a16:creationId xmlns:a16="http://schemas.microsoft.com/office/drawing/2014/main" id="{DDDD0D30-53DF-460A-AE38-6CEB0D482CF7}"/>
                </a:ext>
              </a:extLst>
            </p:cNvPr>
            <p:cNvSpPr/>
            <p:nvPr/>
          </p:nvSpPr>
          <p:spPr>
            <a:xfrm rot="179417">
              <a:off x="6213841" y="3460833"/>
              <a:ext cx="3464827" cy="3138170"/>
            </a:xfrm>
            <a:prstGeom prst="wedgeEllipseCallout">
              <a:avLst>
                <a:gd name="adj1" fmla="val -90106"/>
                <a:gd name="adj2" fmla="val -2823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وسيلة شرح بيضاوية 5">
              <a:extLst>
                <a:ext uri="{FF2B5EF4-FFF2-40B4-BE49-F238E27FC236}">
                  <a16:creationId xmlns:a16="http://schemas.microsoft.com/office/drawing/2014/main" id="{BC0ABB59-9964-B0F0-9B13-521764CCB7E6}"/>
                </a:ext>
              </a:extLst>
            </p:cNvPr>
            <p:cNvSpPr/>
            <p:nvPr/>
          </p:nvSpPr>
          <p:spPr>
            <a:xfrm>
              <a:off x="34290" y="441960"/>
              <a:ext cx="3646805" cy="2832735"/>
            </a:xfrm>
            <a:prstGeom prst="wedgeEllipseCallout">
              <a:avLst>
                <a:gd name="adj1" fmla="val 72873"/>
                <a:gd name="adj2" fmla="val 4460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4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Arial" panose="020B0604020202020204" pitchFamily="34" charset="0"/>
                </a:rPr>
                <a:t>ورقة عمل تفاعلية </a:t>
              </a:r>
              <a:endPara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وسيلة شرح بيضاوية 7">
              <a:extLst>
                <a:ext uri="{FF2B5EF4-FFF2-40B4-BE49-F238E27FC236}">
                  <a16:creationId xmlns:a16="http://schemas.microsoft.com/office/drawing/2014/main" id="{76035BF5-4867-477B-FFF6-4331721FF6DF}"/>
                </a:ext>
              </a:extLst>
            </p:cNvPr>
            <p:cNvSpPr/>
            <p:nvPr/>
          </p:nvSpPr>
          <p:spPr>
            <a:xfrm rot="21030318">
              <a:off x="0" y="3409950"/>
              <a:ext cx="3177216" cy="2967974"/>
            </a:xfrm>
            <a:prstGeom prst="wedgeEllipseCallout">
              <a:avLst>
                <a:gd name="adj1" fmla="val 102220"/>
                <a:gd name="adj2" fmla="val -132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مربع نص 9">
              <a:extLst>
                <a:ext uri="{FF2B5EF4-FFF2-40B4-BE49-F238E27FC236}">
                  <a16:creationId xmlns:a16="http://schemas.microsoft.com/office/drawing/2014/main" id="{BE56E553-1BC2-24F6-765D-A5BA1FEBF375}"/>
                </a:ext>
              </a:extLst>
            </p:cNvPr>
            <p:cNvSpPr txBox="1"/>
            <p:nvPr/>
          </p:nvSpPr>
          <p:spPr>
            <a:xfrm rot="20824117">
              <a:off x="5215649" y="1536006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التأمل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مربع نص 10">
              <a:extLst>
                <a:ext uri="{FF2B5EF4-FFF2-40B4-BE49-F238E27FC236}">
                  <a16:creationId xmlns:a16="http://schemas.microsoft.com/office/drawing/2014/main" id="{3A62CC38-2DE4-721E-17F4-E85A023A5F09}"/>
                </a:ext>
              </a:extLst>
            </p:cNvPr>
            <p:cNvSpPr txBox="1"/>
            <p:nvPr/>
          </p:nvSpPr>
          <p:spPr>
            <a:xfrm rot="1385525">
              <a:off x="4933950" y="404622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التجربة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مربع نص 11">
              <a:extLst>
                <a:ext uri="{FF2B5EF4-FFF2-40B4-BE49-F238E27FC236}">
                  <a16:creationId xmlns:a16="http://schemas.microsoft.com/office/drawing/2014/main" id="{CD498D67-3BAD-2C03-5FFF-180401868973}"/>
                </a:ext>
              </a:extLst>
            </p:cNvPr>
            <p:cNvSpPr txBox="1"/>
            <p:nvPr/>
          </p:nvSpPr>
          <p:spPr>
            <a:xfrm rot="20638429">
              <a:off x="2548890" y="394335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التعميم 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مربع نص 12">
              <a:extLst>
                <a:ext uri="{FF2B5EF4-FFF2-40B4-BE49-F238E27FC236}">
                  <a16:creationId xmlns:a16="http://schemas.microsoft.com/office/drawing/2014/main" id="{882F1643-47FB-FFD5-6D1D-3FBDD80E22ED}"/>
                </a:ext>
              </a:extLst>
            </p:cNvPr>
            <p:cNvSpPr txBox="1"/>
            <p:nvPr/>
          </p:nvSpPr>
          <p:spPr>
            <a:xfrm rot="1385525">
              <a:off x="2716530" y="241554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التطبيق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رسم 4" descr="مستند مع تعبئة خالصة">
            <a:hlinkClick r:id="rId7"/>
            <a:extLst>
              <a:ext uri="{FF2B5EF4-FFF2-40B4-BE49-F238E27FC236}">
                <a16:creationId xmlns:a16="http://schemas.microsoft.com/office/drawing/2014/main" id="{3E2EEE75-F806-B8A5-6D0E-F5B1DDEA3F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48560" y="3122021"/>
            <a:ext cx="1196923" cy="1196923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36BF6F2F-DC08-AA33-5434-7961D5B6B7B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DF8FD"/>
              </a:clrFrom>
              <a:clrTo>
                <a:srgbClr val="EDF8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4308" y="6344724"/>
            <a:ext cx="4906646" cy="233233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03EBA45F-4C94-873C-6F57-1376A5D745B3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D5CC30BF-ADA6-9951-B75D-2BCF18C53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EE90CE7-EF08-6A35-ADBD-474732FB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B15AE4B9-5B59-E97E-989D-5F06B17C770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11314" y="1257313"/>
            <a:ext cx="5543793" cy="349147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A38E22E-425A-3901-B290-0160F6F8F2D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4059" y="6838314"/>
            <a:ext cx="5794554" cy="19295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9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71518" y="752720"/>
            <a:ext cx="6010954" cy="240307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6877" y="7806981"/>
            <a:ext cx="1145853" cy="148636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845406">
            <a:off x="12020000" y="-50944"/>
            <a:ext cx="777121" cy="1462498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99BBAB22-94F6-6FC8-40CB-0A5AEE59868E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C93DA2D-6411-42A6-ED41-DF4238869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0CA9F5A6-3263-D4EB-D781-E098ACA19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026" name="Picture 2">
            <a:hlinkClick r:id="rId13"/>
            <a:extLst>
              <a:ext uri="{FF2B5EF4-FFF2-40B4-BE49-F238E27FC236}">
                <a16:creationId xmlns:a16="http://schemas.microsoft.com/office/drawing/2014/main" id="{376D3BF5-1DA1-CE40-7455-0AF52150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975" y="2958851"/>
            <a:ext cx="1860342" cy="18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C32AF2D8-D4EF-82C0-C508-E84F514E3894}"/>
              </a:ext>
            </a:extLst>
          </p:cNvPr>
          <p:cNvSpPr/>
          <p:nvPr/>
        </p:nvSpPr>
        <p:spPr>
          <a:xfrm>
            <a:off x="6858000" y="1359734"/>
            <a:ext cx="4855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>
                <a:ln/>
                <a:solidFill>
                  <a:schemeClr val="accent3"/>
                </a:solidFill>
                <a:effectLst/>
              </a:rPr>
              <a:t>منصة عين التعليمية </a:t>
            </a:r>
          </a:p>
        </p:txBody>
      </p:sp>
      <p:pic>
        <p:nvPicPr>
          <p:cNvPr id="31" name="Picture 2">
            <a:hlinkClick r:id="rId15"/>
            <a:extLst>
              <a:ext uri="{FF2B5EF4-FFF2-40B4-BE49-F238E27FC236}">
                <a16:creationId xmlns:a16="http://schemas.microsoft.com/office/drawing/2014/main" id="{FB6DA39C-6DBA-FFF6-5773-835EF62F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32" y="2873271"/>
            <a:ext cx="1860342" cy="18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2">
            <a:hlinkClick r:id="rId16"/>
            <a:extLst>
              <a:ext uri="{FF2B5EF4-FFF2-40B4-BE49-F238E27FC236}">
                <a16:creationId xmlns:a16="http://schemas.microsoft.com/office/drawing/2014/main" id="{321BE4D4-4139-9D31-0CC8-E7FA56B8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21" y="2832635"/>
            <a:ext cx="1860342" cy="18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>
            <a:hlinkClick r:id="rId17"/>
            <a:extLst>
              <a:ext uri="{FF2B5EF4-FFF2-40B4-BE49-F238E27FC236}">
                <a16:creationId xmlns:a16="http://schemas.microsoft.com/office/drawing/2014/main" id="{13482493-D155-D941-63E2-AAE3D59E1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52" y="2890078"/>
            <a:ext cx="1860342" cy="18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>
            <a:hlinkClick r:id="rId18"/>
            <a:extLst>
              <a:ext uri="{FF2B5EF4-FFF2-40B4-BE49-F238E27FC236}">
                <a16:creationId xmlns:a16="http://schemas.microsoft.com/office/drawing/2014/main" id="{9D922A99-A1E5-470D-23C5-2D5D8E5C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96" y="2951231"/>
            <a:ext cx="1860342" cy="18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>
            <a:hlinkClick r:id="rId19"/>
            <a:extLst>
              <a:ext uri="{FF2B5EF4-FFF2-40B4-BE49-F238E27FC236}">
                <a16:creationId xmlns:a16="http://schemas.microsoft.com/office/drawing/2014/main" id="{8F3DAA5C-B7D2-2B7F-2CA2-905DB030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560" y="2880360"/>
            <a:ext cx="1860342" cy="18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>
            <a:hlinkClick r:id="rId20"/>
            <a:extLst>
              <a:ext uri="{FF2B5EF4-FFF2-40B4-BE49-F238E27FC236}">
                <a16:creationId xmlns:a16="http://schemas.microsoft.com/office/drawing/2014/main" id="{5209DACB-9874-F5BB-A902-A184520C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33" y="5317898"/>
            <a:ext cx="1860342" cy="18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>
            <a:hlinkClick r:id="rId21"/>
            <a:extLst>
              <a:ext uri="{FF2B5EF4-FFF2-40B4-BE49-F238E27FC236}">
                <a16:creationId xmlns:a16="http://schemas.microsoft.com/office/drawing/2014/main" id="{C2076988-A070-A340-77DC-23FAAAB9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58" y="5255804"/>
            <a:ext cx="1860342" cy="18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>
            <a:hlinkClick r:id="rId22"/>
            <a:extLst>
              <a:ext uri="{FF2B5EF4-FFF2-40B4-BE49-F238E27FC236}">
                <a16:creationId xmlns:a16="http://schemas.microsoft.com/office/drawing/2014/main" id="{28E29148-3D2A-307F-F708-7BF1CEEC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792" y="5291900"/>
            <a:ext cx="1860342" cy="18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>
            <a:hlinkClick r:id="rId23"/>
            <a:extLst>
              <a:ext uri="{FF2B5EF4-FFF2-40B4-BE49-F238E27FC236}">
                <a16:creationId xmlns:a16="http://schemas.microsoft.com/office/drawing/2014/main" id="{C3930D94-9672-C74E-085A-0FAD2E22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806" y="5186020"/>
            <a:ext cx="1860342" cy="18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2">
            <a:hlinkClick r:id="rId17"/>
            <a:extLst>
              <a:ext uri="{FF2B5EF4-FFF2-40B4-BE49-F238E27FC236}">
                <a16:creationId xmlns:a16="http://schemas.microsoft.com/office/drawing/2014/main" id="{0FDCEA0F-DD35-2CF8-F619-86BA84FE9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975" y="5246607"/>
            <a:ext cx="1860342" cy="18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E5E98CD-AE78-59C0-908F-10A7F5B1DF49}"/>
              </a:ext>
            </a:extLst>
          </p:cNvPr>
          <p:cNvSpPr txBox="1"/>
          <p:nvPr/>
        </p:nvSpPr>
        <p:spPr>
          <a:xfrm>
            <a:off x="9730309" y="7806981"/>
            <a:ext cx="589069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500" b="1"/>
              <a:t>اضغط على الملصق لمتابعة المنصة </a:t>
            </a:r>
          </a:p>
        </p:txBody>
      </p:sp>
      <p:pic>
        <p:nvPicPr>
          <p:cNvPr id="8" name="رسم 7" descr="إيماءة انتظار مع تعبئة خالصة">
            <a:extLst>
              <a:ext uri="{FF2B5EF4-FFF2-40B4-BE49-F238E27FC236}">
                <a16:creationId xmlns:a16="http://schemas.microsoft.com/office/drawing/2014/main" id="{678AFC96-F794-E7A4-A7D8-2F837BB3A87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222384" y="7658100"/>
            <a:ext cx="664816" cy="664816"/>
          </a:xfrm>
          <a:prstGeom prst="rect">
            <a:avLst/>
          </a:prstGeom>
        </p:spPr>
      </p:pic>
      <p:pic>
        <p:nvPicPr>
          <p:cNvPr id="9" name="Picture 2">
            <a:hlinkClick r:id="rId20"/>
            <a:extLst>
              <a:ext uri="{FF2B5EF4-FFF2-40B4-BE49-F238E27FC236}">
                <a16:creationId xmlns:a16="http://schemas.microsoft.com/office/drawing/2014/main" id="{8DEE79DB-C7F1-2C4C-DB08-9A332E669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63" y="5347977"/>
            <a:ext cx="1860342" cy="18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9">
            <a:extLst>
              <a:ext uri="{FF2B5EF4-FFF2-40B4-BE49-F238E27FC236}">
                <a16:creationId xmlns:a16="http://schemas.microsoft.com/office/drawing/2014/main" id="{2984B0D3-DC35-0D7D-4385-46F79BD47BE6}"/>
              </a:ext>
            </a:extLst>
          </p:cNvPr>
          <p:cNvGrpSpPr/>
          <p:nvPr/>
        </p:nvGrpSpPr>
        <p:grpSpPr>
          <a:xfrm>
            <a:off x="5088788" y="8493855"/>
            <a:ext cx="7715250" cy="1312536"/>
            <a:chOff x="0" y="0"/>
            <a:chExt cx="10287000" cy="1750048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52FFB68C-BD67-6E85-E7B1-EDFDB7B969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0287000" cy="1750048"/>
              <a:chOff x="0" y="0"/>
              <a:chExt cx="13271500" cy="2257778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F53428E-B7CB-3AC1-A008-D78DEDA0968F}"/>
                  </a:ext>
                </a:extLst>
              </p:cNvPr>
              <p:cNvSpPr/>
              <p:nvPr/>
            </p:nvSpPr>
            <p:spPr>
              <a:xfrm>
                <a:off x="16351" y="0"/>
                <a:ext cx="119052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11905228" h="2257821">
                    <a:moveTo>
                      <a:pt x="618649" y="0"/>
                    </a:moveTo>
                    <a:cubicBezTo>
                      <a:pt x="501749" y="0"/>
                      <a:pt x="406982" y="94766"/>
                      <a:pt x="406982" y="211667"/>
                    </a:cubicBezTo>
                    <a:lnTo>
                      <a:pt x="406982" y="282222"/>
                    </a:lnTo>
                    <a:cubicBezTo>
                      <a:pt x="406982" y="399122"/>
                      <a:pt x="501749" y="493889"/>
                      <a:pt x="618649" y="493889"/>
                    </a:cubicBezTo>
                    <a:cubicBezTo>
                      <a:pt x="735549" y="493889"/>
                      <a:pt x="830316" y="399122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2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moveTo>
                      <a:pt x="1952149" y="0"/>
                    </a:moveTo>
                    <a:cubicBezTo>
                      <a:pt x="1835249" y="0"/>
                      <a:pt x="1740482" y="94766"/>
                      <a:pt x="1740482" y="211667"/>
                    </a:cubicBezTo>
                    <a:lnTo>
                      <a:pt x="1740482" y="282222"/>
                    </a:lnTo>
                    <a:cubicBezTo>
                      <a:pt x="1740482" y="399122"/>
                      <a:pt x="1835249" y="493889"/>
                      <a:pt x="1952149" y="493889"/>
                    </a:cubicBezTo>
                    <a:cubicBezTo>
                      <a:pt x="2069049" y="493889"/>
                      <a:pt x="2163816" y="399122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94766"/>
                      <a:pt x="2069049" y="0"/>
                      <a:pt x="1952149" y="0"/>
                    </a:cubicBezTo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5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3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8" y="1372839"/>
                      <a:pt x="2569608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moveTo>
                      <a:pt x="3285649" y="0"/>
                    </a:moveTo>
                    <a:cubicBezTo>
                      <a:pt x="3168749" y="0"/>
                      <a:pt x="3073982" y="94766"/>
                      <a:pt x="3073982" y="211667"/>
                    </a:cubicBezTo>
                    <a:lnTo>
                      <a:pt x="3073982" y="282222"/>
                    </a:lnTo>
                    <a:cubicBezTo>
                      <a:pt x="3073982" y="399122"/>
                      <a:pt x="3168749" y="493889"/>
                      <a:pt x="3285649" y="493889"/>
                    </a:cubicBezTo>
                    <a:cubicBezTo>
                      <a:pt x="3402549" y="493889"/>
                      <a:pt x="3497316" y="399122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5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7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3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299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7482" y="399122"/>
                      <a:pt x="4502249" y="493889"/>
                      <a:pt x="4619149" y="493889"/>
                    </a:cubicBezTo>
                    <a:cubicBezTo>
                      <a:pt x="4736049" y="493889"/>
                      <a:pt x="4830816" y="399122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5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7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3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799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5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moveTo>
                      <a:pt x="5952649" y="0"/>
                    </a:moveTo>
                    <a:cubicBezTo>
                      <a:pt x="5835749" y="0"/>
                      <a:pt x="5740982" y="94766"/>
                      <a:pt x="5740982" y="211667"/>
                    </a:cubicBezTo>
                    <a:lnTo>
                      <a:pt x="5740982" y="282222"/>
                    </a:lnTo>
                    <a:cubicBezTo>
                      <a:pt x="5740982" y="399122"/>
                      <a:pt x="5835749" y="493889"/>
                      <a:pt x="5952649" y="493889"/>
                    </a:cubicBezTo>
                    <a:cubicBezTo>
                      <a:pt x="6069549" y="493889"/>
                      <a:pt x="6164316" y="399122"/>
                      <a:pt x="6164316" y="282222"/>
                    </a:cubicBezTo>
                    <a:lnTo>
                      <a:pt x="6164316" y="211667"/>
                    </a:lnTo>
                    <a:cubicBezTo>
                      <a:pt x="6164316" y="94766"/>
                      <a:pt x="6069549" y="0"/>
                      <a:pt x="5952649" y="0"/>
                    </a:cubicBezTo>
                    <a:moveTo>
                      <a:pt x="5733433" y="969998"/>
                    </a:moveTo>
                    <a:cubicBezTo>
                      <a:pt x="5734632" y="961884"/>
                      <a:pt x="5723202" y="958709"/>
                      <a:pt x="5720027" y="966258"/>
                    </a:cubicBezTo>
                    <a:lnTo>
                      <a:pt x="5566004" y="1325598"/>
                    </a:lnTo>
                    <a:cubicBezTo>
                      <a:pt x="5543748" y="1377518"/>
                      <a:pt x="5492672" y="1411161"/>
                      <a:pt x="5436182" y="1411111"/>
                    </a:cubicBezTo>
                    <a:lnTo>
                      <a:pt x="5371130" y="1411111"/>
                    </a:lnTo>
                    <a:cubicBezTo>
                      <a:pt x="5359265" y="1411122"/>
                      <a:pt x="5348191" y="1405168"/>
                      <a:pt x="5341655" y="1395265"/>
                    </a:cubicBezTo>
                    <a:cubicBezTo>
                      <a:pt x="5335120" y="1385363"/>
                      <a:pt x="5334000" y="1372839"/>
                      <a:pt x="5338674" y="1361934"/>
                    </a:cubicBezTo>
                    <a:lnTo>
                      <a:pt x="5529316" y="917222"/>
                    </a:lnTo>
                    <a:lnTo>
                      <a:pt x="5599448" y="741821"/>
                    </a:lnTo>
                    <a:cubicBezTo>
                      <a:pt x="5642318" y="634683"/>
                      <a:pt x="5746095" y="564437"/>
                      <a:pt x="5861491" y="564444"/>
                    </a:cubicBezTo>
                    <a:lnTo>
                      <a:pt x="6043807" y="564444"/>
                    </a:lnTo>
                    <a:cubicBezTo>
                      <a:pt x="6159203" y="564437"/>
                      <a:pt x="6262980" y="634683"/>
                      <a:pt x="6305850" y="741821"/>
                    </a:cubicBezTo>
                    <a:lnTo>
                      <a:pt x="6375982" y="917222"/>
                    </a:lnTo>
                    <a:lnTo>
                      <a:pt x="6566553" y="1361934"/>
                    </a:lnTo>
                    <a:cubicBezTo>
                      <a:pt x="6571228" y="1372839"/>
                      <a:pt x="6570107" y="1385363"/>
                      <a:pt x="6563572" y="1395265"/>
                    </a:cubicBezTo>
                    <a:cubicBezTo>
                      <a:pt x="6557037" y="1405168"/>
                      <a:pt x="6545962" y="1411122"/>
                      <a:pt x="6534097" y="1411111"/>
                    </a:cubicBezTo>
                    <a:lnTo>
                      <a:pt x="6469045" y="1411111"/>
                    </a:lnTo>
                    <a:cubicBezTo>
                      <a:pt x="6412607" y="1411105"/>
                      <a:pt x="6361601" y="1377471"/>
                      <a:pt x="6339364" y="1325598"/>
                    </a:cubicBezTo>
                    <a:lnTo>
                      <a:pt x="6185341" y="966258"/>
                    </a:lnTo>
                    <a:cubicBezTo>
                      <a:pt x="6182096" y="958709"/>
                      <a:pt x="6170736" y="961884"/>
                      <a:pt x="6171865" y="969998"/>
                    </a:cubicBezTo>
                    <a:lnTo>
                      <a:pt x="6234871" y="1411111"/>
                    </a:lnTo>
                    <a:lnTo>
                      <a:pt x="6302252" y="2219607"/>
                    </a:lnTo>
                    <a:cubicBezTo>
                      <a:pt x="6303060" y="2229429"/>
                      <a:pt x="6299723" y="2239141"/>
                      <a:pt x="6293048" y="2246392"/>
                    </a:cubicBezTo>
                    <a:cubicBezTo>
                      <a:pt x="6286374" y="2253643"/>
                      <a:pt x="6276970" y="2257771"/>
                      <a:pt x="6267115" y="2257778"/>
                    </a:cubicBezTo>
                    <a:lnTo>
                      <a:pt x="6213281" y="2257778"/>
                    </a:lnTo>
                    <a:cubicBezTo>
                      <a:pt x="6144299" y="2257786"/>
                      <a:pt x="6085423" y="2207921"/>
                      <a:pt x="6074075" y="2139879"/>
                    </a:cubicBezTo>
                    <a:lnTo>
                      <a:pt x="5959704" y="1452880"/>
                    </a:lnTo>
                    <a:cubicBezTo>
                      <a:pt x="5958364" y="1444978"/>
                      <a:pt x="5947075" y="1444978"/>
                      <a:pt x="5945735" y="1452880"/>
                    </a:cubicBezTo>
                    <a:lnTo>
                      <a:pt x="5831294" y="2139879"/>
                    </a:lnTo>
                    <a:cubicBezTo>
                      <a:pt x="5819942" y="2207948"/>
                      <a:pt x="5761025" y="2257821"/>
                      <a:pt x="5692017" y="2257778"/>
                    </a:cubicBezTo>
                    <a:lnTo>
                      <a:pt x="5638183" y="2257778"/>
                    </a:lnTo>
                    <a:cubicBezTo>
                      <a:pt x="5628328" y="2257771"/>
                      <a:pt x="5618924" y="2253643"/>
                      <a:pt x="5612250" y="2246392"/>
                    </a:cubicBezTo>
                    <a:cubicBezTo>
                      <a:pt x="5605575" y="2239141"/>
                      <a:pt x="5602238" y="2229429"/>
                      <a:pt x="5603046" y="2219607"/>
                    </a:cubicBezTo>
                    <a:lnTo>
                      <a:pt x="5670427" y="1411111"/>
                    </a:lnTo>
                    <a:lnTo>
                      <a:pt x="5733433" y="969998"/>
                    </a:lnTo>
                    <a:moveTo>
                      <a:pt x="7286149" y="0"/>
                    </a:moveTo>
                    <a:cubicBezTo>
                      <a:pt x="7169248" y="0"/>
                      <a:pt x="7074482" y="94766"/>
                      <a:pt x="7074482" y="211667"/>
                    </a:cubicBezTo>
                    <a:lnTo>
                      <a:pt x="7074482" y="282222"/>
                    </a:lnTo>
                    <a:cubicBezTo>
                      <a:pt x="7074482" y="399122"/>
                      <a:pt x="7169248" y="493889"/>
                      <a:pt x="7286149" y="493889"/>
                    </a:cubicBezTo>
                    <a:cubicBezTo>
                      <a:pt x="7403050" y="493889"/>
                      <a:pt x="7497816" y="399122"/>
                      <a:pt x="7497816" y="282222"/>
                    </a:cubicBezTo>
                    <a:lnTo>
                      <a:pt x="7497816" y="211667"/>
                    </a:lnTo>
                    <a:cubicBezTo>
                      <a:pt x="7497816" y="94766"/>
                      <a:pt x="7403050" y="0"/>
                      <a:pt x="7286149" y="0"/>
                    </a:cubicBezTo>
                    <a:moveTo>
                      <a:pt x="7066933" y="969998"/>
                    </a:moveTo>
                    <a:cubicBezTo>
                      <a:pt x="7068132" y="961884"/>
                      <a:pt x="7056703" y="958709"/>
                      <a:pt x="7053528" y="966258"/>
                    </a:cubicBezTo>
                    <a:lnTo>
                      <a:pt x="6899504" y="1325598"/>
                    </a:lnTo>
                    <a:cubicBezTo>
                      <a:pt x="6877248" y="1377518"/>
                      <a:pt x="6826172" y="1411161"/>
                      <a:pt x="6769682" y="1411111"/>
                    </a:cubicBezTo>
                    <a:lnTo>
                      <a:pt x="6704630" y="1411111"/>
                    </a:lnTo>
                    <a:cubicBezTo>
                      <a:pt x="6692766" y="1411122"/>
                      <a:pt x="6681691" y="1405168"/>
                      <a:pt x="6675155" y="1395265"/>
                    </a:cubicBezTo>
                    <a:cubicBezTo>
                      <a:pt x="6668620" y="1385363"/>
                      <a:pt x="6667500" y="1372839"/>
                      <a:pt x="6672175" y="1361934"/>
                    </a:cubicBezTo>
                    <a:lnTo>
                      <a:pt x="6862816" y="917222"/>
                    </a:lnTo>
                    <a:lnTo>
                      <a:pt x="6932948" y="741821"/>
                    </a:lnTo>
                    <a:cubicBezTo>
                      <a:pt x="6975818" y="634683"/>
                      <a:pt x="7079594" y="564437"/>
                      <a:pt x="7194991" y="564444"/>
                    </a:cubicBezTo>
                    <a:lnTo>
                      <a:pt x="7377307" y="564444"/>
                    </a:lnTo>
                    <a:cubicBezTo>
                      <a:pt x="7492704" y="564437"/>
                      <a:pt x="7596480" y="634683"/>
                      <a:pt x="7639350" y="741821"/>
                    </a:cubicBezTo>
                    <a:lnTo>
                      <a:pt x="7709482" y="917222"/>
                    </a:lnTo>
                    <a:lnTo>
                      <a:pt x="7900053" y="1361934"/>
                    </a:lnTo>
                    <a:cubicBezTo>
                      <a:pt x="7904728" y="1372839"/>
                      <a:pt x="7903607" y="1385363"/>
                      <a:pt x="7897072" y="1395265"/>
                    </a:cubicBezTo>
                    <a:cubicBezTo>
                      <a:pt x="7890537" y="1405168"/>
                      <a:pt x="7879462" y="1411122"/>
                      <a:pt x="7867597" y="1411111"/>
                    </a:cubicBezTo>
                    <a:lnTo>
                      <a:pt x="7802545" y="1411111"/>
                    </a:lnTo>
                    <a:cubicBezTo>
                      <a:pt x="7746107" y="1411105"/>
                      <a:pt x="7695101" y="1377471"/>
                      <a:pt x="7672864" y="1325598"/>
                    </a:cubicBezTo>
                    <a:lnTo>
                      <a:pt x="7518841" y="966258"/>
                    </a:lnTo>
                    <a:cubicBezTo>
                      <a:pt x="7515595" y="958709"/>
                      <a:pt x="7504236" y="961884"/>
                      <a:pt x="7505365" y="969998"/>
                    </a:cubicBezTo>
                    <a:lnTo>
                      <a:pt x="7568371" y="1411111"/>
                    </a:lnTo>
                    <a:lnTo>
                      <a:pt x="7635752" y="2219607"/>
                    </a:lnTo>
                    <a:cubicBezTo>
                      <a:pt x="7636560" y="2229429"/>
                      <a:pt x="7633222" y="2239141"/>
                      <a:pt x="7626548" y="2246392"/>
                    </a:cubicBezTo>
                    <a:cubicBezTo>
                      <a:pt x="7619874" y="2253643"/>
                      <a:pt x="7610470" y="2257771"/>
                      <a:pt x="7600615" y="2257778"/>
                    </a:cubicBezTo>
                    <a:lnTo>
                      <a:pt x="7546781" y="2257778"/>
                    </a:lnTo>
                    <a:cubicBezTo>
                      <a:pt x="7477799" y="2257786"/>
                      <a:pt x="7418922" y="2207921"/>
                      <a:pt x="7407575" y="2139879"/>
                    </a:cubicBezTo>
                    <a:lnTo>
                      <a:pt x="7293204" y="1452880"/>
                    </a:lnTo>
                    <a:cubicBezTo>
                      <a:pt x="7291864" y="1444978"/>
                      <a:pt x="7280575" y="1444978"/>
                      <a:pt x="7279235" y="1452880"/>
                    </a:cubicBezTo>
                    <a:lnTo>
                      <a:pt x="7164794" y="2139879"/>
                    </a:lnTo>
                    <a:cubicBezTo>
                      <a:pt x="7153442" y="2207948"/>
                      <a:pt x="7094525" y="2257821"/>
                      <a:pt x="7025517" y="2257778"/>
                    </a:cubicBezTo>
                    <a:lnTo>
                      <a:pt x="6971683" y="2257778"/>
                    </a:lnTo>
                    <a:cubicBezTo>
                      <a:pt x="6961828" y="2257771"/>
                      <a:pt x="6952424" y="2253643"/>
                      <a:pt x="6945750" y="2246392"/>
                    </a:cubicBezTo>
                    <a:cubicBezTo>
                      <a:pt x="6939076" y="2239141"/>
                      <a:pt x="6935738" y="2229429"/>
                      <a:pt x="6936546" y="2219607"/>
                    </a:cubicBezTo>
                    <a:lnTo>
                      <a:pt x="7003927" y="1411111"/>
                    </a:lnTo>
                    <a:lnTo>
                      <a:pt x="7066933" y="969998"/>
                    </a:lnTo>
                    <a:moveTo>
                      <a:pt x="8619649" y="0"/>
                    </a:moveTo>
                    <a:cubicBezTo>
                      <a:pt x="8502748" y="0"/>
                      <a:pt x="8407982" y="94766"/>
                      <a:pt x="8407982" y="211667"/>
                    </a:cubicBezTo>
                    <a:lnTo>
                      <a:pt x="8407982" y="282222"/>
                    </a:lnTo>
                    <a:cubicBezTo>
                      <a:pt x="8407982" y="399122"/>
                      <a:pt x="8502748" y="493889"/>
                      <a:pt x="8619649" y="493889"/>
                    </a:cubicBezTo>
                    <a:cubicBezTo>
                      <a:pt x="8736550" y="493889"/>
                      <a:pt x="8831316" y="399122"/>
                      <a:pt x="8831316" y="282222"/>
                    </a:cubicBezTo>
                    <a:lnTo>
                      <a:pt x="8831316" y="211667"/>
                    </a:lnTo>
                    <a:cubicBezTo>
                      <a:pt x="8831316" y="94766"/>
                      <a:pt x="8736550" y="0"/>
                      <a:pt x="8619649" y="0"/>
                    </a:cubicBezTo>
                    <a:moveTo>
                      <a:pt x="8400433" y="969998"/>
                    </a:moveTo>
                    <a:cubicBezTo>
                      <a:pt x="8401632" y="961884"/>
                      <a:pt x="8390203" y="958709"/>
                      <a:pt x="8387028" y="966258"/>
                    </a:cubicBezTo>
                    <a:lnTo>
                      <a:pt x="8233004" y="1325598"/>
                    </a:lnTo>
                    <a:cubicBezTo>
                      <a:pt x="8210748" y="1377518"/>
                      <a:pt x="8159672" y="1411161"/>
                      <a:pt x="8103182" y="1411111"/>
                    </a:cubicBezTo>
                    <a:lnTo>
                      <a:pt x="8038130" y="1411111"/>
                    </a:lnTo>
                    <a:cubicBezTo>
                      <a:pt x="8026266" y="1411122"/>
                      <a:pt x="8015191" y="1405168"/>
                      <a:pt x="8008655" y="1395265"/>
                    </a:cubicBezTo>
                    <a:cubicBezTo>
                      <a:pt x="8002120" y="1385363"/>
                      <a:pt x="8001000" y="1372839"/>
                      <a:pt x="8005675" y="1361934"/>
                    </a:cubicBezTo>
                    <a:lnTo>
                      <a:pt x="8196316" y="917222"/>
                    </a:lnTo>
                    <a:lnTo>
                      <a:pt x="8266448" y="741821"/>
                    </a:lnTo>
                    <a:cubicBezTo>
                      <a:pt x="8309318" y="634683"/>
                      <a:pt x="8413094" y="564437"/>
                      <a:pt x="8528491" y="564444"/>
                    </a:cubicBezTo>
                    <a:lnTo>
                      <a:pt x="8710807" y="564444"/>
                    </a:lnTo>
                    <a:cubicBezTo>
                      <a:pt x="8826204" y="564437"/>
                      <a:pt x="8929980" y="634683"/>
                      <a:pt x="8972850" y="741821"/>
                    </a:cubicBezTo>
                    <a:lnTo>
                      <a:pt x="9042982" y="917222"/>
                    </a:lnTo>
                    <a:lnTo>
                      <a:pt x="9233553" y="1361934"/>
                    </a:lnTo>
                    <a:cubicBezTo>
                      <a:pt x="9238228" y="1372839"/>
                      <a:pt x="9237107" y="1385363"/>
                      <a:pt x="9230572" y="1395265"/>
                    </a:cubicBezTo>
                    <a:cubicBezTo>
                      <a:pt x="9224037" y="1405168"/>
                      <a:pt x="9212962" y="1411122"/>
                      <a:pt x="9201097" y="1411111"/>
                    </a:cubicBezTo>
                    <a:lnTo>
                      <a:pt x="9136045" y="1411111"/>
                    </a:lnTo>
                    <a:cubicBezTo>
                      <a:pt x="9079607" y="1411105"/>
                      <a:pt x="9028601" y="1377471"/>
                      <a:pt x="9006364" y="1325598"/>
                    </a:cubicBezTo>
                    <a:lnTo>
                      <a:pt x="8852341" y="966258"/>
                    </a:lnTo>
                    <a:cubicBezTo>
                      <a:pt x="8849095" y="958709"/>
                      <a:pt x="8837736" y="961884"/>
                      <a:pt x="8838865" y="969998"/>
                    </a:cubicBezTo>
                    <a:lnTo>
                      <a:pt x="8901871" y="1411111"/>
                    </a:lnTo>
                    <a:lnTo>
                      <a:pt x="8969252" y="2219607"/>
                    </a:lnTo>
                    <a:cubicBezTo>
                      <a:pt x="8970060" y="2229429"/>
                      <a:pt x="8966722" y="2239141"/>
                      <a:pt x="8960048" y="2246392"/>
                    </a:cubicBezTo>
                    <a:cubicBezTo>
                      <a:pt x="8953374" y="2253643"/>
                      <a:pt x="8943970" y="2257771"/>
                      <a:pt x="8934115" y="2257778"/>
                    </a:cubicBezTo>
                    <a:lnTo>
                      <a:pt x="8880281" y="2257778"/>
                    </a:lnTo>
                    <a:cubicBezTo>
                      <a:pt x="8811299" y="2257786"/>
                      <a:pt x="8752422" y="2207921"/>
                      <a:pt x="8741075" y="2139879"/>
                    </a:cubicBezTo>
                    <a:lnTo>
                      <a:pt x="8626704" y="1452880"/>
                    </a:lnTo>
                    <a:cubicBezTo>
                      <a:pt x="8625364" y="1444978"/>
                      <a:pt x="8614075" y="1444978"/>
                      <a:pt x="8612735" y="1452880"/>
                    </a:cubicBezTo>
                    <a:lnTo>
                      <a:pt x="8498294" y="2139879"/>
                    </a:lnTo>
                    <a:cubicBezTo>
                      <a:pt x="8486942" y="2207948"/>
                      <a:pt x="8428025" y="2257821"/>
                      <a:pt x="8359017" y="2257778"/>
                    </a:cubicBezTo>
                    <a:lnTo>
                      <a:pt x="8305183" y="2257778"/>
                    </a:lnTo>
                    <a:cubicBezTo>
                      <a:pt x="8295328" y="2257771"/>
                      <a:pt x="8285924" y="2253643"/>
                      <a:pt x="8279250" y="2246392"/>
                    </a:cubicBezTo>
                    <a:cubicBezTo>
                      <a:pt x="8272576" y="2239141"/>
                      <a:pt x="8269238" y="2229429"/>
                      <a:pt x="8270046" y="2219607"/>
                    </a:cubicBezTo>
                    <a:lnTo>
                      <a:pt x="8337427" y="1411111"/>
                    </a:lnTo>
                    <a:lnTo>
                      <a:pt x="8400433" y="969998"/>
                    </a:lnTo>
                    <a:moveTo>
                      <a:pt x="9953149" y="0"/>
                    </a:moveTo>
                    <a:cubicBezTo>
                      <a:pt x="9836248" y="0"/>
                      <a:pt x="9741482" y="94766"/>
                      <a:pt x="9741482" y="211667"/>
                    </a:cubicBezTo>
                    <a:lnTo>
                      <a:pt x="9741482" y="282222"/>
                    </a:lnTo>
                    <a:cubicBezTo>
                      <a:pt x="9741482" y="399122"/>
                      <a:pt x="9836248" y="493889"/>
                      <a:pt x="9953149" y="493889"/>
                    </a:cubicBezTo>
                    <a:cubicBezTo>
                      <a:pt x="10070050" y="493889"/>
                      <a:pt x="10164816" y="399122"/>
                      <a:pt x="10164816" y="282222"/>
                    </a:cubicBezTo>
                    <a:lnTo>
                      <a:pt x="10164816" y="211667"/>
                    </a:lnTo>
                    <a:cubicBezTo>
                      <a:pt x="10164816" y="94766"/>
                      <a:pt x="10070050" y="0"/>
                      <a:pt x="9953149" y="0"/>
                    </a:cubicBezTo>
                    <a:moveTo>
                      <a:pt x="9733933" y="969998"/>
                    </a:moveTo>
                    <a:cubicBezTo>
                      <a:pt x="9735132" y="961884"/>
                      <a:pt x="9723703" y="958709"/>
                      <a:pt x="9720528" y="966258"/>
                    </a:cubicBezTo>
                    <a:lnTo>
                      <a:pt x="9566504" y="1325598"/>
                    </a:lnTo>
                    <a:cubicBezTo>
                      <a:pt x="9544248" y="1377518"/>
                      <a:pt x="9493172" y="1411161"/>
                      <a:pt x="9436682" y="1411111"/>
                    </a:cubicBezTo>
                    <a:lnTo>
                      <a:pt x="9371630" y="1411111"/>
                    </a:lnTo>
                    <a:cubicBezTo>
                      <a:pt x="9359766" y="1411122"/>
                      <a:pt x="9348691" y="1405168"/>
                      <a:pt x="9342155" y="1395265"/>
                    </a:cubicBezTo>
                    <a:cubicBezTo>
                      <a:pt x="9335620" y="1385363"/>
                      <a:pt x="9334500" y="1372839"/>
                      <a:pt x="9339175" y="1361934"/>
                    </a:cubicBezTo>
                    <a:lnTo>
                      <a:pt x="9529816" y="917222"/>
                    </a:lnTo>
                    <a:lnTo>
                      <a:pt x="9599948" y="741821"/>
                    </a:lnTo>
                    <a:cubicBezTo>
                      <a:pt x="9642818" y="634683"/>
                      <a:pt x="9746594" y="564437"/>
                      <a:pt x="9861991" y="564444"/>
                    </a:cubicBezTo>
                    <a:lnTo>
                      <a:pt x="10044307" y="564444"/>
                    </a:lnTo>
                    <a:cubicBezTo>
                      <a:pt x="10159704" y="564437"/>
                      <a:pt x="10263480" y="634683"/>
                      <a:pt x="10306350" y="741821"/>
                    </a:cubicBezTo>
                    <a:lnTo>
                      <a:pt x="10376482" y="917222"/>
                    </a:lnTo>
                    <a:lnTo>
                      <a:pt x="10567053" y="1361934"/>
                    </a:lnTo>
                    <a:cubicBezTo>
                      <a:pt x="10571728" y="1372839"/>
                      <a:pt x="10570607" y="1385363"/>
                      <a:pt x="10564072" y="1395265"/>
                    </a:cubicBezTo>
                    <a:cubicBezTo>
                      <a:pt x="10557537" y="1405168"/>
                      <a:pt x="10546462" y="1411122"/>
                      <a:pt x="10534597" y="1411111"/>
                    </a:cubicBezTo>
                    <a:lnTo>
                      <a:pt x="10469545" y="1411111"/>
                    </a:lnTo>
                    <a:cubicBezTo>
                      <a:pt x="10413107" y="1411105"/>
                      <a:pt x="10362101" y="1377471"/>
                      <a:pt x="10339864" y="1325598"/>
                    </a:cubicBezTo>
                    <a:lnTo>
                      <a:pt x="10185841" y="966258"/>
                    </a:lnTo>
                    <a:cubicBezTo>
                      <a:pt x="10182595" y="958709"/>
                      <a:pt x="10171236" y="961884"/>
                      <a:pt x="10172365" y="969998"/>
                    </a:cubicBezTo>
                    <a:lnTo>
                      <a:pt x="10235371" y="1411111"/>
                    </a:lnTo>
                    <a:lnTo>
                      <a:pt x="10302752" y="2219607"/>
                    </a:lnTo>
                    <a:cubicBezTo>
                      <a:pt x="10303560" y="2229429"/>
                      <a:pt x="10300222" y="2239141"/>
                      <a:pt x="10293548" y="2246392"/>
                    </a:cubicBezTo>
                    <a:cubicBezTo>
                      <a:pt x="10286874" y="2253643"/>
                      <a:pt x="10277470" y="2257771"/>
                      <a:pt x="10267615" y="2257778"/>
                    </a:cubicBezTo>
                    <a:lnTo>
                      <a:pt x="10213781" y="2257778"/>
                    </a:lnTo>
                    <a:cubicBezTo>
                      <a:pt x="10144799" y="2257786"/>
                      <a:pt x="10085922" y="2207921"/>
                      <a:pt x="10074575" y="2139879"/>
                    </a:cubicBezTo>
                    <a:lnTo>
                      <a:pt x="9960204" y="1452880"/>
                    </a:lnTo>
                    <a:cubicBezTo>
                      <a:pt x="9958864" y="1444978"/>
                      <a:pt x="9947575" y="1444978"/>
                      <a:pt x="9946235" y="1452880"/>
                    </a:cubicBezTo>
                    <a:lnTo>
                      <a:pt x="9831794" y="2139879"/>
                    </a:lnTo>
                    <a:cubicBezTo>
                      <a:pt x="9820442" y="2207948"/>
                      <a:pt x="9761525" y="2257821"/>
                      <a:pt x="9692517" y="2257778"/>
                    </a:cubicBezTo>
                    <a:lnTo>
                      <a:pt x="9638683" y="2257778"/>
                    </a:lnTo>
                    <a:cubicBezTo>
                      <a:pt x="9628828" y="2257771"/>
                      <a:pt x="9619424" y="2253643"/>
                      <a:pt x="9612750" y="2246392"/>
                    </a:cubicBezTo>
                    <a:cubicBezTo>
                      <a:pt x="9606076" y="2239141"/>
                      <a:pt x="9602738" y="2229429"/>
                      <a:pt x="9603546" y="2219607"/>
                    </a:cubicBezTo>
                    <a:lnTo>
                      <a:pt x="9670927" y="1411111"/>
                    </a:lnTo>
                    <a:lnTo>
                      <a:pt x="9733933" y="969998"/>
                    </a:lnTo>
                    <a:moveTo>
                      <a:pt x="11286649" y="0"/>
                    </a:moveTo>
                    <a:cubicBezTo>
                      <a:pt x="11169748" y="0"/>
                      <a:pt x="11074982" y="94766"/>
                      <a:pt x="11074982" y="211667"/>
                    </a:cubicBezTo>
                    <a:lnTo>
                      <a:pt x="11074982" y="282222"/>
                    </a:lnTo>
                    <a:cubicBezTo>
                      <a:pt x="11074982" y="399122"/>
                      <a:pt x="11169748" y="493889"/>
                      <a:pt x="11286649" y="493889"/>
                    </a:cubicBezTo>
                    <a:cubicBezTo>
                      <a:pt x="11403550" y="493889"/>
                      <a:pt x="11498316" y="399122"/>
                      <a:pt x="11498316" y="282222"/>
                    </a:cubicBezTo>
                    <a:lnTo>
                      <a:pt x="11498316" y="211667"/>
                    </a:lnTo>
                    <a:cubicBezTo>
                      <a:pt x="11498316" y="94766"/>
                      <a:pt x="11403550" y="0"/>
                      <a:pt x="11286649" y="0"/>
                    </a:cubicBezTo>
                    <a:moveTo>
                      <a:pt x="11067433" y="969998"/>
                    </a:moveTo>
                    <a:cubicBezTo>
                      <a:pt x="11068632" y="961884"/>
                      <a:pt x="11057203" y="958709"/>
                      <a:pt x="11054028" y="966258"/>
                    </a:cubicBezTo>
                    <a:lnTo>
                      <a:pt x="10900004" y="1325598"/>
                    </a:lnTo>
                    <a:cubicBezTo>
                      <a:pt x="10877748" y="1377518"/>
                      <a:pt x="10826672" y="1411161"/>
                      <a:pt x="10770182" y="1411111"/>
                    </a:cubicBezTo>
                    <a:lnTo>
                      <a:pt x="10705130" y="1411111"/>
                    </a:lnTo>
                    <a:cubicBezTo>
                      <a:pt x="10693266" y="1411122"/>
                      <a:pt x="10682191" y="1405168"/>
                      <a:pt x="10675655" y="1395265"/>
                    </a:cubicBezTo>
                    <a:cubicBezTo>
                      <a:pt x="10669120" y="1385363"/>
                      <a:pt x="10668000" y="1372839"/>
                      <a:pt x="10672675" y="1361934"/>
                    </a:cubicBezTo>
                    <a:lnTo>
                      <a:pt x="10863316" y="917222"/>
                    </a:lnTo>
                    <a:lnTo>
                      <a:pt x="10933448" y="741821"/>
                    </a:lnTo>
                    <a:cubicBezTo>
                      <a:pt x="10976318" y="634683"/>
                      <a:pt x="11080094" y="564437"/>
                      <a:pt x="11195491" y="564444"/>
                    </a:cubicBezTo>
                    <a:lnTo>
                      <a:pt x="11377807" y="564444"/>
                    </a:lnTo>
                    <a:cubicBezTo>
                      <a:pt x="11493204" y="564437"/>
                      <a:pt x="11596980" y="634683"/>
                      <a:pt x="11639850" y="741821"/>
                    </a:cubicBezTo>
                    <a:lnTo>
                      <a:pt x="11709982" y="917222"/>
                    </a:lnTo>
                    <a:lnTo>
                      <a:pt x="11900553" y="1361934"/>
                    </a:lnTo>
                    <a:cubicBezTo>
                      <a:pt x="11905228" y="1372839"/>
                      <a:pt x="11904107" y="1385363"/>
                      <a:pt x="11897572" y="1395265"/>
                    </a:cubicBezTo>
                    <a:cubicBezTo>
                      <a:pt x="11891037" y="1405168"/>
                      <a:pt x="11879962" y="1411122"/>
                      <a:pt x="11868097" y="1411111"/>
                    </a:cubicBezTo>
                    <a:lnTo>
                      <a:pt x="11803045" y="1411111"/>
                    </a:lnTo>
                    <a:cubicBezTo>
                      <a:pt x="11746607" y="1411105"/>
                      <a:pt x="11695601" y="1377471"/>
                      <a:pt x="11673364" y="1325598"/>
                    </a:cubicBezTo>
                    <a:lnTo>
                      <a:pt x="11519341" y="966258"/>
                    </a:lnTo>
                    <a:cubicBezTo>
                      <a:pt x="11516095" y="958709"/>
                      <a:pt x="11504736" y="961884"/>
                      <a:pt x="11505865" y="969998"/>
                    </a:cubicBezTo>
                    <a:lnTo>
                      <a:pt x="11568871" y="1411111"/>
                    </a:lnTo>
                    <a:lnTo>
                      <a:pt x="11636252" y="2219607"/>
                    </a:lnTo>
                    <a:cubicBezTo>
                      <a:pt x="11637060" y="2229429"/>
                      <a:pt x="11633722" y="2239141"/>
                      <a:pt x="11627048" y="2246392"/>
                    </a:cubicBezTo>
                    <a:cubicBezTo>
                      <a:pt x="11620374" y="2253643"/>
                      <a:pt x="11610970" y="2257771"/>
                      <a:pt x="11601115" y="2257778"/>
                    </a:cubicBezTo>
                    <a:lnTo>
                      <a:pt x="11547281" y="2257778"/>
                    </a:lnTo>
                    <a:cubicBezTo>
                      <a:pt x="11478299" y="2257786"/>
                      <a:pt x="11419422" y="2207921"/>
                      <a:pt x="11408075" y="2139879"/>
                    </a:cubicBezTo>
                    <a:lnTo>
                      <a:pt x="11293704" y="1452880"/>
                    </a:lnTo>
                    <a:cubicBezTo>
                      <a:pt x="11292364" y="1444978"/>
                      <a:pt x="11281075" y="1444978"/>
                      <a:pt x="11279735" y="1452880"/>
                    </a:cubicBezTo>
                    <a:lnTo>
                      <a:pt x="11165294" y="2139879"/>
                    </a:lnTo>
                    <a:cubicBezTo>
                      <a:pt x="11153942" y="2207948"/>
                      <a:pt x="11095025" y="2257821"/>
                      <a:pt x="11026017" y="2257778"/>
                    </a:cubicBezTo>
                    <a:lnTo>
                      <a:pt x="10972183" y="2257778"/>
                    </a:lnTo>
                    <a:cubicBezTo>
                      <a:pt x="10962328" y="2257771"/>
                      <a:pt x="10952924" y="2253643"/>
                      <a:pt x="10946250" y="2246392"/>
                    </a:cubicBezTo>
                    <a:cubicBezTo>
                      <a:pt x="10939576" y="2239141"/>
                      <a:pt x="10936238" y="2229429"/>
                      <a:pt x="10937046" y="2219607"/>
                    </a:cubicBezTo>
                    <a:lnTo>
                      <a:pt x="11004427" y="1411111"/>
                    </a:lnTo>
                    <a:lnTo>
                      <a:pt x="11067433" y="969998"/>
                    </a:lnTo>
                  </a:path>
                </a:pathLst>
              </a:custGeom>
              <a:solidFill>
                <a:srgbClr val="F5C8B4"/>
              </a:solidFill>
            </p:spPr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DE84394E-28A9-0B65-EE68-95636733EE54}"/>
                  </a:ext>
                </a:extLst>
              </p:cNvPr>
              <p:cNvSpPr/>
              <p:nvPr/>
            </p:nvSpPr>
            <p:spPr>
              <a:xfrm>
                <a:off x="12017851" y="0"/>
                <a:ext cx="1237227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1237227" h="2257821">
                    <a:moveTo>
                      <a:pt x="618649" y="0"/>
                    </a:moveTo>
                    <a:cubicBezTo>
                      <a:pt x="501748" y="0"/>
                      <a:pt x="406982" y="94766"/>
                      <a:pt x="406982" y="211667"/>
                    </a:cubicBezTo>
                    <a:lnTo>
                      <a:pt x="406982" y="282222"/>
                    </a:lnTo>
                    <a:cubicBezTo>
                      <a:pt x="406982" y="399122"/>
                      <a:pt x="501748" y="493889"/>
                      <a:pt x="618649" y="493889"/>
                    </a:cubicBezTo>
                    <a:cubicBezTo>
                      <a:pt x="735550" y="493889"/>
                      <a:pt x="830316" y="399122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50" y="0"/>
                      <a:pt x="618649" y="0"/>
                    </a:cubicBezTo>
                    <a:moveTo>
                      <a:pt x="399433" y="969998"/>
                    </a:moveTo>
                    <a:cubicBezTo>
                      <a:pt x="400632" y="961884"/>
                      <a:pt x="389203" y="958709"/>
                      <a:pt x="386028" y="966258"/>
                    </a:cubicBezTo>
                    <a:lnTo>
                      <a:pt x="232004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1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3" y="917222"/>
                    </a:lnTo>
                    <a:lnTo>
                      <a:pt x="1232553" y="1361934"/>
                    </a:lnTo>
                    <a:cubicBezTo>
                      <a:pt x="1237227" y="1372839"/>
                      <a:pt x="1236107" y="1385363"/>
                      <a:pt x="1229573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3" y="1325598"/>
                    </a:cubicBezTo>
                    <a:lnTo>
                      <a:pt x="851341" y="966258"/>
                    </a:lnTo>
                    <a:cubicBezTo>
                      <a:pt x="848095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2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299" y="2257786"/>
                      <a:pt x="751422" y="2207921"/>
                      <a:pt x="740075" y="2139879"/>
                    </a:cubicBezTo>
                    <a:lnTo>
                      <a:pt x="625704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4" y="2139879"/>
                    </a:lnTo>
                    <a:cubicBezTo>
                      <a:pt x="485942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6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</a:path>
                </a:pathLst>
              </a:custGeom>
              <a:solidFill>
                <a:srgbClr val="F5F3E7"/>
              </a:solidFill>
            </p:spPr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06884" y="2684897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993259">
            <a:off x="2168657" y="6400105"/>
            <a:ext cx="2090970" cy="18171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73662">
            <a:off x="13879430" y="3203006"/>
            <a:ext cx="2107590" cy="183158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176463" y="8358098"/>
            <a:ext cx="7467218" cy="15495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59521" y="-249521"/>
            <a:ext cx="11213627" cy="1549519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5C1319ED-9D8F-7C5E-4F16-CACD45EA25CC}"/>
              </a:ext>
            </a:extLst>
          </p:cNvPr>
          <p:cNvSpPr/>
          <p:nvPr/>
        </p:nvSpPr>
        <p:spPr>
          <a:xfrm>
            <a:off x="7708664" y="384288"/>
            <a:ext cx="1015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تحليل النتائج لإختبار الفصل الدراسي الثاني ‘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39B927D5-4BAF-A9C2-93A5-B7803FCC83EE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B306A106-7C9E-883E-9BA9-3D77A07C7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AA69F075-3D00-8EF4-54D2-0123FAD54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06884" y="2684897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993259">
            <a:off x="2168657" y="6400105"/>
            <a:ext cx="2090970" cy="18171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73662">
            <a:off x="13879430" y="3203006"/>
            <a:ext cx="2107590" cy="183158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176463" y="8358098"/>
            <a:ext cx="7467218" cy="15495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59521" y="-249521"/>
            <a:ext cx="11213627" cy="1549519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5C1319ED-9D8F-7C5E-4F16-CACD45EA25CC}"/>
              </a:ext>
            </a:extLst>
          </p:cNvPr>
          <p:cNvSpPr/>
          <p:nvPr/>
        </p:nvSpPr>
        <p:spPr>
          <a:xfrm>
            <a:off x="7708664" y="384288"/>
            <a:ext cx="1015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تحليل النتائج لإختبار الفصل الدراسي الثاني ‘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39B927D5-4BAF-A9C2-93A5-B7803FCC83EE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B306A106-7C9E-883E-9BA9-3D77A07C7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AA69F075-3D00-8EF4-54D2-0123FAD54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30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533400" y="204913"/>
            <a:ext cx="16840200" cy="10950236"/>
            <a:chOff x="0" y="0"/>
            <a:chExt cx="14600315" cy="1460031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2138167" y="2138167"/>
              <a:ext cx="10323982" cy="1032398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74741" y="2515121"/>
              <a:ext cx="4806481" cy="453611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9503582">
              <a:off x="10539017" y="6650824"/>
              <a:ext cx="2910358" cy="2746651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23373">
            <a:off x="2835637" y="6505531"/>
            <a:ext cx="2424672" cy="97868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59157" y="920396"/>
            <a:ext cx="1145853" cy="1486365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87D7EF9-8AD1-65DC-F83D-E4D59480912F}"/>
              </a:ext>
            </a:extLst>
          </p:cNvPr>
          <p:cNvSpPr/>
          <p:nvPr/>
        </p:nvSpPr>
        <p:spPr>
          <a:xfrm>
            <a:off x="1714980" y="3630541"/>
            <a:ext cx="144770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المهارات الأساسية المستهدفة في مؤشر </a:t>
            </a:r>
          </a:p>
          <a:p>
            <a:pPr algn="ctr"/>
            <a:r>
              <a:rPr lang="ar-SA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معالجة المهارات الأساسية للصف 3م الفصل الدراسي الثاني  ،، 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B3174B8-219C-E5AE-C484-0F6C84CC5C90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9136A596-8BCF-50C5-2816-E5A156966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DB49866D-BD1F-DBEE-3115-576904F17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87851">
            <a:off x="1572520" y="1006201"/>
            <a:ext cx="852197" cy="16037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3145">
            <a:off x="9259401" y="2577618"/>
            <a:ext cx="5797206" cy="54711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3F40CA7-EE37-26D2-968F-8F016AC3D1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-1"/>
          <a:stretch/>
        </p:blipFill>
        <p:spPr>
          <a:xfrm>
            <a:off x="3007384" y="2318320"/>
            <a:ext cx="11455375" cy="6493013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AF403B5-EA2E-8263-D229-B18B5F670740}"/>
              </a:ext>
            </a:extLst>
          </p:cNvPr>
          <p:cNvSpPr/>
          <p:nvPr/>
        </p:nvSpPr>
        <p:spPr>
          <a:xfrm>
            <a:off x="12784268" y="5120639"/>
            <a:ext cx="2409634" cy="175432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المهارات</a:t>
            </a:r>
          </a:p>
          <a:p>
            <a:pPr algn="ctr"/>
            <a:r>
              <a:rPr lang="ar-SA" sz="5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الأساسية </a:t>
            </a:r>
            <a:endParaRPr lang="ar-SA" sz="5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54A604E2-214D-D8E9-8FFC-72E13D8E174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6E09CFFC-76CD-0066-03AD-87B98E593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88EC1827-06EB-3F0C-94BC-28D4991A6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334" y="-4841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636302">
            <a:off x="10512108" y="2430457"/>
            <a:ext cx="5044416" cy="4457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021514">
            <a:off x="3847959" y="3691341"/>
            <a:ext cx="3275232" cy="42883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B3822524-B159-B091-9E91-D015AFBB476F}"/>
              </a:ext>
            </a:extLst>
          </p:cNvPr>
          <p:cNvSpPr/>
          <p:nvPr/>
        </p:nvSpPr>
        <p:spPr>
          <a:xfrm>
            <a:off x="12160596" y="1173686"/>
            <a:ext cx="421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الخطة المقترحة ‘‘</a:t>
            </a:r>
            <a:endParaRPr lang="ar-SA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8779185-6793-7944-1FB2-6BFBA2DE387A}"/>
              </a:ext>
            </a:extLst>
          </p:cNvPr>
          <p:cNvSpPr txBox="1"/>
          <p:nvPr/>
        </p:nvSpPr>
        <p:spPr>
          <a:xfrm>
            <a:off x="2360384" y="2692924"/>
            <a:ext cx="13411200" cy="440120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/>
            <a:r>
              <a:rPr lang="ar-SA" sz="3500" b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تخصيص 5 د من الحصص لمعالجة المهارات المفقودة قدر الإمكان </a:t>
            </a:r>
          </a:p>
          <a:p>
            <a:pPr algn="r"/>
            <a:r>
              <a:rPr lang="ar-SA" sz="3500" b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2 -  تفعيل استراتيجية التعلم التشاركي ( بالأقران ) </a:t>
            </a:r>
          </a:p>
          <a:p>
            <a:pPr algn="r"/>
            <a:r>
              <a:rPr lang="ar-SA" sz="3500" b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 تفعيل  الإثراءات في منصة مدرستي </a:t>
            </a:r>
          </a:p>
          <a:p>
            <a:pPr algn="r"/>
            <a:r>
              <a:rPr lang="ar-SA" sz="3500" b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تفعيل منصة عين التعليمية </a:t>
            </a:r>
            <a:endParaRPr lang="en-US" sz="3500" b="1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ar-SA" sz="3500" b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استخدام دائرة كولبز ( الاستقصاء ) </a:t>
            </a:r>
          </a:p>
          <a:p>
            <a:pPr algn="r"/>
            <a:r>
              <a:rPr lang="ar-SA" sz="3500" b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 أوراق عمل تفاعلية </a:t>
            </a:r>
          </a:p>
          <a:p>
            <a:pPr algn="r"/>
            <a:r>
              <a:rPr lang="ar-SA" sz="3500" b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– تفعيل مصادر الأنشطة الصفية للمعلم ( إعادة التعلم ) </a:t>
            </a:r>
          </a:p>
          <a:p>
            <a:pPr algn="r"/>
            <a:r>
              <a:rPr lang="ar-SA" sz="3500" b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8- استخدام القنوات التعليمية المفيدة مثل ( أكادمية سعيد الشلوي وغيره ) 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7FCE8F7A-A239-5BB4-A6E7-C08DD2E22743}"/>
              </a:ext>
            </a:extLst>
          </p:cNvPr>
          <p:cNvGrpSpPr/>
          <p:nvPr/>
        </p:nvGrpSpPr>
        <p:grpSpPr>
          <a:xfrm>
            <a:off x="438161" y="7048500"/>
            <a:ext cx="2990839" cy="2780031"/>
            <a:chOff x="410695" y="7304319"/>
            <a:chExt cx="2990839" cy="2780031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C458948B-81D0-FE61-79DE-CA690C67B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F757961B-410B-E8C7-D0BB-C60146F83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97294" y="554090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54853">
            <a:off x="13311173" y="8134613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215">
            <a:off x="1102726" y="1494904"/>
            <a:ext cx="1334290" cy="1392523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201243F9-2D96-2132-59CE-253D92ACBBFF}"/>
              </a:ext>
            </a:extLst>
          </p:cNvPr>
          <p:cNvGrpSpPr/>
          <p:nvPr/>
        </p:nvGrpSpPr>
        <p:grpSpPr>
          <a:xfrm>
            <a:off x="1717548" y="674269"/>
            <a:ext cx="15797731" cy="8904587"/>
            <a:chOff x="0" y="-625546"/>
            <a:chExt cx="10352936" cy="7224549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8A85292-0577-5F6E-2E69-9363AED9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090" y="1021080"/>
              <a:ext cx="2919095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مربع نص 2">
              <a:extLst>
                <a:ext uri="{FF2B5EF4-FFF2-40B4-BE49-F238E27FC236}">
                  <a16:creationId xmlns:a16="http://schemas.microsoft.com/office/drawing/2014/main" id="{6DEB76BB-918D-A6AC-2093-DBD755F995CC}"/>
                </a:ext>
              </a:extLst>
            </p:cNvPr>
            <p:cNvSpPr txBox="1"/>
            <p:nvPr/>
          </p:nvSpPr>
          <p:spPr>
            <a:xfrm>
              <a:off x="3387090" y="0"/>
              <a:ext cx="2883877" cy="8088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دائرة كولبز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وسيلة شرح بيضاوية 3">
              <a:extLst>
                <a:ext uri="{FF2B5EF4-FFF2-40B4-BE49-F238E27FC236}">
                  <a16:creationId xmlns:a16="http://schemas.microsoft.com/office/drawing/2014/main" id="{E70BFF55-04C4-B428-45D3-486D877CFE52}"/>
                </a:ext>
              </a:extLst>
            </p:cNvPr>
            <p:cNvSpPr/>
            <p:nvPr/>
          </p:nvSpPr>
          <p:spPr>
            <a:xfrm>
              <a:off x="6555514" y="-625546"/>
              <a:ext cx="3797422" cy="3626016"/>
            </a:xfrm>
            <a:prstGeom prst="wedgeEllipseCallout">
              <a:avLst>
                <a:gd name="adj1" fmla="val -90479"/>
                <a:gd name="adj2" fmla="val 265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وسيلة شرح بيضاوية 4">
              <a:extLst>
                <a:ext uri="{FF2B5EF4-FFF2-40B4-BE49-F238E27FC236}">
                  <a16:creationId xmlns:a16="http://schemas.microsoft.com/office/drawing/2014/main" id="{C02D0009-7E7B-F9F9-DB29-0F171339F947}"/>
                </a:ext>
              </a:extLst>
            </p:cNvPr>
            <p:cNvSpPr/>
            <p:nvPr/>
          </p:nvSpPr>
          <p:spPr>
            <a:xfrm rot="179417">
              <a:off x="6213841" y="3460833"/>
              <a:ext cx="3464827" cy="3138170"/>
            </a:xfrm>
            <a:prstGeom prst="wedgeEllipseCallout">
              <a:avLst>
                <a:gd name="adj1" fmla="val -90106"/>
                <a:gd name="adj2" fmla="val -2823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وسيلة شرح بيضاوية 5">
              <a:extLst>
                <a:ext uri="{FF2B5EF4-FFF2-40B4-BE49-F238E27FC236}">
                  <a16:creationId xmlns:a16="http://schemas.microsoft.com/office/drawing/2014/main" id="{87C1CD5D-D993-4035-2B5C-269431B9FA51}"/>
                </a:ext>
              </a:extLst>
            </p:cNvPr>
            <p:cNvSpPr/>
            <p:nvPr/>
          </p:nvSpPr>
          <p:spPr>
            <a:xfrm>
              <a:off x="34290" y="441960"/>
              <a:ext cx="3646805" cy="2832735"/>
            </a:xfrm>
            <a:prstGeom prst="wedgeEllipseCallout">
              <a:avLst>
                <a:gd name="adj1" fmla="val 72873"/>
                <a:gd name="adj2" fmla="val 4460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4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Arial" panose="020B0604020202020204" pitchFamily="34" charset="0"/>
                </a:rPr>
                <a:t>ورقة عمل تفاعلية </a:t>
              </a:r>
              <a:endPara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وسيلة شرح بيضاوية 7">
              <a:extLst>
                <a:ext uri="{FF2B5EF4-FFF2-40B4-BE49-F238E27FC236}">
                  <a16:creationId xmlns:a16="http://schemas.microsoft.com/office/drawing/2014/main" id="{C60ADB75-4D21-34FE-42C8-1D640032BF87}"/>
                </a:ext>
              </a:extLst>
            </p:cNvPr>
            <p:cNvSpPr/>
            <p:nvPr/>
          </p:nvSpPr>
          <p:spPr>
            <a:xfrm rot="21030318">
              <a:off x="0" y="3409950"/>
              <a:ext cx="3177216" cy="2967974"/>
            </a:xfrm>
            <a:prstGeom prst="wedgeEllipseCallout">
              <a:avLst>
                <a:gd name="adj1" fmla="val 102220"/>
                <a:gd name="adj2" fmla="val -132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مربع نص 9">
              <a:extLst>
                <a:ext uri="{FF2B5EF4-FFF2-40B4-BE49-F238E27FC236}">
                  <a16:creationId xmlns:a16="http://schemas.microsoft.com/office/drawing/2014/main" id="{09800204-3A19-B622-A6A6-A67F6F6E6180}"/>
                </a:ext>
              </a:extLst>
            </p:cNvPr>
            <p:cNvSpPr txBox="1"/>
            <p:nvPr/>
          </p:nvSpPr>
          <p:spPr>
            <a:xfrm rot="20824117">
              <a:off x="5215649" y="1536006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التأمل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مربع نص 10">
              <a:extLst>
                <a:ext uri="{FF2B5EF4-FFF2-40B4-BE49-F238E27FC236}">
                  <a16:creationId xmlns:a16="http://schemas.microsoft.com/office/drawing/2014/main" id="{468022DF-8425-ABBF-FCB8-17D3EFDE00C1}"/>
                </a:ext>
              </a:extLst>
            </p:cNvPr>
            <p:cNvSpPr txBox="1"/>
            <p:nvPr/>
          </p:nvSpPr>
          <p:spPr>
            <a:xfrm rot="1385525">
              <a:off x="4933950" y="404622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التجربة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مربع نص 11">
              <a:extLst>
                <a:ext uri="{FF2B5EF4-FFF2-40B4-BE49-F238E27FC236}">
                  <a16:creationId xmlns:a16="http://schemas.microsoft.com/office/drawing/2014/main" id="{3B754AD9-6745-74F1-FC9C-13E4DFFD805E}"/>
                </a:ext>
              </a:extLst>
            </p:cNvPr>
            <p:cNvSpPr txBox="1"/>
            <p:nvPr/>
          </p:nvSpPr>
          <p:spPr>
            <a:xfrm rot="20638429">
              <a:off x="2548890" y="394335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التعميم 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مربع نص 12">
              <a:extLst>
                <a:ext uri="{FF2B5EF4-FFF2-40B4-BE49-F238E27FC236}">
                  <a16:creationId xmlns:a16="http://schemas.microsoft.com/office/drawing/2014/main" id="{DB167607-D716-5982-A23F-2819E7091692}"/>
                </a:ext>
              </a:extLst>
            </p:cNvPr>
            <p:cNvSpPr txBox="1"/>
            <p:nvPr/>
          </p:nvSpPr>
          <p:spPr>
            <a:xfrm rot="1385525">
              <a:off x="2716530" y="241554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التطبيق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E7223004-E5A8-20BF-13E1-2782D0E1EEC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AB7A8E8D-6063-2BD5-8B55-657CB8AB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1FD20734-B31E-5D4E-EBFE-41301B01A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1" name="صورة 30">
            <a:extLst>
              <a:ext uri="{FF2B5EF4-FFF2-40B4-BE49-F238E27FC236}">
                <a16:creationId xmlns:a16="http://schemas.microsoft.com/office/drawing/2014/main" id="{F6EEC19B-09F3-6C88-2A4D-0229EDCDF9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1355" y="6495234"/>
            <a:ext cx="3959325" cy="180174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B7CE00DD-B0ED-9AF3-EBBB-D0E492547DE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21996" y="6528298"/>
            <a:ext cx="4120468" cy="2280547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E467DBB9-8955-8D02-95DE-A6420C6B2BE1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8591" y="1680043"/>
            <a:ext cx="4993169" cy="2646016"/>
          </a:xfrm>
          <a:prstGeom prst="rect">
            <a:avLst/>
          </a:prstGeom>
        </p:spPr>
      </p:pic>
      <p:pic>
        <p:nvPicPr>
          <p:cNvPr id="37" name="رسم 36" descr="مستند مع تعبئة خالصة">
            <a:hlinkClick r:id="rId17"/>
            <a:extLst>
              <a:ext uri="{FF2B5EF4-FFF2-40B4-BE49-F238E27FC236}">
                <a16:creationId xmlns:a16="http://schemas.microsoft.com/office/drawing/2014/main" id="{B15C754E-8CC2-98DD-7F6C-578ED82DB3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23272" y="3229020"/>
            <a:ext cx="1196923" cy="11969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BD23E0E-C271-D716-8A2D-F5E4AE9131E7}"/>
              </a:ext>
            </a:extLst>
          </p:cNvPr>
          <p:cNvGrpSpPr/>
          <p:nvPr/>
        </p:nvGrpSpPr>
        <p:grpSpPr>
          <a:xfrm>
            <a:off x="1717548" y="674269"/>
            <a:ext cx="15797731" cy="8904587"/>
            <a:chOff x="0" y="-625546"/>
            <a:chExt cx="10352936" cy="7224549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A051BB46-A7A4-5FD5-2FD3-A2288006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090" y="1021080"/>
              <a:ext cx="2919095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مربع نص 2">
              <a:extLst>
                <a:ext uri="{FF2B5EF4-FFF2-40B4-BE49-F238E27FC236}">
                  <a16:creationId xmlns:a16="http://schemas.microsoft.com/office/drawing/2014/main" id="{6915FBAA-DD1A-1EAF-E1B7-8C191AF4928B}"/>
                </a:ext>
              </a:extLst>
            </p:cNvPr>
            <p:cNvSpPr txBox="1"/>
            <p:nvPr/>
          </p:nvSpPr>
          <p:spPr>
            <a:xfrm>
              <a:off x="3387090" y="0"/>
              <a:ext cx="2883877" cy="8088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دائرة كولبز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وسيلة شرح بيضاوية 3">
              <a:extLst>
                <a:ext uri="{FF2B5EF4-FFF2-40B4-BE49-F238E27FC236}">
                  <a16:creationId xmlns:a16="http://schemas.microsoft.com/office/drawing/2014/main" id="{36F951DD-9495-1E6A-40BC-82FE33832A1B}"/>
                </a:ext>
              </a:extLst>
            </p:cNvPr>
            <p:cNvSpPr/>
            <p:nvPr/>
          </p:nvSpPr>
          <p:spPr>
            <a:xfrm>
              <a:off x="6555514" y="-625546"/>
              <a:ext cx="3797422" cy="3626016"/>
            </a:xfrm>
            <a:prstGeom prst="wedgeEllipseCallout">
              <a:avLst>
                <a:gd name="adj1" fmla="val -90479"/>
                <a:gd name="adj2" fmla="val 265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وسيلة شرح بيضاوية 4">
              <a:extLst>
                <a:ext uri="{FF2B5EF4-FFF2-40B4-BE49-F238E27FC236}">
                  <a16:creationId xmlns:a16="http://schemas.microsoft.com/office/drawing/2014/main" id="{E9B5F5B4-4F50-43D5-DB36-6E944A619811}"/>
                </a:ext>
              </a:extLst>
            </p:cNvPr>
            <p:cNvSpPr/>
            <p:nvPr/>
          </p:nvSpPr>
          <p:spPr>
            <a:xfrm rot="179417">
              <a:off x="6213841" y="3460833"/>
              <a:ext cx="3464827" cy="3138170"/>
            </a:xfrm>
            <a:prstGeom prst="wedgeEllipseCallout">
              <a:avLst>
                <a:gd name="adj1" fmla="val -90106"/>
                <a:gd name="adj2" fmla="val -2823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وسيلة شرح بيضاوية 5">
              <a:extLst>
                <a:ext uri="{FF2B5EF4-FFF2-40B4-BE49-F238E27FC236}">
                  <a16:creationId xmlns:a16="http://schemas.microsoft.com/office/drawing/2014/main" id="{792844EF-07FC-7079-7355-1302DE283176}"/>
                </a:ext>
              </a:extLst>
            </p:cNvPr>
            <p:cNvSpPr/>
            <p:nvPr/>
          </p:nvSpPr>
          <p:spPr>
            <a:xfrm>
              <a:off x="34290" y="441960"/>
              <a:ext cx="3646805" cy="2832735"/>
            </a:xfrm>
            <a:prstGeom prst="wedgeEllipseCallout">
              <a:avLst>
                <a:gd name="adj1" fmla="val 72873"/>
                <a:gd name="adj2" fmla="val 4460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4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Arial" panose="020B0604020202020204" pitchFamily="34" charset="0"/>
                </a:rPr>
                <a:t>ورقة عمل تفاعلية </a:t>
              </a:r>
              <a:endPara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وسيلة شرح بيضاوية 7">
              <a:extLst>
                <a:ext uri="{FF2B5EF4-FFF2-40B4-BE49-F238E27FC236}">
                  <a16:creationId xmlns:a16="http://schemas.microsoft.com/office/drawing/2014/main" id="{FF49D41F-0A83-1722-0134-0F0350299603}"/>
                </a:ext>
              </a:extLst>
            </p:cNvPr>
            <p:cNvSpPr/>
            <p:nvPr/>
          </p:nvSpPr>
          <p:spPr>
            <a:xfrm rot="21030318">
              <a:off x="0" y="3409950"/>
              <a:ext cx="3177216" cy="2967974"/>
            </a:xfrm>
            <a:prstGeom prst="wedgeEllipseCallout">
              <a:avLst>
                <a:gd name="adj1" fmla="val 102220"/>
                <a:gd name="adj2" fmla="val -132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مربع نص 9">
              <a:extLst>
                <a:ext uri="{FF2B5EF4-FFF2-40B4-BE49-F238E27FC236}">
                  <a16:creationId xmlns:a16="http://schemas.microsoft.com/office/drawing/2014/main" id="{408857E0-9C48-1DCF-7C05-DB1EC5AD4FF6}"/>
                </a:ext>
              </a:extLst>
            </p:cNvPr>
            <p:cNvSpPr txBox="1"/>
            <p:nvPr/>
          </p:nvSpPr>
          <p:spPr>
            <a:xfrm rot="20824117">
              <a:off x="5215649" y="1536006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التأمل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مربع نص 10">
              <a:extLst>
                <a:ext uri="{FF2B5EF4-FFF2-40B4-BE49-F238E27FC236}">
                  <a16:creationId xmlns:a16="http://schemas.microsoft.com/office/drawing/2014/main" id="{32DC5BE1-9C9C-8597-F5DF-AB35C60411FD}"/>
                </a:ext>
              </a:extLst>
            </p:cNvPr>
            <p:cNvSpPr txBox="1"/>
            <p:nvPr/>
          </p:nvSpPr>
          <p:spPr>
            <a:xfrm rot="1385525">
              <a:off x="4933950" y="404622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التجربة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مربع نص 11">
              <a:extLst>
                <a:ext uri="{FF2B5EF4-FFF2-40B4-BE49-F238E27FC236}">
                  <a16:creationId xmlns:a16="http://schemas.microsoft.com/office/drawing/2014/main" id="{BE4197F2-E24F-6684-543A-C82FD7CEB0A8}"/>
                </a:ext>
              </a:extLst>
            </p:cNvPr>
            <p:cNvSpPr txBox="1"/>
            <p:nvPr/>
          </p:nvSpPr>
          <p:spPr>
            <a:xfrm rot="20638429">
              <a:off x="2548890" y="394335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التعميم 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مربع نص 12">
              <a:extLst>
                <a:ext uri="{FF2B5EF4-FFF2-40B4-BE49-F238E27FC236}">
                  <a16:creationId xmlns:a16="http://schemas.microsoft.com/office/drawing/2014/main" id="{75C4A79B-82BC-ED91-E0F9-1C4B668B6A46}"/>
                </a:ext>
              </a:extLst>
            </p:cNvPr>
            <p:cNvSpPr txBox="1"/>
            <p:nvPr/>
          </p:nvSpPr>
          <p:spPr>
            <a:xfrm rot="1385525">
              <a:off x="2716530" y="241554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التطبيق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1162415-8892-7D60-C3A4-4AFF75BEE825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F6394E89-2AFA-8952-575D-E1387A20A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9C7B613-9130-898C-6ED2-C126808CB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A732AF30-C477-9190-23F7-2D408699E66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07971" y="1505406"/>
            <a:ext cx="4508699" cy="299529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C7360F02-1699-A36D-EB7F-0BB58CA9C1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5804" y="6311191"/>
            <a:ext cx="4173197" cy="205740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5A9378B3-69A1-DF40-02D4-879C9C5C4D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86249" y="6903993"/>
            <a:ext cx="4347221" cy="1390673"/>
          </a:xfrm>
          <a:prstGeom prst="rect">
            <a:avLst/>
          </a:prstGeom>
        </p:spPr>
      </p:pic>
      <p:pic>
        <p:nvPicPr>
          <p:cNvPr id="32" name="رسم 31" descr="مستند مع تعبئة خالصة">
            <a:hlinkClick r:id="rId15"/>
            <a:extLst>
              <a:ext uri="{FF2B5EF4-FFF2-40B4-BE49-F238E27FC236}">
                <a16:creationId xmlns:a16="http://schemas.microsoft.com/office/drawing/2014/main" id="{2D8F80C2-7C53-9BD0-E814-C469C5F1C5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23272" y="3229020"/>
            <a:ext cx="1196923" cy="11969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9235" y="1028700"/>
            <a:ext cx="1561078" cy="18357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96357" y="7332735"/>
            <a:ext cx="1456278" cy="1889040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53DDF25-C67C-9426-9999-765990972FF6}"/>
              </a:ext>
            </a:extLst>
          </p:cNvPr>
          <p:cNvGrpSpPr/>
          <p:nvPr/>
        </p:nvGrpSpPr>
        <p:grpSpPr>
          <a:xfrm>
            <a:off x="1717548" y="674269"/>
            <a:ext cx="15797731" cy="8904587"/>
            <a:chOff x="0" y="-625546"/>
            <a:chExt cx="10352936" cy="722454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319C4D16-6FEB-F636-1510-8DD46134D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090" y="1021080"/>
              <a:ext cx="2919095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ربع نص 2">
              <a:extLst>
                <a:ext uri="{FF2B5EF4-FFF2-40B4-BE49-F238E27FC236}">
                  <a16:creationId xmlns:a16="http://schemas.microsoft.com/office/drawing/2014/main" id="{FF46789C-C1C3-C3E8-A556-A79320203E62}"/>
                </a:ext>
              </a:extLst>
            </p:cNvPr>
            <p:cNvSpPr txBox="1"/>
            <p:nvPr/>
          </p:nvSpPr>
          <p:spPr>
            <a:xfrm>
              <a:off x="3387090" y="0"/>
              <a:ext cx="2883877" cy="8088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دائرة كولبز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وسيلة شرح بيضاوية 3">
              <a:extLst>
                <a:ext uri="{FF2B5EF4-FFF2-40B4-BE49-F238E27FC236}">
                  <a16:creationId xmlns:a16="http://schemas.microsoft.com/office/drawing/2014/main" id="{826CBD30-B47E-A09B-BE8D-484C77FAD2A2}"/>
                </a:ext>
              </a:extLst>
            </p:cNvPr>
            <p:cNvSpPr/>
            <p:nvPr/>
          </p:nvSpPr>
          <p:spPr>
            <a:xfrm>
              <a:off x="6555514" y="-625546"/>
              <a:ext cx="3797422" cy="3626016"/>
            </a:xfrm>
            <a:prstGeom prst="wedgeEllipseCallout">
              <a:avLst>
                <a:gd name="adj1" fmla="val -90479"/>
                <a:gd name="adj2" fmla="val 265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وسيلة شرح بيضاوية 4">
              <a:extLst>
                <a:ext uri="{FF2B5EF4-FFF2-40B4-BE49-F238E27FC236}">
                  <a16:creationId xmlns:a16="http://schemas.microsoft.com/office/drawing/2014/main" id="{A4912BC9-7040-7D2F-3E5B-060AE163520C}"/>
                </a:ext>
              </a:extLst>
            </p:cNvPr>
            <p:cNvSpPr/>
            <p:nvPr/>
          </p:nvSpPr>
          <p:spPr>
            <a:xfrm rot="179417">
              <a:off x="6213841" y="3460833"/>
              <a:ext cx="3464827" cy="3138170"/>
            </a:xfrm>
            <a:prstGeom prst="wedgeEllipseCallout">
              <a:avLst>
                <a:gd name="adj1" fmla="val -90106"/>
                <a:gd name="adj2" fmla="val -2823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وسيلة شرح بيضاوية 5">
              <a:extLst>
                <a:ext uri="{FF2B5EF4-FFF2-40B4-BE49-F238E27FC236}">
                  <a16:creationId xmlns:a16="http://schemas.microsoft.com/office/drawing/2014/main" id="{BDF3D488-3A22-5F56-E421-1A446A4600E6}"/>
                </a:ext>
              </a:extLst>
            </p:cNvPr>
            <p:cNvSpPr/>
            <p:nvPr/>
          </p:nvSpPr>
          <p:spPr>
            <a:xfrm>
              <a:off x="34290" y="441960"/>
              <a:ext cx="3646805" cy="2832735"/>
            </a:xfrm>
            <a:prstGeom prst="wedgeEllipseCallout">
              <a:avLst>
                <a:gd name="adj1" fmla="val 72873"/>
                <a:gd name="adj2" fmla="val 4460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4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Arial" panose="020B0604020202020204" pitchFamily="34" charset="0"/>
                </a:rPr>
                <a:t>ورقة عمل تفاعلية </a:t>
              </a:r>
              <a:endPara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وسيلة شرح بيضاوية 7">
              <a:extLst>
                <a:ext uri="{FF2B5EF4-FFF2-40B4-BE49-F238E27FC236}">
                  <a16:creationId xmlns:a16="http://schemas.microsoft.com/office/drawing/2014/main" id="{4011E4F5-61BA-63A1-1536-5DBB39F97020}"/>
                </a:ext>
              </a:extLst>
            </p:cNvPr>
            <p:cNvSpPr/>
            <p:nvPr/>
          </p:nvSpPr>
          <p:spPr>
            <a:xfrm rot="21030318">
              <a:off x="0" y="3409950"/>
              <a:ext cx="3177216" cy="2967974"/>
            </a:xfrm>
            <a:prstGeom prst="wedgeEllipseCallout">
              <a:avLst>
                <a:gd name="adj1" fmla="val 102220"/>
                <a:gd name="adj2" fmla="val -132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مربع نص 9">
              <a:extLst>
                <a:ext uri="{FF2B5EF4-FFF2-40B4-BE49-F238E27FC236}">
                  <a16:creationId xmlns:a16="http://schemas.microsoft.com/office/drawing/2014/main" id="{22956199-3DEA-8599-6CFE-092F89160726}"/>
                </a:ext>
              </a:extLst>
            </p:cNvPr>
            <p:cNvSpPr txBox="1"/>
            <p:nvPr/>
          </p:nvSpPr>
          <p:spPr>
            <a:xfrm rot="20824117">
              <a:off x="5215649" y="1536006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التأمل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مربع نص 10">
              <a:extLst>
                <a:ext uri="{FF2B5EF4-FFF2-40B4-BE49-F238E27FC236}">
                  <a16:creationId xmlns:a16="http://schemas.microsoft.com/office/drawing/2014/main" id="{65C956D2-7805-05A5-418C-11B799540FBC}"/>
                </a:ext>
              </a:extLst>
            </p:cNvPr>
            <p:cNvSpPr txBox="1"/>
            <p:nvPr/>
          </p:nvSpPr>
          <p:spPr>
            <a:xfrm rot="1385525">
              <a:off x="4933950" y="404622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التجربة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مربع نص 11">
              <a:extLst>
                <a:ext uri="{FF2B5EF4-FFF2-40B4-BE49-F238E27FC236}">
                  <a16:creationId xmlns:a16="http://schemas.microsoft.com/office/drawing/2014/main" id="{40353453-56A4-835C-507D-ABE075FE3C31}"/>
                </a:ext>
              </a:extLst>
            </p:cNvPr>
            <p:cNvSpPr txBox="1"/>
            <p:nvPr/>
          </p:nvSpPr>
          <p:spPr>
            <a:xfrm rot="20638429">
              <a:off x="2548890" y="394335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التعميم 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مربع نص 12">
              <a:extLst>
                <a:ext uri="{FF2B5EF4-FFF2-40B4-BE49-F238E27FC236}">
                  <a16:creationId xmlns:a16="http://schemas.microsoft.com/office/drawing/2014/main" id="{61A51267-ED5F-09CB-3AB2-3B7A4C72069B}"/>
                </a:ext>
              </a:extLst>
            </p:cNvPr>
            <p:cNvSpPr txBox="1"/>
            <p:nvPr/>
          </p:nvSpPr>
          <p:spPr>
            <a:xfrm rot="1385525">
              <a:off x="2716530" y="2415540"/>
              <a:ext cx="2021840" cy="625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التطبيق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B14AA73-485F-6915-9DB3-150EBB09FA7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F3EF140E-2C0E-9193-2F80-72E74A69D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D50EF981-1A4F-090B-1237-8F5B25F9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9D7FCCAF-8F92-A43C-4296-37080AE123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0573" y="6390412"/>
            <a:ext cx="3662120" cy="2040710"/>
          </a:xfrm>
          <a:prstGeom prst="rect">
            <a:avLst/>
          </a:prstGeom>
        </p:spPr>
      </p:pic>
      <p:pic>
        <p:nvPicPr>
          <p:cNvPr id="30" name="رسم 29" descr="مستند مع تعبئة خالصة">
            <a:hlinkClick r:id="rId13"/>
            <a:extLst>
              <a:ext uri="{FF2B5EF4-FFF2-40B4-BE49-F238E27FC236}">
                <a16:creationId xmlns:a16="http://schemas.microsoft.com/office/drawing/2014/main" id="{21E04ECE-0A89-BC07-1BE3-CB83429184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23272" y="3229020"/>
            <a:ext cx="1196923" cy="119692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6442F35-F14C-E7F6-CBF4-0A365A4AB85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99350" y="1244573"/>
            <a:ext cx="4304831" cy="318137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E6DE6AA9-E8EB-473A-6A9D-1A7C6082C85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5087" y="6659799"/>
            <a:ext cx="4187035" cy="1970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216</Words>
  <Application>Microsoft Office PowerPoint</Application>
  <PresentationFormat>مخصص</PresentationFormat>
  <Paragraphs>85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dc:creator>DELL</dc:creator>
  <cp:lastModifiedBy>منى الثبيتي</cp:lastModifiedBy>
  <cp:revision>20</cp:revision>
  <dcterms:created xsi:type="dcterms:W3CDTF">2006-08-16T00:00:00Z</dcterms:created>
  <dcterms:modified xsi:type="dcterms:W3CDTF">2023-04-03T02:06:35Z</dcterms:modified>
  <dc:identifier>DAFc9wIG5lg</dc:identifier>
</cp:coreProperties>
</file>