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464" r:id="rId2"/>
    <p:sldId id="482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351" r:id="rId11"/>
    <p:sldId id="462" r:id="rId12"/>
    <p:sldId id="454" r:id="rId13"/>
    <p:sldId id="480" r:id="rId14"/>
    <p:sldId id="456" r:id="rId15"/>
    <p:sldId id="472" r:id="rId16"/>
    <p:sldId id="479" r:id="rId17"/>
    <p:sldId id="481" r:id="rId18"/>
    <p:sldId id="474" r:id="rId19"/>
    <p:sldId id="475" r:id="rId20"/>
    <p:sldId id="476" r:id="rId21"/>
  </p:sldIdLst>
  <p:sldSz cx="18288000" cy="10287000"/>
  <p:notesSz cx="6858000" cy="9144000"/>
  <p:embeddedFontLst>
    <p:embeddedFont>
      <p:font typeface="맑은 고딕" pitchFamily="34" charset="-127"/>
      <p:regular r:id="rId23"/>
      <p:bold r:id="rId24"/>
    </p:embeddedFont>
    <p:embeddedFont>
      <p:font typeface="Segoe UI Semibold" pitchFamily="34" charset="0"/>
      <p:bold r:id="rId25"/>
    </p:embeddedFont>
    <p:embeddedFont>
      <p:font typeface="Sakkal Majalla" pitchFamily="2" charset="-78"/>
      <p:regular r:id="rId26"/>
      <p:bold r:id="rId27"/>
    </p:embeddedFont>
    <p:embeddedFont>
      <p:font typeface="Arabic Typesetting" pitchFamily="66" charset="-78"/>
      <p:regular r:id="rId28"/>
    </p:embeddedFont>
    <p:embeddedFont>
      <p:font typeface="宋体" pitchFamily="2" charset="-122"/>
      <p:regular r:id="rId29"/>
    </p:embeddedFont>
    <p:embeddedFont>
      <p:font typeface="微软雅黑" pitchFamily="34" charset="-122"/>
      <p:regular r:id="rId30"/>
      <p:bold r:id="rId31"/>
    </p:embeddedFont>
    <p:embeddedFont>
      <p:font typeface="Arial Rounded MT Bold" pitchFamily="34" charset="0"/>
      <p:regular r:id="rId32"/>
    </p:embeddedFont>
    <p:embeddedFont>
      <p:font typeface="Tw Cen MT" pitchFamily="34" charset="0"/>
      <p:regular r:id="rId33"/>
      <p:bold r:id="rId34"/>
      <p:italic r:id="rId35"/>
      <p:boldItalic r:id="rId36"/>
    </p:embeddedFont>
    <p:embeddedFont>
      <p:font typeface="PT Bold Heading" charset="-78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alibri Light" pitchFamily="34" charset="0"/>
      <p:regular r:id="rId42"/>
      <p:italic r:id="rId43"/>
    </p:embeddedFont>
    <p:embeddedFont>
      <p:font typeface="PT Simple Bold Ruled" charset="-78"/>
      <p:regular r:id="rId44"/>
    </p:embeddedFont>
    <p:embeddedFont>
      <p:font typeface="DecoType Naskh" charset="-78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99"/>
    <a:srgbClr val="009900"/>
    <a:srgbClr val="FF0000"/>
    <a:srgbClr val="FF9900"/>
    <a:srgbClr val="006600"/>
    <a:srgbClr val="CC0000"/>
    <a:srgbClr val="C09200"/>
    <a:srgbClr val="66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0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80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gif"/><Relationship Id="rId4" Type="http://schemas.openxmlformats.org/officeDocument/2006/relationships/image" Target="../media/image67.png"/><Relationship Id="rId9" Type="http://schemas.openxmlformats.org/officeDocument/2006/relationships/image" Target="../media/image7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4.MOV"/><Relationship Id="rId7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OV"/><Relationship Id="rId5" Type="http://schemas.microsoft.com/office/2007/relationships/media" Target="../media/media5.MOV"/><Relationship Id="rId10" Type="http://schemas.openxmlformats.org/officeDocument/2006/relationships/image" Target="../media/image76.png"/><Relationship Id="rId4" Type="http://schemas.openxmlformats.org/officeDocument/2006/relationships/video" Target="../media/media4.MOV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gif"/><Relationship Id="rId3" Type="http://schemas.openxmlformats.org/officeDocument/2006/relationships/image" Target="../media/image77.gif"/><Relationship Id="rId7" Type="http://schemas.microsoft.com/office/2007/relationships/hdphoto" Target="../media/hdphoto10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microsoft.com/office/2007/relationships/hdphoto" Target="../media/hdphoto9.wdp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1.wdp"/><Relationship Id="rId5" Type="http://schemas.openxmlformats.org/officeDocument/2006/relationships/image" Target="../media/image84.png"/><Relationship Id="rId4" Type="http://schemas.openxmlformats.org/officeDocument/2006/relationships/image" Target="../media/image8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5.gif"/><Relationship Id="rId7" Type="http://schemas.openxmlformats.org/officeDocument/2006/relationships/image" Target="../media/image89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10" Type="http://schemas.openxmlformats.org/officeDocument/2006/relationships/image" Target="../media/image92.gif"/><Relationship Id="rId4" Type="http://schemas.openxmlformats.org/officeDocument/2006/relationships/image" Target="../media/image86.gif"/><Relationship Id="rId9" Type="http://schemas.openxmlformats.org/officeDocument/2006/relationships/image" Target="../media/image9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0.png"/><Relationship Id="rId18" Type="http://schemas.openxmlformats.org/officeDocument/2006/relationships/image" Target="../media/image103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9.png"/><Relationship Id="rId17" Type="http://schemas.microsoft.com/office/2007/relationships/hdphoto" Target="../media/hdphoto12.wdp"/><Relationship Id="rId2" Type="http://schemas.openxmlformats.org/officeDocument/2006/relationships/video" Target="../media/media6.mp4"/><Relationship Id="rId16" Type="http://schemas.openxmlformats.org/officeDocument/2006/relationships/image" Target="../media/image102.png"/><Relationship Id="rId20" Type="http://schemas.openxmlformats.org/officeDocument/2006/relationships/image" Target="../media/image105.png"/><Relationship Id="rId1" Type="http://schemas.microsoft.com/office/2007/relationships/media" Target="../media/media6.mp4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9.png"/><Relationship Id="rId10" Type="http://schemas.openxmlformats.org/officeDocument/2006/relationships/image" Target="../media/image97.jpeg"/><Relationship Id="rId19" Type="http://schemas.openxmlformats.org/officeDocument/2006/relationships/image" Target="../media/image10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6.jpeg"/><Relationship Id="rId14" Type="http://schemas.openxmlformats.org/officeDocument/2006/relationships/image" Target="../media/image101.png"/><Relationship Id="rId22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image" Target="../media/image111.png"/><Relationship Id="rId7" Type="http://schemas.openxmlformats.org/officeDocument/2006/relationships/image" Target="../media/image1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jpg"/><Relationship Id="rId9" Type="http://schemas.openxmlformats.org/officeDocument/2006/relationships/image" Target="../media/image1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12" Type="http://schemas.openxmlformats.org/officeDocument/2006/relationships/image" Target="../media/image1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0.png"/><Relationship Id="rId11" Type="http://schemas.openxmlformats.org/officeDocument/2006/relationships/image" Target="../media/image123.gif"/><Relationship Id="rId5" Type="http://schemas.openxmlformats.org/officeDocument/2006/relationships/image" Target="../media/image119.gif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31" Type="http://schemas.openxmlformats.org/officeDocument/2006/relationships/image" Target="../media/image50.gif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emf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39988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0" y="3238501"/>
            <a:ext cx="18288000" cy="7048500"/>
          </a:xfrm>
          <a:prstGeom prst="rect">
            <a:avLst/>
          </a:prstGeom>
          <a:solidFill>
            <a:schemeClr val="accent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6" name="淘宝网chenying0907出品 5"/>
          <p:cNvSpPr/>
          <p:nvPr/>
        </p:nvSpPr>
        <p:spPr>
          <a:xfrm>
            <a:off x="4769633" y="3429478"/>
            <a:ext cx="14813767" cy="6514623"/>
          </a:xfrm>
          <a:prstGeom prst="rect">
            <a:avLst/>
          </a:prstGeom>
          <a:solidFill>
            <a:schemeClr val="accent5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淘宝网chenying0907出品 12"/>
          <p:cNvGrpSpPr/>
          <p:nvPr/>
        </p:nvGrpSpPr>
        <p:grpSpPr>
          <a:xfrm>
            <a:off x="5278685" y="3695702"/>
            <a:ext cx="13999915" cy="6153144"/>
            <a:chOff x="3557873" y="3535780"/>
            <a:chExt cx="836327" cy="552463"/>
          </a:xfrm>
        </p:grpSpPr>
        <p:cxnSp>
          <p:nvCxnSpPr>
            <p:cNvPr id="15" name="淘宝网chenying0907出品 14"/>
            <p:cNvCxnSpPr/>
            <p:nvPr/>
          </p:nvCxnSpPr>
          <p:spPr>
            <a:xfrm>
              <a:off x="3557873" y="4088243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淘宝网chenying0907出品 15"/>
            <p:cNvCxnSpPr/>
            <p:nvPr/>
          </p:nvCxnSpPr>
          <p:spPr>
            <a:xfrm>
              <a:off x="3557873" y="3535780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مجموعة 18"/>
          <p:cNvGrpSpPr/>
          <p:nvPr/>
        </p:nvGrpSpPr>
        <p:grpSpPr>
          <a:xfrm>
            <a:off x="-636784" y="-129714"/>
            <a:ext cx="13752701" cy="2457450"/>
            <a:chOff x="153759" y="97864"/>
            <a:chExt cx="9168467" cy="1849757"/>
          </a:xfrm>
        </p:grpSpPr>
        <p:grpSp>
          <p:nvGrpSpPr>
            <p:cNvPr id="20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6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5-  2 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 13, 14 , 15</a:t>
                </a:r>
                <a:endParaRPr lang="ar-SA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1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</a:t>
              </a:r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94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8-5-1443هـ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" name="淘宝网chenying0907出品 3"/>
          <p:cNvSpPr/>
          <p:nvPr/>
        </p:nvSpPr>
        <p:spPr>
          <a:xfrm>
            <a:off x="4114800" y="1877488"/>
            <a:ext cx="7289973" cy="53996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9" name="淘宝网chenying0907出品 8"/>
          <p:cNvSpPr txBox="1"/>
          <p:nvPr/>
        </p:nvSpPr>
        <p:spPr>
          <a:xfrm>
            <a:off x="4648200" y="2269004"/>
            <a:ext cx="5562386" cy="969496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r>
              <a:rPr lang="ar-SA" sz="36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عُد الأشياء ثم انطق </a:t>
            </a:r>
            <a:r>
              <a:rPr lang="ar-SA" sz="3600" spc="-84" dirty="0" smtClean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العدد...</a:t>
            </a:r>
            <a:endParaRPr lang="ar-EG" sz="3600" spc="-84" dirty="0">
              <a:solidFill>
                <a:srgbClr val="3333CC"/>
              </a:solidFill>
              <a:latin typeface="Khalid Art bold"/>
              <a:ea typeface="Khalid Art bold"/>
              <a:cs typeface="PT Bold Heading" pitchFamily="2" charset="-7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5" t="22654" r="32077" b="51322"/>
          <a:stretch/>
        </p:blipFill>
        <p:spPr>
          <a:xfrm flipH="1">
            <a:off x="10183753" y="2087500"/>
            <a:ext cx="916305" cy="122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4220"/>
            <a:ext cx="11586208" cy="605608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93" y="2651261"/>
            <a:ext cx="1434311" cy="15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>
            <a:extLst>
              <a:ext uri="{FF2B5EF4-FFF2-40B4-BE49-F238E27FC236}">
                <a16:creationId xmlns="" xmlns:a16="http://schemas.microsoft.com/office/drawing/2014/main" id="{52E2CB76-8A56-3D41-AD5E-BE4B1EB7456E}"/>
              </a:ext>
            </a:extLst>
          </p:cNvPr>
          <p:cNvSpPr/>
          <p:nvPr/>
        </p:nvSpPr>
        <p:spPr>
          <a:xfrm>
            <a:off x="10712408" y="4360096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="" xmlns:a16="http://schemas.microsoft.com/office/drawing/2014/main" id="{D9721E90-E954-0B40-9433-514EA90E6C0D}"/>
              </a:ext>
            </a:extLst>
          </p:cNvPr>
          <p:cNvSpPr/>
          <p:nvPr/>
        </p:nvSpPr>
        <p:spPr>
          <a:xfrm>
            <a:off x="10243919" y="4360096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="" xmlns:a16="http://schemas.microsoft.com/office/drawing/2014/main" id="{81201147-449F-4F43-A343-028A931FC345}"/>
              </a:ext>
            </a:extLst>
          </p:cNvPr>
          <p:cNvSpPr/>
          <p:nvPr/>
        </p:nvSpPr>
        <p:spPr>
          <a:xfrm>
            <a:off x="9604376" y="4360096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="" xmlns:a16="http://schemas.microsoft.com/office/drawing/2014/main" id="{5E15EC25-3C98-9445-887C-ACDCA4B2F8FD}"/>
              </a:ext>
            </a:extLst>
          </p:cNvPr>
          <p:cNvSpPr/>
          <p:nvPr/>
        </p:nvSpPr>
        <p:spPr>
          <a:xfrm>
            <a:off x="8462008" y="4360096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="" xmlns:a16="http://schemas.microsoft.com/office/drawing/2014/main" id="{7DDE0722-5661-C84D-983F-2BDCBFF40E88}"/>
              </a:ext>
            </a:extLst>
          </p:cNvPr>
          <p:cNvSpPr/>
          <p:nvPr/>
        </p:nvSpPr>
        <p:spPr>
          <a:xfrm>
            <a:off x="10739903" y="6341296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="" xmlns:a16="http://schemas.microsoft.com/office/drawing/2014/main" id="{4F0802DA-1F34-A848-B716-684D6DA93FEE}"/>
              </a:ext>
            </a:extLst>
          </p:cNvPr>
          <p:cNvSpPr/>
          <p:nvPr/>
        </p:nvSpPr>
        <p:spPr>
          <a:xfrm>
            <a:off x="10099827" y="6341296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="" xmlns:a16="http://schemas.microsoft.com/office/drawing/2014/main" id="{BF4A737E-A3DE-2A47-A95C-8EAEED56B9A3}"/>
              </a:ext>
            </a:extLst>
          </p:cNvPr>
          <p:cNvSpPr/>
          <p:nvPr/>
        </p:nvSpPr>
        <p:spPr>
          <a:xfrm>
            <a:off x="9665079" y="6286504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="" xmlns:a16="http://schemas.microsoft.com/office/drawing/2014/main" id="{8290589A-37A0-1348-9306-4FA91C6DD0E4}"/>
              </a:ext>
            </a:extLst>
          </p:cNvPr>
          <p:cNvSpPr/>
          <p:nvPr/>
        </p:nvSpPr>
        <p:spPr>
          <a:xfrm>
            <a:off x="8972572" y="6286504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="" xmlns:a16="http://schemas.microsoft.com/office/drawing/2014/main" id="{FC495A78-A1F6-B14D-89A8-632EDB24ABEC}"/>
              </a:ext>
            </a:extLst>
          </p:cNvPr>
          <p:cNvSpPr/>
          <p:nvPr/>
        </p:nvSpPr>
        <p:spPr>
          <a:xfrm>
            <a:off x="8157208" y="6341296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9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10650733" y="8380264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9909808" y="8401672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8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5302775" y="8706472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2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1372948" y="85540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2">
                    <a:lumMod val="75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3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685800" y="85725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40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3463520" y="5230404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ثلاثة عشر</a:t>
            </a:r>
            <a:r>
              <a:rPr lang="ar-S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   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75" name="صورة 2">
            <a:extLst>
              <a:ext uri="{FF2B5EF4-FFF2-40B4-BE49-F238E27FC236}">
                <a16:creationId xmlns:a16="http://schemas.microsoft.com/office/drawing/2014/main" xmlns="" id="{4D09FF84-FD53-5B4C-A0A1-728D8B5119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0" t="59870" r="51411" b="36347"/>
          <a:stretch/>
        </p:blipFill>
        <p:spPr>
          <a:xfrm>
            <a:off x="12043408" y="6798049"/>
            <a:ext cx="1539242" cy="116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6" name="صورة 2">
            <a:extLst>
              <a:ext uri="{FF2B5EF4-FFF2-40B4-BE49-F238E27FC236}">
                <a16:creationId xmlns:a16="http://schemas.microsoft.com/office/drawing/2014/main" xmlns="" id="{4D09FF84-FD53-5B4C-A0A1-728D8B5119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5" t="46472" r="45902" b="49458"/>
          <a:stretch/>
        </p:blipFill>
        <p:spPr>
          <a:xfrm>
            <a:off x="12029925" y="4610100"/>
            <a:ext cx="1838475" cy="1522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صورة 2">
            <a:extLst>
              <a:ext uri="{FF2B5EF4-FFF2-40B4-BE49-F238E27FC236}">
                <a16:creationId xmlns:a16="http://schemas.microsoft.com/office/drawing/2014/main" xmlns="" id="{4D09FF84-FD53-5B4C-A0A1-728D8B5119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 t="73770" r="45902" b="22869"/>
          <a:stretch/>
        </p:blipFill>
        <p:spPr>
          <a:xfrm>
            <a:off x="11963400" y="8796593"/>
            <a:ext cx="1719050" cy="114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8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3487400" y="6983004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أربعة عشر   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9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3487400" y="8811804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خمسة عشر   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2" name="Picture 2" descr="Pin by IPang Thip O Sot on Art ^3^ | Science fiction art retro, Stop  motion, Cyberpunk armor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00" y="2327736"/>
            <a:ext cx="3999131" cy="299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9370140" y="84201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chemeClr val="tx1">
                  <a:lumMod val="5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1" name="Rectangle 6">
            <a:extLst>
              <a:ext uri="{FF2B5EF4-FFF2-40B4-BE49-F238E27FC236}">
                <a16:creationId xmlns="" xmlns:a16="http://schemas.microsoft.com/office/drawing/2014/main" id="{81201147-449F-4F43-A343-028A931FC345}"/>
              </a:ext>
            </a:extLst>
          </p:cNvPr>
          <p:cNvSpPr/>
          <p:nvPr/>
        </p:nvSpPr>
        <p:spPr>
          <a:xfrm>
            <a:off x="9009204" y="4360092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2" name="Rectangle 6">
            <a:extLst>
              <a:ext uri="{FF2B5EF4-FFF2-40B4-BE49-F238E27FC236}">
                <a16:creationId xmlns="" xmlns:a16="http://schemas.microsoft.com/office/drawing/2014/main" id="{52E2CB76-8A56-3D41-AD5E-BE4B1EB7456E}"/>
              </a:ext>
            </a:extLst>
          </p:cNvPr>
          <p:cNvSpPr/>
          <p:nvPr/>
        </p:nvSpPr>
        <p:spPr>
          <a:xfrm>
            <a:off x="7279600" y="4722664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3" name="Rectangle 6">
            <a:extLst>
              <a:ext uri="{FF2B5EF4-FFF2-40B4-BE49-F238E27FC236}">
                <a16:creationId xmlns="" xmlns:a16="http://schemas.microsoft.com/office/drawing/2014/main" id="{D9721E90-E954-0B40-9433-514EA90E6C0D}"/>
              </a:ext>
            </a:extLst>
          </p:cNvPr>
          <p:cNvSpPr/>
          <p:nvPr/>
        </p:nvSpPr>
        <p:spPr>
          <a:xfrm>
            <a:off x="6811111" y="4722664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4" name="Rectangle 6">
            <a:extLst>
              <a:ext uri="{FF2B5EF4-FFF2-40B4-BE49-F238E27FC236}">
                <a16:creationId xmlns="" xmlns:a16="http://schemas.microsoft.com/office/drawing/2014/main" id="{81201147-449F-4F43-A343-028A931FC345}"/>
              </a:ext>
            </a:extLst>
          </p:cNvPr>
          <p:cNvSpPr/>
          <p:nvPr/>
        </p:nvSpPr>
        <p:spPr>
          <a:xfrm>
            <a:off x="6171568" y="4722664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5" name="Rectangle 6">
            <a:extLst>
              <a:ext uri="{FF2B5EF4-FFF2-40B4-BE49-F238E27FC236}">
                <a16:creationId xmlns="" xmlns:a16="http://schemas.microsoft.com/office/drawing/2014/main" id="{5E15EC25-3C98-9445-887C-ACDCA4B2F8FD}"/>
              </a:ext>
            </a:extLst>
          </p:cNvPr>
          <p:cNvSpPr/>
          <p:nvPr/>
        </p:nvSpPr>
        <p:spPr>
          <a:xfrm>
            <a:off x="5029200" y="4722664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6" name="Rectangle 6">
            <a:extLst>
              <a:ext uri="{FF2B5EF4-FFF2-40B4-BE49-F238E27FC236}">
                <a16:creationId xmlns="" xmlns:a16="http://schemas.microsoft.com/office/drawing/2014/main" id="{7DDE0722-5661-C84D-983F-2BDCBFF40E88}"/>
              </a:ext>
            </a:extLst>
          </p:cNvPr>
          <p:cNvSpPr/>
          <p:nvPr/>
        </p:nvSpPr>
        <p:spPr>
          <a:xfrm>
            <a:off x="7307095" y="6703864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7" name="Rectangle 6">
            <a:extLst>
              <a:ext uri="{FF2B5EF4-FFF2-40B4-BE49-F238E27FC236}">
                <a16:creationId xmlns="" xmlns:a16="http://schemas.microsoft.com/office/drawing/2014/main" id="{4F0802DA-1F34-A848-B716-684D6DA93FEE}"/>
              </a:ext>
            </a:extLst>
          </p:cNvPr>
          <p:cNvSpPr/>
          <p:nvPr/>
        </p:nvSpPr>
        <p:spPr>
          <a:xfrm>
            <a:off x="6667019" y="6703864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8" name="Rectangle 6">
            <a:extLst>
              <a:ext uri="{FF2B5EF4-FFF2-40B4-BE49-F238E27FC236}">
                <a16:creationId xmlns="" xmlns:a16="http://schemas.microsoft.com/office/drawing/2014/main" id="{BF4A737E-A3DE-2A47-A95C-8EAEED56B9A3}"/>
              </a:ext>
            </a:extLst>
          </p:cNvPr>
          <p:cNvSpPr/>
          <p:nvPr/>
        </p:nvSpPr>
        <p:spPr>
          <a:xfrm>
            <a:off x="6232271" y="6649072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9" name="Rectangle 6">
            <a:extLst>
              <a:ext uri="{FF2B5EF4-FFF2-40B4-BE49-F238E27FC236}">
                <a16:creationId xmlns="" xmlns:a16="http://schemas.microsoft.com/office/drawing/2014/main" id="{8290589A-37A0-1348-9306-4FA91C6DD0E4}"/>
              </a:ext>
            </a:extLst>
          </p:cNvPr>
          <p:cNvSpPr/>
          <p:nvPr/>
        </p:nvSpPr>
        <p:spPr>
          <a:xfrm>
            <a:off x="5539764" y="6649072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0" name="Rectangle 6">
            <a:extLst>
              <a:ext uri="{FF2B5EF4-FFF2-40B4-BE49-F238E27FC236}">
                <a16:creationId xmlns="" xmlns:a16="http://schemas.microsoft.com/office/drawing/2014/main" id="{FC495A78-A1F6-B14D-89A8-632EDB24ABEC}"/>
              </a:ext>
            </a:extLst>
          </p:cNvPr>
          <p:cNvSpPr/>
          <p:nvPr/>
        </p:nvSpPr>
        <p:spPr>
          <a:xfrm>
            <a:off x="4724400" y="6703864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1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7217925" y="8742832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2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6477000" y="876424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3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5937332" y="87826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chemeClr val="tx1">
                  <a:lumMod val="5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4" name="Rectangle 6">
            <a:extLst>
              <a:ext uri="{FF2B5EF4-FFF2-40B4-BE49-F238E27FC236}">
                <a16:creationId xmlns="" xmlns:a16="http://schemas.microsoft.com/office/drawing/2014/main" id="{81201147-449F-4F43-A343-028A931FC345}"/>
              </a:ext>
            </a:extLst>
          </p:cNvPr>
          <p:cNvSpPr/>
          <p:nvPr/>
        </p:nvSpPr>
        <p:spPr>
          <a:xfrm>
            <a:off x="5576396" y="4722660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5" name="Rectangle 6">
            <a:extLst>
              <a:ext uri="{FF2B5EF4-FFF2-40B4-BE49-F238E27FC236}">
                <a16:creationId xmlns="" xmlns:a16="http://schemas.microsoft.com/office/drawing/2014/main" id="{52E2CB76-8A56-3D41-AD5E-BE4B1EB7456E}"/>
              </a:ext>
            </a:extLst>
          </p:cNvPr>
          <p:cNvSpPr/>
          <p:nvPr/>
        </p:nvSpPr>
        <p:spPr>
          <a:xfrm>
            <a:off x="3393400" y="4457704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6" name="Rectangle 6">
            <a:extLst>
              <a:ext uri="{FF2B5EF4-FFF2-40B4-BE49-F238E27FC236}">
                <a16:creationId xmlns="" xmlns:a16="http://schemas.microsoft.com/office/drawing/2014/main" id="{D9721E90-E954-0B40-9433-514EA90E6C0D}"/>
              </a:ext>
            </a:extLst>
          </p:cNvPr>
          <p:cNvSpPr/>
          <p:nvPr/>
        </p:nvSpPr>
        <p:spPr>
          <a:xfrm>
            <a:off x="2924911" y="4457704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7" name="Rectangle 6">
            <a:extLst>
              <a:ext uri="{FF2B5EF4-FFF2-40B4-BE49-F238E27FC236}">
                <a16:creationId xmlns="" xmlns:a16="http://schemas.microsoft.com/office/drawing/2014/main" id="{81201147-449F-4F43-A343-028A931FC345}"/>
              </a:ext>
            </a:extLst>
          </p:cNvPr>
          <p:cNvSpPr/>
          <p:nvPr/>
        </p:nvSpPr>
        <p:spPr>
          <a:xfrm>
            <a:off x="2209168" y="4457704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8" name="Rectangle 6">
            <a:extLst>
              <a:ext uri="{FF2B5EF4-FFF2-40B4-BE49-F238E27FC236}">
                <a16:creationId xmlns="" xmlns:a16="http://schemas.microsoft.com/office/drawing/2014/main" id="{5E15EC25-3C98-9445-887C-ACDCA4B2F8FD}"/>
              </a:ext>
            </a:extLst>
          </p:cNvPr>
          <p:cNvSpPr/>
          <p:nvPr/>
        </p:nvSpPr>
        <p:spPr>
          <a:xfrm>
            <a:off x="990600" y="4457704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9" name="Rectangle 6">
            <a:extLst>
              <a:ext uri="{FF2B5EF4-FFF2-40B4-BE49-F238E27FC236}">
                <a16:creationId xmlns="" xmlns:a16="http://schemas.microsoft.com/office/drawing/2014/main" id="{7DDE0722-5661-C84D-983F-2BDCBFF40E88}"/>
              </a:ext>
            </a:extLst>
          </p:cNvPr>
          <p:cNvSpPr/>
          <p:nvPr/>
        </p:nvSpPr>
        <p:spPr>
          <a:xfrm>
            <a:off x="3420895" y="6438904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0" name="Rectangle 6">
            <a:extLst>
              <a:ext uri="{FF2B5EF4-FFF2-40B4-BE49-F238E27FC236}">
                <a16:creationId xmlns="" xmlns:a16="http://schemas.microsoft.com/office/drawing/2014/main" id="{4F0802DA-1F34-A848-B716-684D6DA93FEE}"/>
              </a:ext>
            </a:extLst>
          </p:cNvPr>
          <p:cNvSpPr/>
          <p:nvPr/>
        </p:nvSpPr>
        <p:spPr>
          <a:xfrm>
            <a:off x="2780819" y="6438904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1" name="Rectangle 6">
            <a:extLst>
              <a:ext uri="{FF2B5EF4-FFF2-40B4-BE49-F238E27FC236}">
                <a16:creationId xmlns="" xmlns:a16="http://schemas.microsoft.com/office/drawing/2014/main" id="{BF4A737E-A3DE-2A47-A95C-8EAEED56B9A3}"/>
              </a:ext>
            </a:extLst>
          </p:cNvPr>
          <p:cNvSpPr/>
          <p:nvPr/>
        </p:nvSpPr>
        <p:spPr>
          <a:xfrm>
            <a:off x="2269871" y="6384112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2" name="Rectangle 6">
            <a:extLst>
              <a:ext uri="{FF2B5EF4-FFF2-40B4-BE49-F238E27FC236}">
                <a16:creationId xmlns="" xmlns:a16="http://schemas.microsoft.com/office/drawing/2014/main" id="{8290589A-37A0-1348-9306-4FA91C6DD0E4}"/>
              </a:ext>
            </a:extLst>
          </p:cNvPr>
          <p:cNvSpPr/>
          <p:nvPr/>
        </p:nvSpPr>
        <p:spPr>
          <a:xfrm>
            <a:off x="1577364" y="6384112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3" name="Rectangle 6">
            <a:extLst>
              <a:ext uri="{FF2B5EF4-FFF2-40B4-BE49-F238E27FC236}">
                <a16:creationId xmlns="" xmlns:a16="http://schemas.microsoft.com/office/drawing/2014/main" id="{FC495A78-A1F6-B14D-89A8-632EDB24ABEC}"/>
              </a:ext>
            </a:extLst>
          </p:cNvPr>
          <p:cNvSpPr/>
          <p:nvPr/>
        </p:nvSpPr>
        <p:spPr>
          <a:xfrm>
            <a:off x="685800" y="6438904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4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3410407" y="8477872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5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2664540" y="849928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6" name="Rectangle 6">
            <a:extLst>
              <a:ext uri="{FF2B5EF4-FFF2-40B4-BE49-F238E27FC236}">
                <a16:creationId xmlns="" xmlns:a16="http://schemas.microsoft.com/office/drawing/2014/main" id="{CBA5BFEB-F2DE-3B4B-823E-05188C6EA7C3}"/>
              </a:ext>
            </a:extLst>
          </p:cNvPr>
          <p:cNvSpPr/>
          <p:nvPr/>
        </p:nvSpPr>
        <p:spPr>
          <a:xfrm>
            <a:off x="2054940" y="851770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chemeClr val="tx1">
                  <a:lumMod val="50000"/>
                </a:schemeClr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7" name="Rectangle 6">
            <a:extLst>
              <a:ext uri="{FF2B5EF4-FFF2-40B4-BE49-F238E27FC236}">
                <a16:creationId xmlns="" xmlns:a16="http://schemas.microsoft.com/office/drawing/2014/main" id="{81201147-449F-4F43-A343-028A931FC345}"/>
              </a:ext>
            </a:extLst>
          </p:cNvPr>
          <p:cNvSpPr/>
          <p:nvPr/>
        </p:nvSpPr>
        <p:spPr>
          <a:xfrm>
            <a:off x="1524000" y="4457700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7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1266611"/>
            <a:ext cx="3229667" cy="32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9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58" grpId="0"/>
      <p:bldP spid="72" grpId="0"/>
      <p:bldP spid="73" grpId="0"/>
      <p:bldP spid="74" grpId="0" animBg="1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3400" y="723900"/>
            <a:ext cx="17297400" cy="92279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13367084" y="419100"/>
            <a:ext cx="5225716" cy="1681163"/>
            <a:chOff x="3461084" y="862013"/>
            <a:chExt cx="2612858" cy="650081"/>
          </a:xfrm>
          <a:solidFill>
            <a:schemeClr val="bg2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461084" y="862013"/>
              <a:ext cx="2612858" cy="650081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3614803" y="1016795"/>
              <a:ext cx="1907734" cy="24992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13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9" name="组合 1"/>
          <p:cNvGrpSpPr/>
          <p:nvPr/>
        </p:nvGrpSpPr>
        <p:grpSpPr>
          <a:xfrm flipH="1">
            <a:off x="-228600" y="342900"/>
            <a:ext cx="5638800" cy="1600200"/>
            <a:chOff x="2965824" y="709613"/>
            <a:chExt cx="3144370" cy="609599"/>
          </a:xfrm>
          <a:solidFill>
            <a:schemeClr val="bg2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965824" y="709613"/>
              <a:ext cx="3144370" cy="609599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3344583" y="853380"/>
              <a:ext cx="2127623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14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2" name="Google Shape;1141;p41"/>
          <p:cNvGrpSpPr/>
          <p:nvPr/>
        </p:nvGrpSpPr>
        <p:grpSpPr>
          <a:xfrm>
            <a:off x="11501672" y="1790701"/>
            <a:ext cx="5871928" cy="4160074"/>
            <a:chOff x="1908700" y="1591450"/>
            <a:chExt cx="5287849" cy="2526648"/>
          </a:xfrm>
        </p:grpSpPr>
        <p:sp>
          <p:nvSpPr>
            <p:cNvPr id="13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1141;p41"/>
          <p:cNvGrpSpPr/>
          <p:nvPr/>
        </p:nvGrpSpPr>
        <p:grpSpPr>
          <a:xfrm>
            <a:off x="762001" y="1793399"/>
            <a:ext cx="5703165" cy="4239032"/>
            <a:chOff x="1908700" y="1591450"/>
            <a:chExt cx="5287849" cy="2526648"/>
          </a:xfrm>
        </p:grpSpPr>
        <p:sp>
          <p:nvSpPr>
            <p:cNvPr id="22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9" name="كتابة الرقم 13">
            <a:hlinkClick r:id="" action="ppaction://media"/>
            <a:extLst>
              <a:ext uri="{FF2B5EF4-FFF2-40B4-BE49-F238E27FC236}">
                <a16:creationId xmlns="" xmlns:a16="http://schemas.microsoft.com/office/drawing/2014/main" id="{2474007D-832E-45AE-9975-887BE6B055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980" t="5464" r="5226" b="1825"/>
          <a:stretch/>
        </p:blipFill>
        <p:spPr>
          <a:xfrm>
            <a:off x="12039599" y="1997907"/>
            <a:ext cx="5101236" cy="3678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كتابة الرقم 14">
            <a:hlinkClick r:id="" action="ppaction://media"/>
            <a:extLst>
              <a:ext uri="{FF2B5EF4-FFF2-40B4-BE49-F238E27FC236}">
                <a16:creationId xmlns="" xmlns:a16="http://schemas.microsoft.com/office/drawing/2014/main" id="{E12164D3-B02D-4518-B428-5D1447A9B1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527" t="4704" r="4769" b="2268"/>
          <a:stretch/>
        </p:blipFill>
        <p:spPr>
          <a:xfrm>
            <a:off x="1443560" y="1943100"/>
            <a:ext cx="4898675" cy="3867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كتابة الرقم15">
            <a:hlinkClick r:id="" action="ppaction://media"/>
            <a:extLst>
              <a:ext uri="{FF2B5EF4-FFF2-40B4-BE49-F238E27FC236}">
                <a16:creationId xmlns="" xmlns:a16="http://schemas.microsoft.com/office/drawing/2014/main" id="{98C0FB56-FF97-4793-8C3B-8D4DEE39980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4612" t="4652" r="4733" b="1820"/>
          <a:stretch/>
        </p:blipFill>
        <p:spPr>
          <a:xfrm>
            <a:off x="6553200" y="5950774"/>
            <a:ext cx="5075130" cy="3623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2" name="Google Shape;1141;p41"/>
          <p:cNvGrpSpPr/>
          <p:nvPr/>
        </p:nvGrpSpPr>
        <p:grpSpPr>
          <a:xfrm>
            <a:off x="6096000" y="5673209"/>
            <a:ext cx="5574434" cy="4032025"/>
            <a:chOff x="1908700" y="1591450"/>
            <a:chExt cx="5287849" cy="2526648"/>
          </a:xfrm>
        </p:grpSpPr>
        <p:sp>
          <p:nvSpPr>
            <p:cNvPr id="33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" name="组合 1"/>
          <p:cNvGrpSpPr/>
          <p:nvPr/>
        </p:nvGrpSpPr>
        <p:grpSpPr>
          <a:xfrm>
            <a:off x="6629400" y="4529137"/>
            <a:ext cx="5225716" cy="1681163"/>
            <a:chOff x="3461084" y="862013"/>
            <a:chExt cx="2612858" cy="650081"/>
          </a:xfrm>
          <a:solidFill>
            <a:schemeClr val="bg2"/>
          </a:solidFill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3461084" y="862013"/>
              <a:ext cx="2612858" cy="650081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42" name="文本框 3"/>
            <p:cNvSpPr txBox="1"/>
            <p:nvPr/>
          </p:nvSpPr>
          <p:spPr>
            <a:xfrm>
              <a:off x="3614803" y="1016795"/>
              <a:ext cx="1907734" cy="24992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15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7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صورة 2">
            <a:extLst>
              <a:ext uri="{FF2B5EF4-FFF2-40B4-BE49-F238E27FC236}">
                <a16:creationId xmlns:a16="http://schemas.microsoft.com/office/drawing/2014/main" xmlns="" id="{4D09FF84-FD53-5B4C-A0A1-728D8B511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42939" r="5093" b="17346"/>
          <a:stretch/>
        </p:blipFill>
        <p:spPr>
          <a:xfrm>
            <a:off x="2487872" y="2705100"/>
            <a:ext cx="134108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905000" y="35433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905000" y="57531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8" name="组合 1"/>
          <p:cNvGrpSpPr/>
          <p:nvPr/>
        </p:nvGrpSpPr>
        <p:grpSpPr>
          <a:xfrm>
            <a:off x="7162800" y="1257300"/>
            <a:ext cx="10838457" cy="1828799"/>
            <a:chOff x="1172753" y="785813"/>
            <a:chExt cx="5080269" cy="617890"/>
          </a:xfrm>
          <a:solidFill>
            <a:schemeClr val="bg2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1172753" y="785813"/>
              <a:ext cx="5080269" cy="617890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1387055" y="979366"/>
              <a:ext cx="4591771" cy="2183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عُد الأشياء ثم انطق العدد </a:t>
              </a:r>
              <a:r>
                <a:rPr lang="ar-SA" altLang="zh-CN" sz="3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ثم مرر القلم على العدد المنقط.</a:t>
              </a:r>
              <a:endParaRPr lang="zh-CN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7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2057400" y="79355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B050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10000" b="1" dirty="0">
              <a:solidFill>
                <a:srgbClr val="00B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2050" name="Picture 2" descr="coffee g30mktecom Sticker by G30 - Gestão de Marcas for iOS &amp;amp; Android |  GIPHY | Giphy, Coffee stickers, Cute cartoo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065" y="3351219"/>
            <a:ext cx="1832845" cy="18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in on 设定______食物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225" y="6631048"/>
            <a:ext cx="3128590" cy="312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late clipart - Clip 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88802"/>
            <a:ext cx="1828800" cy="8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ack My Life Tumblr Promo Animations — Marc Trzepla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EBB60E"/>
              </a:clrFrom>
              <a:clrTo>
                <a:srgbClr val="EBB60E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532519"/>
            <a:ext cx="1439781" cy="143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5" name="صورة 2">
            <a:extLst>
              <a:ext uri="{FF2B5EF4-FFF2-40B4-BE49-F238E27FC236}">
                <a16:creationId xmlns:a16="http://schemas.microsoft.com/office/drawing/2014/main" xmlns="" id="{0AB481FA-384A-CA48-B01D-6D3F9D67F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t="7187" r="9324" b="59008"/>
          <a:stretch/>
        </p:blipFill>
        <p:spPr>
          <a:xfrm>
            <a:off x="2361125" y="2437029"/>
            <a:ext cx="14174275" cy="63640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B2C0345-51A3-E540-8422-04B68C9AC521}"/>
              </a:ext>
            </a:extLst>
          </p:cNvPr>
          <p:cNvSpPr/>
          <p:nvPr/>
        </p:nvSpPr>
        <p:spPr>
          <a:xfrm>
            <a:off x="1905000" y="35433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100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2F21D2-F4E3-E240-871A-2CCFF56F8E17}"/>
              </a:ext>
            </a:extLst>
          </p:cNvPr>
          <p:cNvSpPr/>
          <p:nvPr/>
        </p:nvSpPr>
        <p:spPr>
          <a:xfrm>
            <a:off x="1905000" y="69449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8" name="组合 1"/>
          <p:cNvGrpSpPr/>
          <p:nvPr/>
        </p:nvGrpSpPr>
        <p:grpSpPr>
          <a:xfrm>
            <a:off x="10287000" y="1257300"/>
            <a:ext cx="7714254" cy="1828799"/>
            <a:chOff x="2637148" y="785813"/>
            <a:chExt cx="3615874" cy="617890"/>
          </a:xfrm>
          <a:solidFill>
            <a:schemeClr val="bg2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637148" y="785813"/>
              <a:ext cx="3615874" cy="617890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2645610" y="966030"/>
              <a:ext cx="3312940" cy="2183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عُد الأشياء ثم انطق العدد ثم أُكتب العدد</a:t>
              </a:r>
              <a:endParaRPr lang="zh-CN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74" name="Picture 2" descr="Coffee &amp;amp; Sugar by Mateo Mazzini | Coffee gif, Motion design video, Motion  design animation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5E2B9"/>
              </a:clrFrom>
              <a:clrTo>
                <a:srgbClr val="F5E2B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034" y="6506034"/>
            <a:ext cx="4543607" cy="34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ue Apron — Heather App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ate clipart - Clip Art Librar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152900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0" name="صورة 2">
            <a:extLst>
              <a:ext uri="{FF2B5EF4-FFF2-40B4-BE49-F238E27FC236}">
                <a16:creationId xmlns:a16="http://schemas.microsoft.com/office/drawing/2014/main" xmlns="" id="{FE2A9853-16AD-5648-9BDE-5C9A9112F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43144" r="7841" b="26405"/>
          <a:stretch/>
        </p:blipFill>
        <p:spPr>
          <a:xfrm>
            <a:off x="2079024" y="2905491"/>
            <a:ext cx="14532576" cy="63528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25347337-67CA-864C-9F6B-D8D5D31ED5DB}"/>
              </a:ext>
            </a:extLst>
          </p:cNvPr>
          <p:cNvSpPr/>
          <p:nvPr/>
        </p:nvSpPr>
        <p:spPr>
          <a:xfrm>
            <a:off x="2286000" y="3829420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="" xmlns:a16="http://schemas.microsoft.com/office/drawing/2014/main" id="{D6BD6CCD-BBC7-D04A-8D88-A6DF74E0F392}"/>
              </a:ext>
            </a:extLst>
          </p:cNvPr>
          <p:cNvSpPr/>
          <p:nvPr/>
        </p:nvSpPr>
        <p:spPr>
          <a:xfrm>
            <a:off x="2231424" y="7478339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008000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10000" b="1" dirty="0">
              <a:solidFill>
                <a:srgbClr val="008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31" name="组合 1"/>
          <p:cNvGrpSpPr/>
          <p:nvPr/>
        </p:nvGrpSpPr>
        <p:grpSpPr>
          <a:xfrm>
            <a:off x="8915400" y="968782"/>
            <a:ext cx="8940150" cy="2117320"/>
            <a:chOff x="2975146" y="744813"/>
            <a:chExt cx="3504966" cy="302943"/>
          </a:xfrm>
          <a:solidFill>
            <a:schemeClr val="bg2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2975146" y="744813"/>
              <a:ext cx="3504966" cy="30294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algn="ctr"/>
              <a:endParaRPr lang="zh-CN" altLang="en-US" sz="480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sp>
          <p:nvSpPr>
            <p:cNvPr id="35" name="文本框 3"/>
            <p:cNvSpPr txBox="1"/>
            <p:nvPr/>
          </p:nvSpPr>
          <p:spPr>
            <a:xfrm>
              <a:off x="3131278" y="817311"/>
              <a:ext cx="2840975" cy="154127"/>
            </a:xfrm>
            <a:prstGeom prst="rect">
              <a:avLst/>
            </a:prstGeom>
            <a:solidFill>
              <a:schemeClr val="bg2">
                <a:alpha val="3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مرر القلم على العدد المنقط ثم انطق العدد </a:t>
              </a:r>
            </a:p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ثم ارسم دوائر تمثل العدد</a:t>
              </a:r>
              <a:endParaRPr lang="zh-CN" altLang="en-US" sz="320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sp>
        <p:nvSpPr>
          <p:cNvPr id="6" name="شكل بيضاوي 5"/>
          <p:cNvSpPr/>
          <p:nvPr/>
        </p:nvSpPr>
        <p:spPr>
          <a:xfrm>
            <a:off x="13842675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12877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/>
          <p:cNvSpPr/>
          <p:nvPr/>
        </p:nvSpPr>
        <p:spPr>
          <a:xfrm>
            <a:off x="11963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10972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10058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13868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12877800" y="46101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11963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/>
          <p:cNvSpPr/>
          <p:nvPr/>
        </p:nvSpPr>
        <p:spPr>
          <a:xfrm>
            <a:off x="109728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/>
          <p:cNvSpPr/>
          <p:nvPr/>
        </p:nvSpPr>
        <p:spPr>
          <a:xfrm>
            <a:off x="10058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/>
          <p:cNvSpPr/>
          <p:nvPr/>
        </p:nvSpPr>
        <p:spPr>
          <a:xfrm>
            <a:off x="87630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/>
          <p:cNvSpPr/>
          <p:nvPr/>
        </p:nvSpPr>
        <p:spPr>
          <a:xfrm>
            <a:off x="13792200" y="73533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55"/>
          <p:cNvSpPr/>
          <p:nvPr/>
        </p:nvSpPr>
        <p:spPr>
          <a:xfrm>
            <a:off x="128778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/>
          <p:cNvSpPr/>
          <p:nvPr/>
        </p:nvSpPr>
        <p:spPr>
          <a:xfrm>
            <a:off x="120396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/>
          <p:cNvSpPr/>
          <p:nvPr/>
        </p:nvSpPr>
        <p:spPr>
          <a:xfrm>
            <a:off x="109728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/>
          <p:cNvSpPr/>
          <p:nvPr/>
        </p:nvSpPr>
        <p:spPr>
          <a:xfrm>
            <a:off x="100584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/>
          <p:cNvSpPr/>
          <p:nvPr/>
        </p:nvSpPr>
        <p:spPr>
          <a:xfrm>
            <a:off x="13842675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بيضاوي 60"/>
          <p:cNvSpPr/>
          <p:nvPr/>
        </p:nvSpPr>
        <p:spPr>
          <a:xfrm>
            <a:off x="128778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شكل بيضاوي 61"/>
          <p:cNvSpPr/>
          <p:nvPr/>
        </p:nvSpPr>
        <p:spPr>
          <a:xfrm>
            <a:off x="119634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109728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شكل بيضاوي 63"/>
          <p:cNvSpPr/>
          <p:nvPr/>
        </p:nvSpPr>
        <p:spPr>
          <a:xfrm>
            <a:off x="100584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شكل بيضاوي 64"/>
          <p:cNvSpPr/>
          <p:nvPr/>
        </p:nvSpPr>
        <p:spPr>
          <a:xfrm>
            <a:off x="88392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بيضاوي 65"/>
          <p:cNvSpPr/>
          <p:nvPr/>
        </p:nvSpPr>
        <p:spPr>
          <a:xfrm>
            <a:off x="78486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6" name="Picture 4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777" y="304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⊹. Gif overlay ʕ·ᴥ·ʔ.⺌ . ִֶָ . Freeꜜto use៹ . ──· · ─follow for more. ! And  dont forget to like This post · · ── · ·── · ·─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540" y="435351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nimat-pencil-512x512-color - Anima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917" y="2857500"/>
            <a:ext cx="2992023" cy="29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-SCHOOL DRAWING FUN !!!!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4341">
            <a:off x="250320" y="1888620"/>
            <a:ext cx="2179338" cy="2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ouglas Kennedy &amp;quot;If I ruled the world&amp;quot; - Reader&amp;#39;s Diges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6855803"/>
            <a:ext cx="2453064" cy="20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Senior Web Academ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419" y="8325219"/>
            <a:ext cx="1922581" cy="19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rawing Writing Pencil GIF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5888">
            <a:off x="688085" y="5913298"/>
            <a:ext cx="2129026" cy="23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شكل بيضاوي 41"/>
          <p:cNvSpPr/>
          <p:nvPr/>
        </p:nvSpPr>
        <p:spPr>
          <a:xfrm>
            <a:off x="7924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/>
          <p:cNvSpPr/>
          <p:nvPr/>
        </p:nvSpPr>
        <p:spPr>
          <a:xfrm>
            <a:off x="7010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/>
          <p:cNvSpPr/>
          <p:nvPr/>
        </p:nvSpPr>
        <p:spPr>
          <a:xfrm>
            <a:off x="7010400" y="73533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6070275" y="73533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7 Gif ideas | ملصقات, رسم, جرافيتي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995" flipH="1">
            <a:off x="8395710" y="1545199"/>
            <a:ext cx="1803889" cy="15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22759"/>
              </p:ext>
            </p:extLst>
          </p:nvPr>
        </p:nvGraphicFramePr>
        <p:xfrm>
          <a:off x="1295400" y="41529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81583"/>
              </p:ext>
            </p:extLst>
          </p:nvPr>
        </p:nvGraphicFramePr>
        <p:xfrm>
          <a:off x="9742335" y="40767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9CE9518-C24D-4F42-B6E7-CE449445C584}"/>
              </a:ext>
            </a:extLst>
          </p:cNvPr>
          <p:cNvSpPr txBox="1"/>
          <p:nvPr/>
        </p:nvSpPr>
        <p:spPr>
          <a:xfrm>
            <a:off x="6324600" y="2019300"/>
            <a:ext cx="6105518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العشرة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64" name="مجموعة 63">
            <a:extLst>
              <a:ext uri="{FF2B5EF4-FFF2-40B4-BE49-F238E27FC236}">
                <a16:creationId xmlns:a16="http://schemas.microsoft.com/office/drawing/2014/main" xmlns="" id="{78AE11FE-A345-468D-9E4B-C25C522F85BA}"/>
              </a:ext>
            </a:extLst>
          </p:cNvPr>
          <p:cNvGrpSpPr/>
          <p:nvPr/>
        </p:nvGrpSpPr>
        <p:grpSpPr>
          <a:xfrm>
            <a:off x="11403584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xmlns="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xmlns="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xmlns="" id="{DFB358AD-98D1-4040-A3A8-D0F6F6DD79BB}"/>
              </a:ext>
            </a:extLst>
          </p:cNvPr>
          <p:cNvGrpSpPr/>
          <p:nvPr/>
        </p:nvGrpSpPr>
        <p:grpSpPr>
          <a:xfrm>
            <a:off x="9838629" y="44512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:a16="http://schemas.microsoft.com/office/drawing/2014/main" xmlns="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:a16="http://schemas.microsoft.com/office/drawing/2014/main" xmlns="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xmlns="" id="{A89EF520-B688-44A8-9056-83809D371DE6}"/>
              </a:ext>
            </a:extLst>
          </p:cNvPr>
          <p:cNvGrpSpPr/>
          <p:nvPr/>
        </p:nvGrpSpPr>
        <p:grpSpPr>
          <a:xfrm>
            <a:off x="12857637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:a16="http://schemas.microsoft.com/office/drawing/2014/main" xmlns="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xmlns="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:a16="http://schemas.microsoft.com/office/drawing/2014/main" xmlns="" id="{E3BED609-15BD-42F7-BB75-5D3AEF020E63}"/>
              </a:ext>
            </a:extLst>
          </p:cNvPr>
          <p:cNvGrpSpPr/>
          <p:nvPr/>
        </p:nvGrpSpPr>
        <p:grpSpPr>
          <a:xfrm>
            <a:off x="14301695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:a16="http://schemas.microsoft.com/office/drawing/2014/main" xmlns="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xmlns="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:a16="http://schemas.microsoft.com/office/drawing/2014/main" xmlns="" id="{5BE51BA6-F616-45C9-A7C7-02510C8C0F61}"/>
              </a:ext>
            </a:extLst>
          </p:cNvPr>
          <p:cNvGrpSpPr/>
          <p:nvPr/>
        </p:nvGrpSpPr>
        <p:grpSpPr>
          <a:xfrm>
            <a:off x="15733199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:a16="http://schemas.microsoft.com/office/drawing/2014/main" xmlns="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xmlns="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:a16="http://schemas.microsoft.com/office/drawing/2014/main" xmlns="" id="{7A5E3693-DE94-4624-9FEE-B11B4ADD3112}"/>
              </a:ext>
            </a:extLst>
          </p:cNvPr>
          <p:cNvGrpSpPr/>
          <p:nvPr/>
        </p:nvGrpSpPr>
        <p:grpSpPr>
          <a:xfrm>
            <a:off x="15684000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:a16="http://schemas.microsoft.com/office/drawing/2014/main" xmlns="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xmlns="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:a16="http://schemas.microsoft.com/office/drawing/2014/main" xmlns="" id="{D6807E0F-068B-46D5-B8E0-F68BE3DA87FA}"/>
              </a:ext>
            </a:extLst>
          </p:cNvPr>
          <p:cNvGrpSpPr/>
          <p:nvPr/>
        </p:nvGrpSpPr>
        <p:grpSpPr>
          <a:xfrm>
            <a:off x="14222245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:a16="http://schemas.microsoft.com/office/drawing/2014/main" xmlns="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xmlns="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:a16="http://schemas.microsoft.com/office/drawing/2014/main" xmlns="" id="{65A37DB6-8C6D-4437-A960-DA1BCB8EF063}"/>
              </a:ext>
            </a:extLst>
          </p:cNvPr>
          <p:cNvGrpSpPr/>
          <p:nvPr/>
        </p:nvGrpSpPr>
        <p:grpSpPr>
          <a:xfrm>
            <a:off x="12725400" y="60604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:a16="http://schemas.microsoft.com/office/drawing/2014/main" xmlns="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:a16="http://schemas.microsoft.com/office/drawing/2014/main" xmlns="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:a16="http://schemas.microsoft.com/office/drawing/2014/main" xmlns="" id="{BB2A0E31-3869-4A59-AA45-50D93D77D8A6}"/>
              </a:ext>
            </a:extLst>
          </p:cNvPr>
          <p:cNvGrpSpPr/>
          <p:nvPr/>
        </p:nvGrpSpPr>
        <p:grpSpPr>
          <a:xfrm>
            <a:off x="9975387" y="6245304"/>
            <a:ext cx="1149813" cy="1107996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:a16="http://schemas.microsoft.com/office/drawing/2014/main" xmlns="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:a16="http://schemas.microsoft.com/office/drawing/2014/main" xmlns="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:a16="http://schemas.microsoft.com/office/drawing/2014/main" xmlns="" id="{9A6980DC-F19C-447D-B87B-59ADCE2C21A6}"/>
              </a:ext>
            </a:extLst>
          </p:cNvPr>
          <p:cNvGrpSpPr/>
          <p:nvPr/>
        </p:nvGrpSpPr>
        <p:grpSpPr>
          <a:xfrm>
            <a:off x="11377869" y="6073688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:a16="http://schemas.microsoft.com/office/drawing/2014/main" xmlns="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:a16="http://schemas.microsoft.com/office/drawing/2014/main" xmlns="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xmlns="" id="{FD2C72CC-BFA9-4013-9379-22274D706D1F}"/>
              </a:ext>
            </a:extLst>
          </p:cNvPr>
          <p:cNvGrpSpPr/>
          <p:nvPr/>
        </p:nvGrpSpPr>
        <p:grpSpPr>
          <a:xfrm>
            <a:off x="2904955" y="43815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:a16="http://schemas.microsoft.com/office/drawing/2014/main" xmlns="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:a16="http://schemas.microsoft.com/office/drawing/2014/main" xmlns="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:a16="http://schemas.microsoft.com/office/drawing/2014/main" xmlns="" id="{15DB6FE2-75D7-443A-8E58-28B45A025EAC}"/>
              </a:ext>
            </a:extLst>
          </p:cNvPr>
          <p:cNvGrpSpPr/>
          <p:nvPr/>
        </p:nvGrpSpPr>
        <p:grpSpPr>
          <a:xfrm>
            <a:off x="14571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:a16="http://schemas.microsoft.com/office/drawing/2014/main" xmlns="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:a16="http://schemas.microsoft.com/office/drawing/2014/main" xmlns="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:a16="http://schemas.microsoft.com/office/drawing/2014/main" xmlns="" id="{F9A123BC-DE0A-4369-A5B7-121B7BA611C4}"/>
              </a:ext>
            </a:extLst>
          </p:cNvPr>
          <p:cNvGrpSpPr/>
          <p:nvPr/>
        </p:nvGrpSpPr>
        <p:grpSpPr>
          <a:xfrm>
            <a:off x="4343400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:a16="http://schemas.microsoft.com/office/drawing/2014/main" xmlns="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:a16="http://schemas.microsoft.com/office/drawing/2014/main" xmlns="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xmlns="" id="{06506259-3AAD-406C-B903-C63A35FBE68B}"/>
              </a:ext>
            </a:extLst>
          </p:cNvPr>
          <p:cNvGrpSpPr/>
          <p:nvPr/>
        </p:nvGrpSpPr>
        <p:grpSpPr>
          <a:xfrm>
            <a:off x="58005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:a16="http://schemas.microsoft.com/office/drawing/2014/main" xmlns="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:a16="http://schemas.microsoft.com/office/drawing/2014/main" xmlns="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xmlns="" id="{EDDCF4C0-EEA8-4D84-8BF6-33CF58FEE3DA}"/>
              </a:ext>
            </a:extLst>
          </p:cNvPr>
          <p:cNvGrpSpPr/>
          <p:nvPr/>
        </p:nvGrpSpPr>
        <p:grpSpPr>
          <a:xfrm>
            <a:off x="7162800" y="43403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:a16="http://schemas.microsoft.com/office/drawing/2014/main" xmlns="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xmlns="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xmlns="" id="{221FF00D-9A73-4E74-89A4-6DDD154D05C8}"/>
              </a:ext>
            </a:extLst>
          </p:cNvPr>
          <p:cNvGrpSpPr/>
          <p:nvPr/>
        </p:nvGrpSpPr>
        <p:grpSpPr>
          <a:xfrm>
            <a:off x="72390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:a16="http://schemas.microsoft.com/office/drawing/2014/main" xmlns="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:a16="http://schemas.microsoft.com/office/drawing/2014/main" xmlns="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:a16="http://schemas.microsoft.com/office/drawing/2014/main" xmlns="" id="{B871F9E2-6511-4E1A-8E1E-79C66C697D19}"/>
              </a:ext>
            </a:extLst>
          </p:cNvPr>
          <p:cNvGrpSpPr/>
          <p:nvPr/>
        </p:nvGrpSpPr>
        <p:grpSpPr>
          <a:xfrm>
            <a:off x="5777601" y="60579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:a16="http://schemas.microsoft.com/office/drawing/2014/main" xmlns="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:a16="http://schemas.microsoft.com/office/drawing/2014/main" xmlns="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:a16="http://schemas.microsoft.com/office/drawing/2014/main" xmlns="" id="{B319D71C-7479-4DC8-AC9F-2415ECA23C74}"/>
              </a:ext>
            </a:extLst>
          </p:cNvPr>
          <p:cNvGrpSpPr/>
          <p:nvPr/>
        </p:nvGrpSpPr>
        <p:grpSpPr>
          <a:xfrm>
            <a:off x="4419600" y="61691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:a16="http://schemas.microsoft.com/office/drawing/2014/main" xmlns="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:a16="http://schemas.microsoft.com/office/drawing/2014/main" xmlns="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:a16="http://schemas.microsoft.com/office/drawing/2014/main" xmlns="" id="{F78AD971-FC85-4523-B658-A14234A73763}"/>
              </a:ext>
            </a:extLst>
          </p:cNvPr>
          <p:cNvGrpSpPr/>
          <p:nvPr/>
        </p:nvGrpSpPr>
        <p:grpSpPr>
          <a:xfrm>
            <a:off x="1524000" y="6092904"/>
            <a:ext cx="1149813" cy="1107996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:a16="http://schemas.microsoft.com/office/drawing/2014/main" xmlns="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:a16="http://schemas.microsoft.com/office/drawing/2014/main" xmlns="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:a16="http://schemas.microsoft.com/office/drawing/2014/main" xmlns="" id="{05109B98-77A6-4541-89D9-EB91D2A70CB8}"/>
              </a:ext>
            </a:extLst>
          </p:cNvPr>
          <p:cNvGrpSpPr/>
          <p:nvPr/>
        </p:nvGrpSpPr>
        <p:grpSpPr>
          <a:xfrm>
            <a:off x="28956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:a16="http://schemas.microsoft.com/office/drawing/2014/main" xmlns="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:a16="http://schemas.microsoft.com/office/drawing/2014/main" xmlns="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57062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>
            <a:off x="-609600" y="1638300"/>
            <a:ext cx="60960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x-none" sz="6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42584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28106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1362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829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5706200" y="6095116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4258400" y="6099327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27254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13628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906000" y="61431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40" name="تجميع"/>
          <p:cNvGrpSpPr/>
          <p:nvPr/>
        </p:nvGrpSpPr>
        <p:grpSpPr>
          <a:xfrm>
            <a:off x="15826710" y="7632142"/>
            <a:ext cx="1089690" cy="845083"/>
            <a:chOff x="0" y="0"/>
            <a:chExt cx="1058422" cy="1037011"/>
          </a:xfrm>
        </p:grpSpPr>
        <p:sp>
          <p:nvSpPr>
            <p:cNvPr id="141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2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3" name="تجميع"/>
          <p:cNvGrpSpPr/>
          <p:nvPr/>
        </p:nvGrpSpPr>
        <p:grpSpPr>
          <a:xfrm>
            <a:off x="14356568" y="7632142"/>
            <a:ext cx="1058848" cy="845083"/>
            <a:chOff x="0" y="0"/>
            <a:chExt cx="1028466" cy="1037011"/>
          </a:xfrm>
        </p:grpSpPr>
        <p:sp>
          <p:nvSpPr>
            <p:cNvPr id="14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6" name="تجميع"/>
          <p:cNvGrpSpPr/>
          <p:nvPr/>
        </p:nvGrpSpPr>
        <p:grpSpPr>
          <a:xfrm>
            <a:off x="12981777" y="7632142"/>
            <a:ext cx="1058848" cy="845083"/>
            <a:chOff x="0" y="0"/>
            <a:chExt cx="1028466" cy="1037011"/>
          </a:xfrm>
        </p:grpSpPr>
        <p:sp>
          <p:nvSpPr>
            <p:cNvPr id="14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1" name="تجميع"/>
          <p:cNvGrpSpPr/>
          <p:nvPr/>
        </p:nvGrpSpPr>
        <p:grpSpPr>
          <a:xfrm>
            <a:off x="11460089" y="7632142"/>
            <a:ext cx="1058848" cy="845083"/>
            <a:chOff x="0" y="0"/>
            <a:chExt cx="1028466" cy="1037011"/>
          </a:xfrm>
        </p:grpSpPr>
        <p:sp>
          <p:nvSpPr>
            <p:cNvPr id="162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3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4" name="تجميع"/>
          <p:cNvGrpSpPr/>
          <p:nvPr/>
        </p:nvGrpSpPr>
        <p:grpSpPr>
          <a:xfrm>
            <a:off x="10058400" y="7651217"/>
            <a:ext cx="1058848" cy="845083"/>
            <a:chOff x="0" y="0"/>
            <a:chExt cx="1028466" cy="1037011"/>
          </a:xfrm>
        </p:grpSpPr>
        <p:sp>
          <p:nvSpPr>
            <p:cNvPr id="165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6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7" name="تجميع"/>
          <p:cNvGrpSpPr/>
          <p:nvPr/>
        </p:nvGrpSpPr>
        <p:grpSpPr>
          <a:xfrm>
            <a:off x="15826710" y="8622742"/>
            <a:ext cx="1089690" cy="845083"/>
            <a:chOff x="0" y="0"/>
            <a:chExt cx="1058422" cy="1037011"/>
          </a:xfrm>
        </p:grpSpPr>
        <p:sp>
          <p:nvSpPr>
            <p:cNvPr id="168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9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0" name="تجميع"/>
          <p:cNvGrpSpPr/>
          <p:nvPr/>
        </p:nvGrpSpPr>
        <p:grpSpPr>
          <a:xfrm>
            <a:off x="14356568" y="8622742"/>
            <a:ext cx="1058848" cy="845083"/>
            <a:chOff x="0" y="0"/>
            <a:chExt cx="1028466" cy="1037011"/>
          </a:xfrm>
        </p:grpSpPr>
        <p:sp>
          <p:nvSpPr>
            <p:cNvPr id="17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3" name="تجميع"/>
          <p:cNvGrpSpPr/>
          <p:nvPr/>
        </p:nvGrpSpPr>
        <p:grpSpPr>
          <a:xfrm>
            <a:off x="12981777" y="8622742"/>
            <a:ext cx="1058848" cy="845083"/>
            <a:chOff x="0" y="0"/>
            <a:chExt cx="1028466" cy="1037011"/>
          </a:xfrm>
        </p:grpSpPr>
        <p:sp>
          <p:nvSpPr>
            <p:cNvPr id="17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6" name="تجميع"/>
          <p:cNvGrpSpPr/>
          <p:nvPr/>
        </p:nvGrpSpPr>
        <p:grpSpPr>
          <a:xfrm>
            <a:off x="11460089" y="8622742"/>
            <a:ext cx="1058848" cy="845083"/>
            <a:chOff x="0" y="0"/>
            <a:chExt cx="1028466" cy="1037011"/>
          </a:xfrm>
        </p:grpSpPr>
        <p:sp>
          <p:nvSpPr>
            <p:cNvPr id="17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9" name="تجميع"/>
          <p:cNvGrpSpPr/>
          <p:nvPr/>
        </p:nvGrpSpPr>
        <p:grpSpPr>
          <a:xfrm>
            <a:off x="10058400" y="8641817"/>
            <a:ext cx="1058848" cy="845083"/>
            <a:chOff x="0" y="0"/>
            <a:chExt cx="1028466" cy="1037011"/>
          </a:xfrm>
        </p:grpSpPr>
        <p:sp>
          <p:nvSpPr>
            <p:cNvPr id="18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1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24" name="شكل بيضاوي 12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7162800" y="43143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57912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38" name="تجميع"/>
          <p:cNvGrpSpPr/>
          <p:nvPr/>
        </p:nvGrpSpPr>
        <p:grpSpPr>
          <a:xfrm>
            <a:off x="7312154" y="7727417"/>
            <a:ext cx="1058848" cy="845083"/>
            <a:chOff x="0" y="0"/>
            <a:chExt cx="1028466" cy="1037011"/>
          </a:xfrm>
        </p:grpSpPr>
        <p:sp>
          <p:nvSpPr>
            <p:cNvPr id="139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9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50" name="تجميع"/>
          <p:cNvGrpSpPr/>
          <p:nvPr/>
        </p:nvGrpSpPr>
        <p:grpSpPr>
          <a:xfrm>
            <a:off x="5867400" y="7727417"/>
            <a:ext cx="1058848" cy="845083"/>
            <a:chOff x="0" y="0"/>
            <a:chExt cx="1028466" cy="1037011"/>
          </a:xfrm>
        </p:grpSpPr>
        <p:sp>
          <p:nvSpPr>
            <p:cNvPr id="15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5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53" name="شكل بيضاوي 15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43434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4" name="شكل بيضاوي 15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29046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5" name="شكل بيضاوي 15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478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56" name="تجميع"/>
          <p:cNvGrpSpPr/>
          <p:nvPr/>
        </p:nvGrpSpPr>
        <p:grpSpPr>
          <a:xfrm>
            <a:off x="4495800" y="7734300"/>
            <a:ext cx="1058848" cy="845083"/>
            <a:chOff x="0" y="0"/>
            <a:chExt cx="1028466" cy="1037011"/>
          </a:xfrm>
        </p:grpSpPr>
        <p:sp>
          <p:nvSpPr>
            <p:cNvPr id="15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5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59" name="تجميع"/>
          <p:cNvGrpSpPr/>
          <p:nvPr/>
        </p:nvGrpSpPr>
        <p:grpSpPr>
          <a:xfrm>
            <a:off x="3048000" y="7734300"/>
            <a:ext cx="1058848" cy="845083"/>
            <a:chOff x="0" y="0"/>
            <a:chExt cx="1028466" cy="1037011"/>
          </a:xfrm>
        </p:grpSpPr>
        <p:sp>
          <p:nvSpPr>
            <p:cNvPr id="16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83" name="تجميع"/>
          <p:cNvGrpSpPr/>
          <p:nvPr/>
        </p:nvGrpSpPr>
        <p:grpSpPr>
          <a:xfrm>
            <a:off x="1676400" y="7727417"/>
            <a:ext cx="1058848" cy="845083"/>
            <a:chOff x="0" y="0"/>
            <a:chExt cx="1028466" cy="1037011"/>
          </a:xfrm>
        </p:grpSpPr>
        <p:sp>
          <p:nvSpPr>
            <p:cNvPr id="18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36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40" grpId="0" animBg="1" advAuto="0"/>
      <p:bldP spid="143" grpId="0" animBg="1" advAuto="0"/>
      <p:bldP spid="146" grpId="0" animBg="1" advAuto="0"/>
      <p:bldP spid="161" grpId="0" animBg="1" advAuto="0"/>
      <p:bldP spid="164" grpId="0" animBg="1" advAuto="0"/>
      <p:bldP spid="167" grpId="0" animBg="1" advAuto="0"/>
      <p:bldP spid="170" grpId="0" animBg="1" advAuto="0"/>
      <p:bldP spid="173" grpId="0" animBg="1" advAuto="0"/>
      <p:bldP spid="176" grpId="0" animBg="1" advAuto="0"/>
      <p:bldP spid="179" grpId="0" animBg="1" advAuto="0"/>
      <p:bldP spid="124" grpId="0" animBg="1"/>
      <p:bldP spid="124" grpId="1" animBg="1"/>
      <p:bldP spid="125" grpId="0" animBg="1"/>
      <p:bldP spid="125" grpId="1" animBg="1"/>
      <p:bldP spid="138" grpId="0" animBg="1" advAuto="0"/>
      <p:bldP spid="150" grpId="0" animBg="1" advAuto="0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 advAuto="0"/>
      <p:bldP spid="159" grpId="0" animBg="1" advAuto="0"/>
      <p:bldP spid="18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2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40394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31250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22106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1296252" y="65358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0393115" y="6559398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9477243" y="653250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62843" y="653250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665067" y="6565950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729886" y="6550506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808382" y="6560869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899609" y="6532357"/>
            <a:ext cx="1500908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٩"/>
          <p:cNvSpPr txBox="1"/>
          <p:nvPr/>
        </p:nvSpPr>
        <p:spPr>
          <a:xfrm>
            <a:off x="11758489" y="663434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5" name="٨"/>
          <p:cNvSpPr txBox="1"/>
          <p:nvPr/>
        </p:nvSpPr>
        <p:spPr>
          <a:xfrm>
            <a:off x="9993463" y="6630647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" name="٨"/>
          <p:cNvSpPr txBox="1"/>
          <p:nvPr/>
        </p:nvSpPr>
        <p:spPr>
          <a:xfrm>
            <a:off x="92314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5" name="تسعة"/>
          <p:cNvSpPr txBox="1"/>
          <p:nvPr/>
        </p:nvSpPr>
        <p:spPr>
          <a:xfrm>
            <a:off x="12746742" y="2704323"/>
            <a:ext cx="5617458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ثلاثة عشر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6" name="٩"/>
          <p:cNvSpPr txBox="1"/>
          <p:nvPr/>
        </p:nvSpPr>
        <p:spPr>
          <a:xfrm>
            <a:off x="11686546" y="2474946"/>
            <a:ext cx="2334254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0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990842" y="6535709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076443" y="6535708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162040" y="6535710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312578" y="6535710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١"/>
          <p:cNvSpPr txBox="1"/>
          <p:nvPr/>
        </p:nvSpPr>
        <p:spPr>
          <a:xfrm>
            <a:off x="1855450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305" name="٢"/>
          <p:cNvSpPr txBox="1"/>
          <p:nvPr/>
        </p:nvSpPr>
        <p:spPr>
          <a:xfrm>
            <a:off x="28306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306" name="٣"/>
          <p:cNvSpPr txBox="1"/>
          <p:nvPr/>
        </p:nvSpPr>
        <p:spPr>
          <a:xfrm>
            <a:off x="3822611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307" name="٤"/>
          <p:cNvSpPr txBox="1"/>
          <p:nvPr/>
        </p:nvSpPr>
        <p:spPr>
          <a:xfrm>
            <a:off x="46594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308" name="٥"/>
          <p:cNvSpPr txBox="1"/>
          <p:nvPr/>
        </p:nvSpPr>
        <p:spPr>
          <a:xfrm>
            <a:off x="5650063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309" name="٦"/>
          <p:cNvSpPr txBox="1"/>
          <p:nvPr/>
        </p:nvSpPr>
        <p:spPr>
          <a:xfrm>
            <a:off x="6489611" y="66306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310" name="٧"/>
          <p:cNvSpPr txBox="1"/>
          <p:nvPr/>
        </p:nvSpPr>
        <p:spPr>
          <a:xfrm>
            <a:off x="7239000" y="66306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311" name="٨"/>
          <p:cNvSpPr txBox="1"/>
          <p:nvPr/>
        </p:nvSpPr>
        <p:spPr>
          <a:xfrm>
            <a:off x="8317063" y="65544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312" name="٩"/>
          <p:cNvSpPr txBox="1"/>
          <p:nvPr/>
        </p:nvSpPr>
        <p:spPr>
          <a:xfrm>
            <a:off x="10844089" y="668732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بيضاوي"/>
          <p:cNvSpPr/>
          <p:nvPr/>
        </p:nvSpPr>
        <p:spPr>
          <a:xfrm>
            <a:off x="7374350" y="7992389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4" name="بيضاوي"/>
          <p:cNvSpPr/>
          <p:nvPr/>
        </p:nvSpPr>
        <p:spPr>
          <a:xfrm>
            <a:off x="6436680" y="8011804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5" name="بيضاوي"/>
          <p:cNvSpPr/>
          <p:nvPr/>
        </p:nvSpPr>
        <p:spPr>
          <a:xfrm>
            <a:off x="5494289" y="7950586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0" name="بيضاوي"/>
          <p:cNvSpPr/>
          <p:nvPr/>
        </p:nvSpPr>
        <p:spPr>
          <a:xfrm>
            <a:off x="4583263" y="789457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1" name="بيضاوي"/>
          <p:cNvSpPr/>
          <p:nvPr/>
        </p:nvSpPr>
        <p:spPr>
          <a:xfrm>
            <a:off x="3592663" y="7950587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2" name="بيضاوي"/>
          <p:cNvSpPr/>
          <p:nvPr/>
        </p:nvSpPr>
        <p:spPr>
          <a:xfrm>
            <a:off x="2678263" y="7972536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8" name="تجميع"/>
          <p:cNvSpPr/>
          <p:nvPr/>
        </p:nvSpPr>
        <p:spPr>
          <a:xfrm>
            <a:off x="1763863" y="7972536"/>
            <a:ext cx="790311" cy="1090152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7" name="بيضاوي"/>
          <p:cNvSpPr/>
          <p:nvPr/>
        </p:nvSpPr>
        <p:spPr>
          <a:xfrm>
            <a:off x="11083722" y="80157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6" name="بيضاوي"/>
          <p:cNvSpPr/>
          <p:nvPr/>
        </p:nvSpPr>
        <p:spPr>
          <a:xfrm>
            <a:off x="8288750" y="7916189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7" name="بيضاوي"/>
          <p:cNvSpPr/>
          <p:nvPr/>
        </p:nvSpPr>
        <p:spPr>
          <a:xfrm>
            <a:off x="9178531" y="793954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8" name="بيضاوي"/>
          <p:cNvSpPr/>
          <p:nvPr/>
        </p:nvSpPr>
        <p:spPr>
          <a:xfrm>
            <a:off x="10113047" y="793954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1" name="بيضاوي"/>
          <p:cNvSpPr/>
          <p:nvPr/>
        </p:nvSpPr>
        <p:spPr>
          <a:xfrm>
            <a:off x="11946352" y="80157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2" name="تسعة"/>
          <p:cNvSpPr txBox="1"/>
          <p:nvPr/>
        </p:nvSpPr>
        <p:spPr>
          <a:xfrm>
            <a:off x="7399924" y="2704323"/>
            <a:ext cx="448727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أربعة عشر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3" name="٩"/>
          <p:cNvSpPr txBox="1"/>
          <p:nvPr/>
        </p:nvSpPr>
        <p:spPr>
          <a:xfrm>
            <a:off x="6000014" y="2475723"/>
            <a:ext cx="2604955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4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439400" y="818005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ما لأعداد الجديدة التي تعلمناها اليوم</a:t>
            </a:r>
            <a:endParaRPr lang="x-none" sz="3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5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 flipH="1">
            <a:off x="10241566" y="4762500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الاعداد بالترتيب من 1 الى </a:t>
            </a:r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15</a:t>
            </a:r>
          </a:p>
        </p:txBody>
      </p:sp>
      <p:sp>
        <p:nvSpPr>
          <p:cNvPr id="56" name="تسعة"/>
          <p:cNvSpPr txBox="1"/>
          <p:nvPr/>
        </p:nvSpPr>
        <p:spPr>
          <a:xfrm>
            <a:off x="1933310" y="2705100"/>
            <a:ext cx="448727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خمسة عشر</a:t>
            </a:r>
            <a:endParaRPr sz="6000" b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٩"/>
          <p:cNvSpPr txBox="1"/>
          <p:nvPr/>
        </p:nvSpPr>
        <p:spPr>
          <a:xfrm>
            <a:off x="533400" y="2476500"/>
            <a:ext cx="2604955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9600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٩"/>
          <p:cNvSpPr txBox="1"/>
          <p:nvPr/>
        </p:nvSpPr>
        <p:spPr>
          <a:xfrm>
            <a:off x="12649200" y="65949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1" name="٩"/>
          <p:cNvSpPr txBox="1"/>
          <p:nvPr/>
        </p:nvSpPr>
        <p:spPr>
          <a:xfrm>
            <a:off x="13587289" y="66711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٩"/>
          <p:cNvSpPr txBox="1"/>
          <p:nvPr/>
        </p:nvSpPr>
        <p:spPr>
          <a:xfrm>
            <a:off x="14401800" y="66711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4" name="بيضاوي"/>
          <p:cNvSpPr/>
          <p:nvPr/>
        </p:nvSpPr>
        <p:spPr>
          <a:xfrm>
            <a:off x="12773289" y="79629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65" name="بيضاوي"/>
          <p:cNvSpPr/>
          <p:nvPr/>
        </p:nvSpPr>
        <p:spPr>
          <a:xfrm>
            <a:off x="13639800" y="79629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66" name="بيضاوي"/>
          <p:cNvSpPr/>
          <p:nvPr/>
        </p:nvSpPr>
        <p:spPr>
          <a:xfrm>
            <a:off x="14525889" y="79629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3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8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 advAuto="0"/>
      <p:bldP spid="60" grpId="0" animBg="1" advAuto="0"/>
      <p:bldP spid="58" grpId="0" animBg="1" advAuto="0"/>
      <p:bldP spid="49" grpId="0" animBg="1" advAuto="0"/>
      <p:bldP spid="289" grpId="0" animBg="1" advAuto="0"/>
      <p:bldP spid="44" grpId="0" animBg="1" advAuto="0"/>
      <p:bldP spid="42" grpId="0" animBg="1" advAuto="0"/>
      <p:bldP spid="294" grpId="0" animBg="1" advAuto="0"/>
      <p:bldP spid="297" grpId="0" animBg="1" advAuto="0"/>
      <p:bldP spid="298" grpId="0" animBg="1" advAuto="0"/>
      <p:bldP spid="299" grpId="0" animBg="1" advAuto="0"/>
      <p:bldP spid="50" grpId="0" animBg="1" advAuto="0"/>
      <p:bldP spid="45" grpId="0" animBg="1" advAuto="0"/>
      <p:bldP spid="43" grpId="0" animBg="1" advAuto="0"/>
      <p:bldP spid="295" grpId="0" animBg="1" advAuto="0"/>
      <p:bldP spid="296" grpId="0" animBg="1" advAuto="0"/>
      <p:bldP spid="300" grpId="0" animBg="1" advAuto="0"/>
      <p:bldP spid="301" grpId="0" animBg="1" advAuto="0"/>
      <p:bldP spid="302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  <p:bldP spid="309" grpId="0" animBg="1" advAuto="0"/>
      <p:bldP spid="310" grpId="0" animBg="1" advAuto="0"/>
      <p:bldP spid="311" grpId="0" animBg="1" advAuto="0"/>
      <p:bldP spid="312" grpId="0" animBg="1" advAuto="0"/>
      <p:bldP spid="33" grpId="0" animBg="1"/>
      <p:bldP spid="34" grpId="0" animBg="1"/>
      <p:bldP spid="35" grpId="0" animBg="1"/>
      <p:bldP spid="30" grpId="0" animBg="1"/>
      <p:bldP spid="31" grpId="0" animBg="1"/>
      <p:bldP spid="32" grpId="0" animBg="1"/>
      <p:bldP spid="28" grpId="0" animBg="1"/>
      <p:bldP spid="37" grpId="0" animBg="1"/>
      <p:bldP spid="46" grpId="0" animBg="1"/>
      <p:bldP spid="47" grpId="0" animBg="1"/>
      <p:bldP spid="48" grpId="0" animBg="1"/>
      <p:bldP spid="51" grpId="0" animBg="1"/>
      <p:bldP spid="52" grpId="0" animBg="1" advAuto="0"/>
      <p:bldP spid="53" grpId="0" animBg="1" advAuto="0"/>
      <p:bldP spid="56" grpId="0" animBg="1" advAuto="0"/>
      <p:bldP spid="57" grpId="0" animBg="1" advAuto="0"/>
      <p:bldP spid="59" grpId="0" animBg="1" advAuto="0"/>
      <p:bldP spid="61" grpId="0" animBg="1" advAuto="0"/>
      <p:bldP spid="63" grpId="0" animBg="1" advAuto="0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-152400" y="120080"/>
            <a:ext cx="10867041" cy="1461571"/>
            <a:chOff x="61370" y="0"/>
            <a:chExt cx="7149987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61370" y="27658"/>
              <a:ext cx="6223543" cy="10068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6600" spc="-84" dirty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– </a:t>
              </a:r>
              <a:r>
                <a:rPr lang="ar-SA" sz="66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 </a:t>
              </a:r>
              <a:r>
                <a:rPr lang="ar-SA" sz="66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 </a:t>
              </a:r>
              <a:r>
                <a:rPr lang="ar-SA" sz="6600" spc="-84" dirty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 12, 13 , 14 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- الأعداد ١٣  ١٤  ١٥  الأول ابتدائي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10857" y="3190233"/>
            <a:ext cx="11968088" cy="63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7489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047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194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8982161" y="3168847"/>
              <a:ext cx="1823573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94 + 95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8-5-1443هـ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9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7391400" y="-322729"/>
            <a:ext cx="10246524" cy="1156222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624987"/>
            <a:ext cx="20269200" cy="4730894"/>
          </a:xfrm>
          <a:prstGeom prst="rect">
            <a:avLst/>
          </a:prstGeom>
          <a:solidFill>
            <a:schemeClr val="accent5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-225160" y="273474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5" name="مجموعة 74"/>
          <p:cNvGrpSpPr/>
          <p:nvPr/>
        </p:nvGrpSpPr>
        <p:grpSpPr>
          <a:xfrm rot="811791">
            <a:off x="6509245" y="693017"/>
            <a:ext cx="3321299" cy="2341866"/>
            <a:chOff x="1230" y="1436704"/>
            <a:chExt cx="2767590" cy="1988791"/>
          </a:xfrm>
        </p:grpSpPr>
        <p:sp>
          <p:nvSpPr>
            <p:cNvPr id="77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8920"/>
                <a:gd name="adj2" fmla="val 151019"/>
              </a:avLst>
            </a:prstGeom>
            <a:gradFill>
              <a:gsLst>
                <a:gs pos="0">
                  <a:srgbClr val="FFFFFF"/>
                </a:gs>
                <a:gs pos="66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3">
                  <a:shade val="95000"/>
                  <a:satMod val="105000"/>
                  <a:alpha val="62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78" name="مربع نص 77"/>
            <p:cNvSpPr txBox="1"/>
            <p:nvPr/>
          </p:nvSpPr>
          <p:spPr>
            <a:xfrm rot="20788209">
              <a:off x="305555" y="1752109"/>
              <a:ext cx="2098613" cy="11761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dirty="0">
                  <a:solidFill>
                    <a:srgbClr val="D60093"/>
                  </a:solidFill>
                  <a:cs typeface="PT Bold Heading" pitchFamily="2" charset="-78"/>
                </a:rPr>
                <a:t>سنتعلم في هذا الفصل</a:t>
              </a:r>
            </a:p>
          </p:txBody>
        </p:sp>
      </p:grpSp>
      <p:grpSp>
        <p:nvGrpSpPr>
          <p:cNvPr id="96" name="组合 69"/>
          <p:cNvGrpSpPr/>
          <p:nvPr/>
        </p:nvGrpSpPr>
        <p:grpSpPr>
          <a:xfrm rot="6493429">
            <a:off x="14316883" y="4621538"/>
            <a:ext cx="3848136" cy="3954554"/>
            <a:chOff x="3482976" y="522288"/>
            <a:chExt cx="2090737" cy="2117725"/>
          </a:xfrm>
          <a:solidFill>
            <a:srgbClr val="199CFF"/>
          </a:solidFill>
        </p:grpSpPr>
        <p:sp>
          <p:nvSpPr>
            <p:cNvPr id="97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2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3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4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5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6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7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8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9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0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12" name="组合 85"/>
          <p:cNvGrpSpPr/>
          <p:nvPr/>
        </p:nvGrpSpPr>
        <p:grpSpPr>
          <a:xfrm rot="18674191">
            <a:off x="10690640" y="4797222"/>
            <a:ext cx="3848136" cy="3954553"/>
            <a:chOff x="3482976" y="522288"/>
            <a:chExt cx="2090737" cy="2117725"/>
          </a:xfrm>
          <a:solidFill>
            <a:srgbClr val="FFE285"/>
          </a:solidFill>
        </p:grpSpPr>
        <p:sp>
          <p:nvSpPr>
            <p:cNvPr id="113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4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5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6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7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8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9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0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1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2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3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4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5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6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7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28" name="组合 101"/>
          <p:cNvGrpSpPr/>
          <p:nvPr/>
        </p:nvGrpSpPr>
        <p:grpSpPr>
          <a:xfrm rot="13312107">
            <a:off x="7111034" y="4820652"/>
            <a:ext cx="3904155" cy="3897810"/>
            <a:chOff x="3482976" y="522288"/>
            <a:chExt cx="2090737" cy="21177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 dirty="0"/>
            </a:p>
          </p:txBody>
        </p:sp>
      </p:grpSp>
      <p:sp>
        <p:nvSpPr>
          <p:cNvPr id="145" name="文本框 118"/>
          <p:cNvSpPr txBox="1"/>
          <p:nvPr/>
        </p:nvSpPr>
        <p:spPr>
          <a:xfrm>
            <a:off x="15087600" y="5844693"/>
            <a:ext cx="2553700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0033CC"/>
                </a:solidFill>
                <a:latin typeface="+mn-lt"/>
                <a:ea typeface="+mn-ea"/>
                <a:cs typeface="PT Bold Heading" pitchFamily="2" charset="-78"/>
              </a:rPr>
              <a:t>نسمي الاعداد من 11 الى 20 ونميزها </a:t>
            </a:r>
            <a:endParaRPr lang="zh-CN" altLang="en-US" sz="3000" b="0" dirty="0">
              <a:solidFill>
                <a:srgbClr val="0033CC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6" name="文本框 119"/>
          <p:cNvSpPr txBox="1"/>
          <p:nvPr/>
        </p:nvSpPr>
        <p:spPr>
          <a:xfrm>
            <a:off x="11049000" y="6133360"/>
            <a:ext cx="265355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400" b="0" dirty="0">
                <a:solidFill>
                  <a:srgbClr val="C09200"/>
                </a:solidFill>
                <a:latin typeface="+mn-lt"/>
                <a:ea typeface="+mn-ea"/>
                <a:cs typeface="PT Bold Heading" pitchFamily="2" charset="-78"/>
              </a:rPr>
              <a:t>نعدد الاعداد من 11 الى 20 ونكتبها باستعمال أشياء ملموسة ورسوم </a:t>
            </a:r>
            <a:endParaRPr lang="zh-CN" altLang="en-US" sz="2400" b="0" dirty="0">
              <a:solidFill>
                <a:srgbClr val="C092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7" name="文本框 120"/>
          <p:cNvSpPr txBox="1"/>
          <p:nvPr/>
        </p:nvSpPr>
        <p:spPr>
          <a:xfrm>
            <a:off x="7924800" y="6301387"/>
            <a:ext cx="2564701" cy="186204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800" b="0" dirty="0">
                <a:solidFill>
                  <a:srgbClr val="660066"/>
                </a:solidFill>
                <a:latin typeface="+mn-lt"/>
                <a:ea typeface="+mn-ea"/>
                <a:cs typeface="PT Bold Heading" pitchFamily="2" charset="-78"/>
              </a:rPr>
              <a:t>نقارن الاعداد حتى 20 باستعمال أكثر من , أقل من , يساوي</a:t>
            </a:r>
            <a:endParaRPr lang="zh-CN" altLang="en-US" sz="2800" b="0" dirty="0">
              <a:solidFill>
                <a:srgbClr val="660066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64" name="文本框 120"/>
          <p:cNvSpPr txBox="1"/>
          <p:nvPr/>
        </p:nvSpPr>
        <p:spPr>
          <a:xfrm>
            <a:off x="4343400" y="5992628"/>
            <a:ext cx="263247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/>
            <a:r>
              <a:rPr lang="ar-SA" altLang="zh-CN" sz="2400" b="0" dirty="0">
                <a:solidFill>
                  <a:srgbClr val="003300"/>
                </a:solidFill>
                <a:latin typeface="+mn-lt"/>
                <a:ea typeface="+mn-ea"/>
                <a:cs typeface="PT Bold Heading" pitchFamily="2" charset="-78"/>
              </a:rPr>
              <a:t>نرتب الاعداد من صفر الى 20 باستعمال خط الاعداد , ونستعمل كلمة بين , قبل , بعد </a:t>
            </a:r>
            <a:endParaRPr lang="zh-CN" altLang="en-US" sz="2400" b="0" dirty="0">
              <a:solidFill>
                <a:srgbClr val="0033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81" name="文本框 120"/>
          <p:cNvSpPr txBox="1"/>
          <p:nvPr/>
        </p:nvSpPr>
        <p:spPr>
          <a:xfrm>
            <a:off x="821244" y="6458758"/>
            <a:ext cx="2494611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CC3399"/>
                </a:solidFill>
                <a:latin typeface="+mn-lt"/>
                <a:ea typeface="+mn-ea"/>
                <a:cs typeface="PT Bold Heading" pitchFamily="2" charset="-78"/>
              </a:rPr>
              <a:t>نُحل المسألة بالبحث عن نمط</a:t>
            </a:r>
            <a:endParaRPr lang="zh-CN" altLang="en-US" sz="3000" b="0" dirty="0">
              <a:solidFill>
                <a:srgbClr val="CC3399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grpSp>
        <p:nvGrpSpPr>
          <p:cNvPr id="194" name="组合 69"/>
          <p:cNvGrpSpPr/>
          <p:nvPr/>
        </p:nvGrpSpPr>
        <p:grpSpPr>
          <a:xfrm rot="6493429">
            <a:off x="3451347" y="5231138"/>
            <a:ext cx="3848136" cy="3954554"/>
            <a:chOff x="3482976" y="522288"/>
            <a:chExt cx="2090737" cy="2117725"/>
          </a:xfrm>
          <a:solidFill>
            <a:srgbClr val="92D050"/>
          </a:solidFill>
        </p:grpSpPr>
        <p:sp>
          <p:nvSpPr>
            <p:cNvPr id="195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6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7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8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9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0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1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2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3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4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5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6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7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8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9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210" name="组合 85"/>
          <p:cNvGrpSpPr/>
          <p:nvPr/>
        </p:nvGrpSpPr>
        <p:grpSpPr>
          <a:xfrm rot="18674191">
            <a:off x="69118" y="5284168"/>
            <a:ext cx="3848136" cy="3954553"/>
            <a:chOff x="3482976" y="522288"/>
            <a:chExt cx="2090737" cy="2117725"/>
          </a:xfrm>
          <a:solidFill>
            <a:schemeClr val="accent1">
              <a:lumMod val="90000"/>
            </a:schemeClr>
          </a:solidFill>
        </p:grpSpPr>
        <p:sp>
          <p:nvSpPr>
            <p:cNvPr id="211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2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3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4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5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6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7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8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9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0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1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2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3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4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5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pic>
        <p:nvPicPr>
          <p:cNvPr id="22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:a16="http://schemas.microsoft.com/office/drawing/2014/main" xmlns="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الخامس: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Medium" panose="00000600000000000000" pitchFamily="2" charset="0"/>
                  <a:ea typeface="字酷堂黄楷体(个人非商业版)" panose="02010609030101010101" pitchFamily="49" charset="-122"/>
                  <a:cs typeface="Montserrat Medium" panose="00000600000000000000" pitchFamily="2" charset="0"/>
                </a:rPr>
                <a:t>ا</a:t>
              </a:r>
              <a:r>
                <a:rPr lang="ar-SA" altLang="zh-CN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لاعداد حتى </a:t>
              </a:r>
              <a:r>
                <a:rPr lang="ar-SA" altLang="zh-CN" sz="4800" spc="-84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20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40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145" grpId="0"/>
      <p:bldP spid="146" grpId="0"/>
      <p:bldP spid="147" grpId="0"/>
      <p:bldP spid="164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5">
            <a:extLst>
              <a:ext uri="{FF2B5EF4-FFF2-40B4-BE49-F238E27FC236}">
                <a16:creationId xmlns:a16="http://schemas.microsoft.com/office/drawing/2014/main" xmlns="" id="{44B8A4F4-9E61-4D77-A8E8-1034EBCD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lum bright="20000" contrast="-20000"/>
          </a:blip>
          <a:stretch>
            <a:fillRect/>
          </a:stretch>
        </p:blipFill>
        <p:spPr>
          <a:xfrm>
            <a:off x="10134600" y="4496983"/>
            <a:ext cx="6702087" cy="6361517"/>
          </a:xfrm>
          <a:prstGeom prst="rect">
            <a:avLst/>
          </a:prstGeom>
        </p:spPr>
      </p:pic>
      <p:pic>
        <p:nvPicPr>
          <p:cNvPr id="393" name="Google Shape;393;p4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30921"/>
            <a:ext cx="9906000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6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8-5-1443هـ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:a16="http://schemas.microsoft.com/office/drawing/2014/main" xmlns="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xmlns="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xmlns="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:a16="http://schemas.microsoft.com/office/drawing/2014/main" xmlns="" id="{03D00B63-FE2E-44CD-BC7B-D4593911C090}"/>
              </a:ext>
            </a:extLst>
          </p:cNvPr>
          <p:cNvSpPr/>
          <p:nvPr/>
        </p:nvSpPr>
        <p:spPr bwMode="auto">
          <a:xfrm rot="21294989">
            <a:off x="5943600" y="150140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أسمي 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الأعداد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13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14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و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15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 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وأميزها و أعدها وأكتبها باستعمال 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أشياء ملموسة ورسوم توضيحية</a:t>
            </a:r>
            <a:endParaRPr lang="en-US" altLang="zh-CN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="" xmlns:a16="http://schemas.microsoft.com/office/drawing/2014/main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10134600" y="5340791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="" xmlns:a16="http://schemas.microsoft.com/office/drawing/2014/main" id="{16D584A9-FBAE-4556-B695-EE5B6C05626C}"/>
              </a:ext>
            </a:extLst>
          </p:cNvPr>
          <p:cNvSpPr txBox="1"/>
          <p:nvPr/>
        </p:nvSpPr>
        <p:spPr>
          <a:xfrm>
            <a:off x="11277600" y="6319778"/>
            <a:ext cx="37809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ثلاثة عشر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أربعة عشر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خمسة عشر</a:t>
            </a:r>
            <a:endParaRPr lang="en-US" sz="6000" dirty="0">
              <a:solidFill>
                <a:srgbClr val="008000"/>
              </a:solidFill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grpSp>
        <p:nvGrpSpPr>
          <p:cNvPr id="22" name="组合 26">
            <a:extLst>
              <a:ext uri="{FF2B5EF4-FFF2-40B4-BE49-F238E27FC236}">
                <a16:creationId xmlns:a16="http://schemas.microsoft.com/office/drawing/2014/main" xmlns="" id="{0C1D7129-0A27-40BE-A4B0-75BC12476D05}"/>
              </a:ext>
            </a:extLst>
          </p:cNvPr>
          <p:cNvGrpSpPr/>
          <p:nvPr/>
        </p:nvGrpSpPr>
        <p:grpSpPr>
          <a:xfrm>
            <a:off x="12213131" y="4553102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:a16="http://schemas.microsoft.com/office/drawing/2014/main" xmlns="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xmlns="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457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94 الى 95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5" t="15671" r="36182" b="17681"/>
          <a:stretch/>
        </p:blipFill>
        <p:spPr bwMode="auto">
          <a:xfrm>
            <a:off x="9753600" y="2552700"/>
            <a:ext cx="6075195" cy="726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5" t="25077" r="36182" b="13405"/>
          <a:stretch/>
        </p:blipFill>
        <p:spPr bwMode="auto">
          <a:xfrm>
            <a:off x="1298321" y="2552704"/>
            <a:ext cx="6614651" cy="719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8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8-5-1443هـ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9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08650" y="714417"/>
              <a:ext cx="134716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94 + 95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8-5-1443هـ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431</Words>
  <Application>Microsoft Office PowerPoint</Application>
  <PresentationFormat>Custom</PresentationFormat>
  <Paragraphs>183</Paragraphs>
  <Slides>20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Arial</vt:lpstr>
      <vt:lpstr>Montserrat Medium</vt:lpstr>
      <vt:lpstr>Dubai</vt:lpstr>
      <vt:lpstr>Concert One</vt:lpstr>
      <vt:lpstr>맑은 고딕</vt:lpstr>
      <vt:lpstr>Segoe UI Semibold</vt:lpstr>
      <vt:lpstr>Sakkal Majalla</vt:lpstr>
      <vt:lpstr>新蒂小丸子小学版</vt:lpstr>
      <vt:lpstr>Helvetica Light</vt:lpstr>
      <vt:lpstr>华康海报体W12(P)</vt:lpstr>
      <vt:lpstr>Arabic Typesetting</vt:lpstr>
      <vt:lpstr>Architects Daughter</vt:lpstr>
      <vt:lpstr>字酷堂黄楷体(个人非商业版)</vt:lpstr>
      <vt:lpstr>Montserrat Black</vt:lpstr>
      <vt:lpstr>宋体</vt:lpstr>
      <vt:lpstr>微软雅黑</vt:lpstr>
      <vt:lpstr>Arial Rounded MT Bold</vt:lpstr>
      <vt:lpstr>Tw Cen MT</vt:lpstr>
      <vt:lpstr>PT Bold Heading</vt:lpstr>
      <vt:lpstr>Copperplate</vt:lpstr>
      <vt:lpstr>Calibri</vt:lpstr>
      <vt:lpstr>Calibri Light</vt:lpstr>
      <vt:lpstr>PT Simple Bold Ruled</vt:lpstr>
      <vt:lpstr>Khalid Art bold</vt:lpstr>
      <vt:lpstr>Catamaran</vt:lpstr>
      <vt:lpstr>DecoType Naskh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167</cp:revision>
  <dcterms:created xsi:type="dcterms:W3CDTF">2006-08-16T00:00:00Z</dcterms:created>
  <dcterms:modified xsi:type="dcterms:W3CDTF">2023-04-04T22:21:58Z</dcterms:modified>
  <dc:identifier>DAEmlF8lUv0</dc:identifier>
</cp:coreProperties>
</file>