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2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0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5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2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3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4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4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16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7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8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19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26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27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28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29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1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5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4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3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251436" cy="1176901"/>
            </a:xfrm>
            <a:prstGeom prst="rect">
              <a:avLst/>
            </a:prstGeom>
            <a:effectLst/>
          </p:spPr>
        </p:pic>
      </p:grpSp>
      <p:grpSp>
        <p:nvGrpSpPr>
          <p:cNvPr id="46" name="Google Shape;8015;p74"/>
          <p:cNvGrpSpPr/>
          <p:nvPr/>
        </p:nvGrpSpPr>
        <p:grpSpPr>
          <a:xfrm>
            <a:off x="23366161" y="582061"/>
            <a:ext cx="794741" cy="794820"/>
            <a:chOff x="0" y="0"/>
            <a:chExt cx="794739" cy="794819"/>
          </a:xfrm>
        </p:grpSpPr>
        <p:sp>
          <p:nvSpPr>
            <p:cNvPr id="36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" name="الفصل ٩…"/>
          <p:cNvSpPr txBox="1"/>
          <p:nvPr/>
        </p:nvSpPr>
        <p:spPr>
          <a:xfrm>
            <a:off x="1778000" y="433313"/>
            <a:ext cx="2180015" cy="173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٩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المعادلات الجذرية والمثلثات </a:t>
            </a:r>
          </a:p>
        </p:txBody>
      </p:sp>
      <p:sp>
        <p:nvSpPr>
          <p:cNvPr id="48" name="Google Shape;13567;p109"/>
          <p:cNvSpPr/>
          <p:nvPr/>
        </p:nvSpPr>
        <p:spPr>
          <a:xfrm>
            <a:off x="20307723" y="6979966"/>
            <a:ext cx="3728069" cy="1"/>
          </a:xfrm>
          <a:prstGeom prst="line">
            <a:avLst/>
          </a:prstGeom>
          <a:ln w="12700" cap="rnd">
            <a:solidFill>
              <a:srgbClr val="FC8E60"/>
            </a:solidFill>
            <a:miter lim="11906"/>
          </a:ln>
        </p:spPr>
        <p:txBody>
          <a:bodyPr lIns="0" tIns="0" rIns="0" bIns="0"/>
          <a:lstStyle/>
          <a:p>
            <a:pPr algn="l" defTabSz="914400" rtl="0">
              <a:defRPr sz="14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9" name="🎯 حل المعادلات الجذرية…"/>
          <p:cNvSpPr txBox="1"/>
          <p:nvPr/>
        </p:nvSpPr>
        <p:spPr>
          <a:xfrm>
            <a:off x="20487946" y="3434729"/>
            <a:ext cx="3554196" cy="31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الجذرية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الجذرية التي تتضمن حلولًا دخيلة </a:t>
            </a:r>
          </a:p>
        </p:txBody>
      </p:sp>
      <p:sp>
        <p:nvSpPr>
          <p:cNvPr id="50" name="موضوع الدرس :"/>
          <p:cNvSpPr txBox="1"/>
          <p:nvPr/>
        </p:nvSpPr>
        <p:spPr>
          <a:xfrm>
            <a:off x="2480518" y="441308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موضوع الدرس :</a:t>
            </a:r>
          </a:p>
        </p:txBody>
      </p:sp>
      <p:sp>
        <p:nvSpPr>
          <p:cNvPr id="51" name="المعادلات الجذرية"/>
          <p:cNvSpPr txBox="1"/>
          <p:nvPr/>
        </p:nvSpPr>
        <p:spPr>
          <a:xfrm>
            <a:off x="9773986" y="838305"/>
            <a:ext cx="4278896" cy="9284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b="1" sz="5800">
                <a:solidFill>
                  <a:srgbClr val="2C097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>
                <a:solidFill>
                  <a:srgbClr val="E63B7A"/>
                </a:solidFill>
              </a:defRPr>
            </a:pPr>
            <a:r>
              <a:rPr>
                <a:solidFill>
                  <a:srgbClr val="2C0977"/>
                </a:solidFill>
              </a:rPr>
              <a:t>المعادلات الجذرية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8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1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4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152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3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57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155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6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60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158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59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1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21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نص العنوان"/>
          <p:cNvSpPr txBox="1"/>
          <p:nvPr>
            <p:ph type="title"/>
          </p:nvPr>
        </p:nvSpPr>
        <p:spPr>
          <a:xfrm>
            <a:off x="3315423" y="5433759"/>
            <a:ext cx="8208001" cy="28456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69" name="مستوى النص الأول…"/>
          <p:cNvSpPr txBox="1"/>
          <p:nvPr>
            <p:ph type="body" sz="quarter" idx="1"/>
          </p:nvPr>
        </p:nvSpPr>
        <p:spPr>
          <a:xfrm>
            <a:off x="13155066" y="4966333"/>
            <a:ext cx="8412802" cy="3783201"/>
          </a:xfrm>
          <a:prstGeom prst="rect">
            <a:avLst/>
          </a:prstGeom>
        </p:spPr>
        <p:txBody>
          <a:bodyPr lIns="0" tIns="0" rIns="0" bIns="0"/>
          <a:lstStyle>
            <a:lvl1pPr marL="914400" indent="-800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36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8" name="Google Shape;708;p44"/>
          <p:cNvGrpSpPr/>
          <p:nvPr/>
        </p:nvGrpSpPr>
        <p:grpSpPr>
          <a:xfrm>
            <a:off x="17905412" y="113815"/>
            <a:ext cx="1492418" cy="1932766"/>
            <a:chOff x="0" y="0"/>
            <a:chExt cx="1492416" cy="1932765"/>
          </a:xfrm>
        </p:grpSpPr>
        <p:grpSp>
          <p:nvGrpSpPr>
            <p:cNvPr id="173" name="Google Shape;709;p44"/>
            <p:cNvGrpSpPr/>
            <p:nvPr/>
          </p:nvGrpSpPr>
          <p:grpSpPr>
            <a:xfrm>
              <a:off x="-1" y="77413"/>
              <a:ext cx="1448908" cy="1855353"/>
              <a:chOff x="0" y="0"/>
              <a:chExt cx="1448906" cy="1855351"/>
            </a:xfrm>
          </p:grpSpPr>
          <p:sp>
            <p:nvSpPr>
              <p:cNvPr id="170" name="Google Shape;710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1" name="Google Shape;711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2" name="Google Shape;712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77" name="Google Shape;713;p44"/>
            <p:cNvGrpSpPr/>
            <p:nvPr/>
          </p:nvGrpSpPr>
          <p:grpSpPr>
            <a:xfrm>
              <a:off x="43509" y="-1"/>
              <a:ext cx="1448908" cy="1855353"/>
              <a:chOff x="0" y="0"/>
              <a:chExt cx="1448906" cy="1855351"/>
            </a:xfrm>
          </p:grpSpPr>
          <p:sp>
            <p:nvSpPr>
              <p:cNvPr id="174" name="Google Shape;714;p44"/>
              <p:cNvSpPr/>
              <p:nvPr/>
            </p:nvSpPr>
            <p:spPr>
              <a:xfrm rot="1760281">
                <a:off x="289753" y="122543"/>
                <a:ext cx="869401" cy="1410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5" name="Google Shape;715;p44"/>
              <p:cNvSpPr/>
              <p:nvPr/>
            </p:nvSpPr>
            <p:spPr>
              <a:xfrm rot="1760281">
                <a:off x="365586" y="1365276"/>
                <a:ext cx="531071" cy="38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716;p44"/>
              <p:cNvSpPr/>
              <p:nvPr/>
            </p:nvSpPr>
            <p:spPr>
              <a:xfrm rot="1760281">
                <a:off x="429393" y="645895"/>
                <a:ext cx="708718" cy="821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0" y="8108"/>
                    </a:lnTo>
                    <a:cubicBezTo>
                      <a:pt x="600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6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87" name="Google Shape;717;p44"/>
          <p:cNvGrpSpPr/>
          <p:nvPr/>
        </p:nvGrpSpPr>
        <p:grpSpPr>
          <a:xfrm>
            <a:off x="16770608" y="666867"/>
            <a:ext cx="1234681" cy="1379714"/>
            <a:chOff x="0" y="0"/>
            <a:chExt cx="1234679" cy="1379713"/>
          </a:xfrm>
        </p:grpSpPr>
        <p:grpSp>
          <p:nvGrpSpPr>
            <p:cNvPr id="182" name="Google Shape;718;p44"/>
            <p:cNvGrpSpPr/>
            <p:nvPr/>
          </p:nvGrpSpPr>
          <p:grpSpPr>
            <a:xfrm>
              <a:off x="0" y="37728"/>
              <a:ext cx="1196952" cy="1341986"/>
              <a:chOff x="0" y="0"/>
              <a:chExt cx="1196951" cy="1341985"/>
            </a:xfrm>
          </p:grpSpPr>
          <p:sp>
            <p:nvSpPr>
              <p:cNvPr id="179" name="Google Shape;719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720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1" name="Google Shape;721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86" name="Google Shape;722;p44"/>
            <p:cNvGrpSpPr/>
            <p:nvPr/>
          </p:nvGrpSpPr>
          <p:grpSpPr>
            <a:xfrm>
              <a:off x="37728" y="-1"/>
              <a:ext cx="1196952" cy="1341987"/>
              <a:chOff x="0" y="0"/>
              <a:chExt cx="1196951" cy="1341985"/>
            </a:xfrm>
          </p:grpSpPr>
          <p:sp>
            <p:nvSpPr>
              <p:cNvPr id="183" name="Google Shape;723;p44"/>
              <p:cNvSpPr/>
              <p:nvPr/>
            </p:nvSpPr>
            <p:spPr>
              <a:xfrm rot="2700000">
                <a:off x="275684" y="74894"/>
                <a:ext cx="645584" cy="1047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4" name="Google Shape;724;p44"/>
              <p:cNvSpPr/>
              <p:nvPr/>
            </p:nvSpPr>
            <p:spPr>
              <a:xfrm rot="2700000">
                <a:off x="188289" y="958794"/>
                <a:ext cx="394353" cy="285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5" name="Google Shape;725;p44"/>
              <p:cNvSpPr/>
              <p:nvPr/>
            </p:nvSpPr>
            <p:spPr>
              <a:xfrm rot="2700000">
                <a:off x="331905" y="469066"/>
                <a:ext cx="526266" cy="609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6" y="8798"/>
                    </a:cubicBezTo>
                    <a:lnTo>
                      <a:pt x="6541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1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5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1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196" name="Google Shape;726;p44"/>
          <p:cNvGrpSpPr/>
          <p:nvPr/>
        </p:nvGrpSpPr>
        <p:grpSpPr>
          <a:xfrm>
            <a:off x="11612255" y="10913694"/>
            <a:ext cx="2297174" cy="1959629"/>
            <a:chOff x="0" y="0"/>
            <a:chExt cx="2297172" cy="1959628"/>
          </a:xfrm>
        </p:grpSpPr>
        <p:grpSp>
          <p:nvGrpSpPr>
            <p:cNvPr id="191" name="Google Shape;727;p44"/>
            <p:cNvGrpSpPr/>
            <p:nvPr/>
          </p:nvGrpSpPr>
          <p:grpSpPr>
            <a:xfrm>
              <a:off x="82254" y="68376"/>
              <a:ext cx="2214919" cy="1891253"/>
              <a:chOff x="0" y="0"/>
              <a:chExt cx="2214917" cy="1891251"/>
            </a:xfrm>
          </p:grpSpPr>
          <p:sp>
            <p:nvSpPr>
              <p:cNvPr id="188" name="Google Shape;728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9" name="Google Shape;729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0" name="Google Shape;730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5" name="Google Shape;731;p44"/>
            <p:cNvGrpSpPr/>
            <p:nvPr/>
          </p:nvGrpSpPr>
          <p:grpSpPr>
            <a:xfrm>
              <a:off x="0" y="0"/>
              <a:ext cx="2214918" cy="1891252"/>
              <a:chOff x="0" y="0"/>
              <a:chExt cx="2214917" cy="1891251"/>
            </a:xfrm>
          </p:grpSpPr>
          <p:sp>
            <p:nvSpPr>
              <p:cNvPr id="192" name="Google Shape;732;p44"/>
              <p:cNvSpPr/>
              <p:nvPr/>
            </p:nvSpPr>
            <p:spPr>
              <a:xfrm rot="18584167">
                <a:off x="464280" y="96244"/>
                <a:ext cx="1047226" cy="16987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25" h="21600" fill="norm" stroke="1" extrusionOk="0">
                    <a:moveTo>
                      <a:pt x="7123" y="0"/>
                    </a:moveTo>
                    <a:cubicBezTo>
                      <a:pt x="6207" y="0"/>
                      <a:pt x="5291" y="118"/>
                      <a:pt x="4393" y="355"/>
                    </a:cubicBezTo>
                    <a:cubicBezTo>
                      <a:pt x="747" y="1360"/>
                      <a:pt x="-975" y="4022"/>
                      <a:pt x="564" y="6376"/>
                    </a:cubicBezTo>
                    <a:lnTo>
                      <a:pt x="10567" y="21600"/>
                    </a:lnTo>
                    <a:lnTo>
                      <a:pt x="11996" y="21245"/>
                    </a:lnTo>
                    <a:lnTo>
                      <a:pt x="2048" y="5986"/>
                    </a:lnTo>
                    <a:cubicBezTo>
                      <a:pt x="820" y="4188"/>
                      <a:pt x="2176" y="2070"/>
                      <a:pt x="5016" y="1278"/>
                    </a:cubicBezTo>
                    <a:cubicBezTo>
                      <a:pt x="5712" y="1088"/>
                      <a:pt x="6427" y="994"/>
                      <a:pt x="7141" y="994"/>
                    </a:cubicBezTo>
                    <a:cubicBezTo>
                      <a:pt x="9303" y="994"/>
                      <a:pt x="11373" y="1810"/>
                      <a:pt x="12289" y="3194"/>
                    </a:cubicBezTo>
                    <a:lnTo>
                      <a:pt x="19214" y="13793"/>
                    </a:lnTo>
                    <a:lnTo>
                      <a:pt x="20625" y="13391"/>
                    </a:lnTo>
                    <a:lnTo>
                      <a:pt x="13718" y="2827"/>
                    </a:lnTo>
                    <a:cubicBezTo>
                      <a:pt x="12564" y="1065"/>
                      <a:pt x="9907" y="0"/>
                      <a:pt x="712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3" name="Google Shape;733;p44"/>
              <p:cNvSpPr/>
              <p:nvPr/>
            </p:nvSpPr>
            <p:spPr>
              <a:xfrm rot="18584167">
                <a:off x="1512470" y="983215"/>
                <a:ext cx="639694" cy="463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9" h="21600" fill="norm" stroke="1" extrusionOk="0">
                    <a:moveTo>
                      <a:pt x="19425" y="0"/>
                    </a:moveTo>
                    <a:lnTo>
                      <a:pt x="17133" y="1431"/>
                    </a:lnTo>
                    <a:cubicBezTo>
                      <a:pt x="18808" y="7460"/>
                      <a:pt x="16927" y="14443"/>
                      <a:pt x="12784" y="17089"/>
                    </a:cubicBezTo>
                    <a:cubicBezTo>
                      <a:pt x="11784" y="17696"/>
                      <a:pt x="10727" y="18000"/>
                      <a:pt x="9698" y="18000"/>
                    </a:cubicBezTo>
                    <a:cubicBezTo>
                      <a:pt x="6553" y="18000"/>
                      <a:pt x="3556" y="15267"/>
                      <a:pt x="2292" y="10670"/>
                    </a:cubicBezTo>
                    <a:lnTo>
                      <a:pt x="0" y="12101"/>
                    </a:lnTo>
                    <a:cubicBezTo>
                      <a:pt x="1587" y="17827"/>
                      <a:pt x="5437" y="21600"/>
                      <a:pt x="9698" y="21600"/>
                    </a:cubicBezTo>
                    <a:cubicBezTo>
                      <a:pt x="11109" y="21600"/>
                      <a:pt x="12490" y="21166"/>
                      <a:pt x="13753" y="20429"/>
                    </a:cubicBezTo>
                    <a:cubicBezTo>
                      <a:pt x="19102" y="17089"/>
                      <a:pt x="21600" y="7894"/>
                      <a:pt x="19425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4" name="Google Shape;734;p44"/>
              <p:cNvSpPr/>
              <p:nvPr/>
            </p:nvSpPr>
            <p:spPr>
              <a:xfrm rot="18584167">
                <a:off x="844887" y="430621"/>
                <a:ext cx="853677" cy="988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8" h="21600" fill="norm" stroke="1" extrusionOk="0">
                    <a:moveTo>
                      <a:pt x="7013" y="0"/>
                    </a:moveTo>
                    <a:cubicBezTo>
                      <a:pt x="6113" y="0"/>
                      <a:pt x="5168" y="163"/>
                      <a:pt x="4268" y="508"/>
                    </a:cubicBezTo>
                    <a:cubicBezTo>
                      <a:pt x="713" y="1869"/>
                      <a:pt x="-952" y="5568"/>
                      <a:pt x="555" y="8798"/>
                    </a:cubicBezTo>
                    <a:lnTo>
                      <a:pt x="6540" y="21600"/>
                    </a:lnTo>
                    <a:lnTo>
                      <a:pt x="8296" y="20909"/>
                    </a:lnTo>
                    <a:lnTo>
                      <a:pt x="2311" y="8108"/>
                    </a:lnTo>
                    <a:cubicBezTo>
                      <a:pt x="601" y="4491"/>
                      <a:pt x="3930" y="1687"/>
                      <a:pt x="7238" y="1687"/>
                    </a:cubicBezTo>
                    <a:cubicBezTo>
                      <a:pt x="9038" y="1687"/>
                      <a:pt x="10838" y="2520"/>
                      <a:pt x="11783" y="4552"/>
                    </a:cubicBezTo>
                    <a:lnTo>
                      <a:pt x="18916" y="19873"/>
                    </a:lnTo>
                    <a:lnTo>
                      <a:pt x="20648" y="19202"/>
                    </a:lnTo>
                    <a:lnTo>
                      <a:pt x="13515" y="3861"/>
                    </a:lnTo>
                    <a:cubicBezTo>
                      <a:pt x="12390" y="1443"/>
                      <a:pt x="9758" y="0"/>
                      <a:pt x="7013" y="0"/>
                    </a:cubicBezTo>
                    <a:close/>
                  </a:path>
                </a:pathLst>
              </a:custGeom>
              <a:solidFill>
                <a:srgbClr val="FC8E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9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bg>
      <p:bgPr>
        <a:solidFill>
          <a:srgbClr val="F4F0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نص العنوان"/>
          <p:cNvSpPr txBox="1"/>
          <p:nvPr>
            <p:ph type="title"/>
          </p:nvPr>
        </p:nvSpPr>
        <p:spPr>
          <a:xfrm>
            <a:off x="6921957" y="4618866"/>
            <a:ext cx="7559201" cy="2244801"/>
          </a:xfrm>
          <a:prstGeom prst="rect">
            <a:avLst/>
          </a:prstGeom>
        </p:spPr>
        <p:txBody>
          <a:bodyPr lIns="243799" tIns="243799" rIns="243799" bIns="243799"/>
          <a:lstStyle>
            <a:lvl1pPr defTabSz="2438400">
              <a:defRPr b="1" sz="9200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6921957" y="6570333"/>
            <a:ext cx="7559201" cy="197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914400" indent="-800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indent="-3175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914400" indent="1397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914400" indent="5969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914400" indent="1054100" algn="ctr" defTabSz="2438400">
              <a:spcBef>
                <a:spcPts val="0"/>
              </a:spcBef>
              <a:buSzTx/>
              <a:buNone/>
              <a:defRPr sz="4800">
                <a:solidFill>
                  <a:srgbClr val="425B6D"/>
                </a:solidFill>
                <a:latin typeface="Nunito"/>
                <a:ea typeface="Nunito"/>
                <a:cs typeface="Nunito"/>
                <a:sym typeface="Nunit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8" name="Google Shape;15;p3"/>
          <p:cNvGrpSpPr/>
          <p:nvPr/>
        </p:nvGrpSpPr>
        <p:grpSpPr>
          <a:xfrm>
            <a:off x="22184261" y="547472"/>
            <a:ext cx="1657303" cy="2356586"/>
            <a:chOff x="0" y="0"/>
            <a:chExt cx="1657302" cy="2356585"/>
          </a:xfrm>
        </p:grpSpPr>
        <p:sp>
          <p:nvSpPr>
            <p:cNvPr id="206" name="Google Shape;16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7" name="Google Shape;17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1" name="Google Shape;18;p3"/>
          <p:cNvGrpSpPr/>
          <p:nvPr/>
        </p:nvGrpSpPr>
        <p:grpSpPr>
          <a:xfrm>
            <a:off x="20966121" y="2421026"/>
            <a:ext cx="2201189" cy="2120398"/>
            <a:chOff x="0" y="0"/>
            <a:chExt cx="2201187" cy="2120396"/>
          </a:xfrm>
        </p:grpSpPr>
        <p:sp>
          <p:nvSpPr>
            <p:cNvPr id="209" name="Google Shape;19;p3"/>
            <p:cNvSpPr/>
            <p:nvPr/>
          </p:nvSpPr>
          <p:spPr>
            <a:xfrm rot="18591030">
              <a:off x="651232" y="55093"/>
              <a:ext cx="877242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Google Shape;20;p3"/>
            <p:cNvSpPr/>
            <p:nvPr/>
          </p:nvSpPr>
          <p:spPr>
            <a:xfrm rot="18591030">
              <a:off x="671912" y="-41319"/>
              <a:ext cx="878218" cy="210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4" name="Google Shape;21;p3"/>
          <p:cNvGrpSpPr/>
          <p:nvPr/>
        </p:nvGrpSpPr>
        <p:grpSpPr>
          <a:xfrm>
            <a:off x="3228654" y="11164930"/>
            <a:ext cx="1657304" cy="2356587"/>
            <a:chOff x="0" y="0"/>
            <a:chExt cx="1657302" cy="2356585"/>
          </a:xfrm>
        </p:grpSpPr>
        <p:sp>
          <p:nvSpPr>
            <p:cNvPr id="212" name="Google Shape;22;p3"/>
            <p:cNvSpPr/>
            <p:nvPr/>
          </p:nvSpPr>
          <p:spPr>
            <a:xfrm rot="20301693">
              <a:off x="357534" y="162280"/>
              <a:ext cx="877164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Google Shape;23;p3"/>
            <p:cNvSpPr/>
            <p:nvPr/>
          </p:nvSpPr>
          <p:spPr>
            <a:xfrm rot="20301693">
              <a:off x="421661" y="87671"/>
              <a:ext cx="878141" cy="2106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7" name="Google Shape;24;p3"/>
          <p:cNvGrpSpPr/>
          <p:nvPr/>
        </p:nvGrpSpPr>
        <p:grpSpPr>
          <a:xfrm>
            <a:off x="1174814" y="8542333"/>
            <a:ext cx="2244667" cy="2018078"/>
            <a:chOff x="0" y="0"/>
            <a:chExt cx="2244666" cy="2018076"/>
          </a:xfrm>
        </p:grpSpPr>
        <p:sp>
          <p:nvSpPr>
            <p:cNvPr id="215" name="Google Shape;25;p3"/>
            <p:cNvSpPr/>
            <p:nvPr/>
          </p:nvSpPr>
          <p:spPr>
            <a:xfrm rot="18279324">
              <a:off x="677394" y="4700"/>
              <a:ext cx="877249" cy="2107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90" y="0"/>
                  </a:moveTo>
                  <a:cubicBezTo>
                    <a:pt x="9382" y="0"/>
                    <a:pt x="6543" y="1000"/>
                    <a:pt x="6020" y="2414"/>
                  </a:cubicBezTo>
                  <a:lnTo>
                    <a:pt x="84" y="18278"/>
                  </a:lnTo>
                  <a:cubicBezTo>
                    <a:pt x="-495" y="19846"/>
                    <a:pt x="1990" y="21309"/>
                    <a:pt x="5611" y="21569"/>
                  </a:cubicBezTo>
                  <a:cubicBezTo>
                    <a:pt x="5949" y="21590"/>
                    <a:pt x="6287" y="21600"/>
                    <a:pt x="6623" y="21600"/>
                  </a:cubicBezTo>
                  <a:cubicBezTo>
                    <a:pt x="9665" y="21600"/>
                    <a:pt x="12151" y="20624"/>
                    <a:pt x="12657" y="19150"/>
                  </a:cubicBezTo>
                  <a:lnTo>
                    <a:pt x="17146" y="7117"/>
                  </a:lnTo>
                  <a:cubicBezTo>
                    <a:pt x="17413" y="6463"/>
                    <a:pt x="17075" y="5798"/>
                    <a:pt x="16254" y="5238"/>
                  </a:cubicBezTo>
                  <a:cubicBezTo>
                    <a:pt x="15529" y="4719"/>
                    <a:pt x="14298" y="4356"/>
                    <a:pt x="12924" y="4241"/>
                  </a:cubicBezTo>
                  <a:lnTo>
                    <a:pt x="12151" y="4189"/>
                  </a:lnTo>
                  <a:cubicBezTo>
                    <a:pt x="11936" y="4174"/>
                    <a:pt x="11721" y="4166"/>
                    <a:pt x="11507" y="4166"/>
                  </a:cubicBezTo>
                  <a:cubicBezTo>
                    <a:pt x="9111" y="4166"/>
                    <a:pt x="6894" y="5102"/>
                    <a:pt x="6407" y="6370"/>
                  </a:cubicBezTo>
                  <a:lnTo>
                    <a:pt x="3753" y="13533"/>
                  </a:lnTo>
                  <a:lnTo>
                    <a:pt x="5417" y="13657"/>
                  </a:lnTo>
                  <a:lnTo>
                    <a:pt x="8097" y="6484"/>
                  </a:lnTo>
                  <a:cubicBezTo>
                    <a:pt x="8433" y="5568"/>
                    <a:pt x="9934" y="4893"/>
                    <a:pt x="11520" y="4893"/>
                  </a:cubicBezTo>
                  <a:cubicBezTo>
                    <a:pt x="11641" y="4893"/>
                    <a:pt x="11762" y="4897"/>
                    <a:pt x="11886" y="4906"/>
                  </a:cubicBezTo>
                  <a:lnTo>
                    <a:pt x="12657" y="4957"/>
                  </a:lnTo>
                  <a:cubicBezTo>
                    <a:pt x="13576" y="5041"/>
                    <a:pt x="14371" y="5290"/>
                    <a:pt x="14831" y="5632"/>
                  </a:cubicBezTo>
                  <a:cubicBezTo>
                    <a:pt x="15434" y="6037"/>
                    <a:pt x="15675" y="6525"/>
                    <a:pt x="15507" y="7003"/>
                  </a:cubicBezTo>
                  <a:lnTo>
                    <a:pt x="10993" y="19025"/>
                  </a:lnTo>
                  <a:cubicBezTo>
                    <a:pt x="10603" y="20153"/>
                    <a:pt x="8851" y="20871"/>
                    <a:pt x="6648" y="20871"/>
                  </a:cubicBezTo>
                  <a:cubicBezTo>
                    <a:pt x="6396" y="20871"/>
                    <a:pt x="6138" y="20862"/>
                    <a:pt x="5877" y="20842"/>
                  </a:cubicBezTo>
                  <a:cubicBezTo>
                    <a:pt x="3173" y="20655"/>
                    <a:pt x="1314" y="19565"/>
                    <a:pt x="1750" y="18392"/>
                  </a:cubicBezTo>
                  <a:lnTo>
                    <a:pt x="7686" y="2528"/>
                  </a:lnTo>
                  <a:cubicBezTo>
                    <a:pt x="8078" y="1479"/>
                    <a:pt x="10199" y="725"/>
                    <a:pt x="12595" y="725"/>
                  </a:cubicBezTo>
                  <a:cubicBezTo>
                    <a:pt x="12855" y="725"/>
                    <a:pt x="13118" y="734"/>
                    <a:pt x="13382" y="753"/>
                  </a:cubicBezTo>
                  <a:lnTo>
                    <a:pt x="14493" y="835"/>
                  </a:lnTo>
                  <a:cubicBezTo>
                    <a:pt x="15891" y="940"/>
                    <a:pt x="17146" y="1251"/>
                    <a:pt x="18063" y="1729"/>
                  </a:cubicBezTo>
                  <a:cubicBezTo>
                    <a:pt x="18958" y="2165"/>
                    <a:pt x="19366" y="2746"/>
                    <a:pt x="19174" y="3317"/>
                  </a:cubicBezTo>
                  <a:lnTo>
                    <a:pt x="14902" y="14800"/>
                  </a:lnTo>
                  <a:lnTo>
                    <a:pt x="16567" y="14914"/>
                  </a:lnTo>
                  <a:lnTo>
                    <a:pt x="20840" y="3441"/>
                  </a:lnTo>
                  <a:cubicBezTo>
                    <a:pt x="21105" y="2653"/>
                    <a:pt x="20550" y="1864"/>
                    <a:pt x="19366" y="1261"/>
                  </a:cubicBezTo>
                  <a:cubicBezTo>
                    <a:pt x="18209" y="660"/>
                    <a:pt x="16567" y="244"/>
                    <a:pt x="14758" y="120"/>
                  </a:cubicBezTo>
                  <a:lnTo>
                    <a:pt x="13647" y="36"/>
                  </a:lnTo>
                  <a:cubicBezTo>
                    <a:pt x="13292" y="12"/>
                    <a:pt x="12939" y="0"/>
                    <a:pt x="1259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Google Shape;26;p3"/>
            <p:cNvSpPr/>
            <p:nvPr/>
          </p:nvSpPr>
          <p:spPr>
            <a:xfrm rot="18279324">
              <a:off x="689257" y="-93233"/>
              <a:ext cx="878226" cy="210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5" h="21600" fill="norm" stroke="1" extrusionOk="0">
                  <a:moveTo>
                    <a:pt x="12577" y="0"/>
                  </a:moveTo>
                  <a:cubicBezTo>
                    <a:pt x="9356" y="0"/>
                    <a:pt x="6537" y="1008"/>
                    <a:pt x="6015" y="2413"/>
                  </a:cubicBezTo>
                  <a:lnTo>
                    <a:pt x="85" y="18277"/>
                  </a:lnTo>
                  <a:cubicBezTo>
                    <a:pt x="-495" y="19846"/>
                    <a:pt x="1965" y="21309"/>
                    <a:pt x="5604" y="21569"/>
                  </a:cubicBezTo>
                  <a:cubicBezTo>
                    <a:pt x="5942" y="21590"/>
                    <a:pt x="6280" y="21600"/>
                    <a:pt x="6617" y="21600"/>
                  </a:cubicBezTo>
                  <a:cubicBezTo>
                    <a:pt x="9654" y="21600"/>
                    <a:pt x="12114" y="20634"/>
                    <a:pt x="12668" y="19150"/>
                  </a:cubicBezTo>
                  <a:lnTo>
                    <a:pt x="17152" y="7127"/>
                  </a:lnTo>
                  <a:cubicBezTo>
                    <a:pt x="17393" y="6472"/>
                    <a:pt x="17080" y="5798"/>
                    <a:pt x="16261" y="5247"/>
                  </a:cubicBezTo>
                  <a:cubicBezTo>
                    <a:pt x="15513" y="4728"/>
                    <a:pt x="14308" y="4365"/>
                    <a:pt x="12933" y="4251"/>
                  </a:cubicBezTo>
                  <a:lnTo>
                    <a:pt x="12161" y="4199"/>
                  </a:lnTo>
                  <a:cubicBezTo>
                    <a:pt x="11946" y="4184"/>
                    <a:pt x="11734" y="4177"/>
                    <a:pt x="11525" y="4177"/>
                  </a:cubicBezTo>
                  <a:cubicBezTo>
                    <a:pt x="9182" y="4177"/>
                    <a:pt x="7272" y="5112"/>
                    <a:pt x="6785" y="6390"/>
                  </a:cubicBezTo>
                  <a:cubicBezTo>
                    <a:pt x="6785" y="6390"/>
                    <a:pt x="3700" y="15391"/>
                    <a:pt x="3484" y="16076"/>
                  </a:cubicBezTo>
                  <a:cubicBezTo>
                    <a:pt x="3366" y="16441"/>
                    <a:pt x="3771" y="16618"/>
                    <a:pt x="4192" y="16618"/>
                  </a:cubicBezTo>
                  <a:cubicBezTo>
                    <a:pt x="4552" y="16618"/>
                    <a:pt x="4924" y="16491"/>
                    <a:pt x="5002" y="16243"/>
                  </a:cubicBezTo>
                  <a:cubicBezTo>
                    <a:pt x="5291" y="15184"/>
                    <a:pt x="8039" y="6493"/>
                    <a:pt x="8039" y="6493"/>
                  </a:cubicBezTo>
                  <a:cubicBezTo>
                    <a:pt x="8397" y="5569"/>
                    <a:pt x="9938" y="4904"/>
                    <a:pt x="11527" y="4904"/>
                  </a:cubicBezTo>
                  <a:cubicBezTo>
                    <a:pt x="11650" y="4904"/>
                    <a:pt x="11773" y="4908"/>
                    <a:pt x="11896" y="4916"/>
                  </a:cubicBezTo>
                  <a:lnTo>
                    <a:pt x="12668" y="4967"/>
                  </a:lnTo>
                  <a:cubicBezTo>
                    <a:pt x="13584" y="5051"/>
                    <a:pt x="14379" y="5300"/>
                    <a:pt x="14862" y="5643"/>
                  </a:cubicBezTo>
                  <a:cubicBezTo>
                    <a:pt x="15464" y="6047"/>
                    <a:pt x="15681" y="6535"/>
                    <a:pt x="15513" y="7013"/>
                  </a:cubicBezTo>
                  <a:lnTo>
                    <a:pt x="11029" y="19045"/>
                  </a:lnTo>
                  <a:cubicBezTo>
                    <a:pt x="10592" y="20167"/>
                    <a:pt x="8826" y="20886"/>
                    <a:pt x="6593" y="20886"/>
                  </a:cubicBezTo>
                  <a:cubicBezTo>
                    <a:pt x="6366" y="20886"/>
                    <a:pt x="6132" y="20878"/>
                    <a:pt x="5894" y="20863"/>
                  </a:cubicBezTo>
                  <a:cubicBezTo>
                    <a:pt x="3195" y="20666"/>
                    <a:pt x="1339" y="19576"/>
                    <a:pt x="1771" y="18402"/>
                  </a:cubicBezTo>
                  <a:lnTo>
                    <a:pt x="7703" y="2538"/>
                  </a:lnTo>
                  <a:cubicBezTo>
                    <a:pt x="8093" y="1489"/>
                    <a:pt x="10193" y="736"/>
                    <a:pt x="12599" y="736"/>
                  </a:cubicBezTo>
                  <a:cubicBezTo>
                    <a:pt x="12860" y="736"/>
                    <a:pt x="13125" y="745"/>
                    <a:pt x="13392" y="762"/>
                  </a:cubicBezTo>
                  <a:lnTo>
                    <a:pt x="14500" y="846"/>
                  </a:lnTo>
                  <a:cubicBezTo>
                    <a:pt x="15899" y="950"/>
                    <a:pt x="17152" y="1261"/>
                    <a:pt x="18044" y="1738"/>
                  </a:cubicBezTo>
                  <a:cubicBezTo>
                    <a:pt x="18936" y="2175"/>
                    <a:pt x="19346" y="2756"/>
                    <a:pt x="19176" y="3337"/>
                  </a:cubicBezTo>
                  <a:lnTo>
                    <a:pt x="14886" y="14809"/>
                  </a:lnTo>
                  <a:cubicBezTo>
                    <a:pt x="14791" y="15079"/>
                    <a:pt x="15278" y="15236"/>
                    <a:pt x="15752" y="15236"/>
                  </a:cubicBezTo>
                  <a:cubicBezTo>
                    <a:pt x="16119" y="15236"/>
                    <a:pt x="16475" y="15143"/>
                    <a:pt x="16550" y="14935"/>
                  </a:cubicBezTo>
                  <a:lnTo>
                    <a:pt x="20840" y="3452"/>
                  </a:lnTo>
                  <a:cubicBezTo>
                    <a:pt x="21105" y="2662"/>
                    <a:pt x="20551" y="1863"/>
                    <a:pt x="19322" y="1272"/>
                  </a:cubicBezTo>
                  <a:cubicBezTo>
                    <a:pt x="18165" y="659"/>
                    <a:pt x="16550" y="254"/>
                    <a:pt x="14741" y="119"/>
                  </a:cubicBezTo>
                  <a:lnTo>
                    <a:pt x="13633" y="36"/>
                  </a:lnTo>
                  <a:cubicBezTo>
                    <a:pt x="13278" y="11"/>
                    <a:pt x="12926" y="0"/>
                    <a:pt x="12577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موضوع الدرس : المعادلات الجذرية"/>
          <p:cNvSpPr txBox="1"/>
          <p:nvPr/>
        </p:nvSpPr>
        <p:spPr>
          <a:xfrm>
            <a:off x="3610173" y="499013"/>
            <a:ext cx="15907514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2C0977"/>
                </a:solidFill>
              </a:rPr>
              <a:t>المعادلات الجذرية</a:t>
            </a:r>
          </a:p>
        </p:txBody>
      </p:sp>
      <p:sp>
        <p:nvSpPr>
          <p:cNvPr id="69" name="🎯 حل المعادلات الجذرية…"/>
          <p:cNvSpPr txBox="1"/>
          <p:nvPr/>
        </p:nvSpPr>
        <p:spPr>
          <a:xfrm>
            <a:off x="17785002" y="4025177"/>
            <a:ext cx="5753560" cy="214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الجذرية </a:t>
            </a:r>
          </a:p>
          <a:p>
            <a:pPr algn="r" rtl="0">
              <a:defRPr sz="2900">
                <a:solidFill>
                  <a:srgbClr val="016E8F"/>
                </a:solidFill>
              </a:defRPr>
            </a:pPr>
          </a:p>
          <a:p>
            <a:pPr algn="r" rtl="0">
              <a:defRPr sz="2900">
                <a:solidFill>
                  <a:srgbClr val="016E8F"/>
                </a:solidFill>
              </a:defRPr>
            </a:pPr>
            <a:r>
              <a:t>🎯 حل المعادلات الجذرية التي تتضمن حلولًا دخيلة </a:t>
            </a:r>
          </a:p>
        </p:txBody>
      </p:sp>
      <p:sp>
        <p:nvSpPr>
          <p:cNvPr id="70" name="صفحة…"/>
          <p:cNvSpPr txBox="1"/>
          <p:nvPr/>
        </p:nvSpPr>
        <p:spPr>
          <a:xfrm>
            <a:off x="16205449" y="11246991"/>
            <a:ext cx="4826771" cy="110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٥٨</a:t>
            </a:r>
          </a:p>
        </p:txBody>
      </p:sp>
      <p:sp>
        <p:nvSpPr>
          <p:cNvPr id="71" name="مستطيل"/>
          <p:cNvSpPr/>
          <p:nvPr/>
        </p:nvSpPr>
        <p:spPr>
          <a:xfrm>
            <a:off x="12672898" y="2727682"/>
            <a:ext cx="4095667" cy="971940"/>
          </a:xfrm>
          <a:prstGeom prst="rect">
            <a:avLst/>
          </a:prstGeom>
          <a:solidFill>
            <a:srgbClr val="AFECE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3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.png"/><Relationship Id="rId4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3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3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5.png"/><Relationship Id="rId4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40.png"/><Relationship Id="rId7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0.png"/><Relationship Id="rId4" Type="http://schemas.openxmlformats.org/officeDocument/2006/relationships/image" Target="../media/image41.png"/><Relationship Id="rId5" Type="http://schemas.openxmlformats.org/officeDocument/2006/relationships/image" Target="../media/image1.gif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5.png"/><Relationship Id="rId4" Type="http://schemas.openxmlformats.org/officeDocument/2006/relationships/image" Target="../media/image20.png"/><Relationship Id="rId5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4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44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2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5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3.jpeg"/><Relationship Id="rId4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3" Type="http://schemas.openxmlformats.org/officeDocument/2006/relationships/image" Target="../media/image14.jpeg"/><Relationship Id="rId4" Type="http://schemas.openxmlformats.org/officeDocument/2006/relationships/image" Target="../media/image12.png"/><Relationship Id="rId5" Type="http://schemas.openxmlformats.org/officeDocument/2006/relationships/image" Target="../media/image15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Relationship Id="rId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20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0.jpeg"/><Relationship Id="rId4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516;p53"/>
          <p:cNvSpPr/>
          <p:nvPr/>
        </p:nvSpPr>
        <p:spPr>
          <a:xfrm>
            <a:off x="10440709" y="4532488"/>
            <a:ext cx="11108589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28" name="٩- ٣…"/>
          <p:cNvSpPr txBox="1"/>
          <p:nvPr/>
        </p:nvSpPr>
        <p:spPr>
          <a:xfrm>
            <a:off x="13593026" y="5604574"/>
            <a:ext cx="5494117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٩- ٣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المعادلات الجذرية </a:t>
            </a:r>
          </a:p>
        </p:txBody>
      </p:sp>
      <p:sp>
        <p:nvSpPr>
          <p:cNvPr id="229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٥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٥٨</a:t>
            </a:r>
          </a:p>
        </p:txBody>
      </p:sp>
      <p:grpSp>
        <p:nvGrpSpPr>
          <p:cNvPr id="586" name="تجميع"/>
          <p:cNvGrpSpPr/>
          <p:nvPr/>
        </p:nvGrpSpPr>
        <p:grpSpPr>
          <a:xfrm>
            <a:off x="12888970" y="2509366"/>
            <a:ext cx="7058937" cy="1403646"/>
            <a:chOff x="0" y="0"/>
            <a:chExt cx="7058936" cy="1403644"/>
          </a:xfrm>
        </p:grpSpPr>
        <p:grpSp>
          <p:nvGrpSpPr>
            <p:cNvPr id="583" name="Google Shape;4333;p67"/>
            <p:cNvGrpSpPr/>
            <p:nvPr/>
          </p:nvGrpSpPr>
          <p:grpSpPr>
            <a:xfrm>
              <a:off x="0" y="-1"/>
              <a:ext cx="6076603" cy="1283066"/>
              <a:chOff x="0" y="0"/>
              <a:chExt cx="6076602" cy="1283064"/>
            </a:xfrm>
          </p:grpSpPr>
          <p:sp>
            <p:nvSpPr>
              <p:cNvPr id="579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4" name="مثال من واقع الحياة"/>
            <p:cNvSpPr txBox="1"/>
            <p:nvPr/>
          </p:nvSpPr>
          <p:spPr>
            <a:xfrm>
              <a:off x="719247" y="282294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585" name="بيضاوي"/>
            <p:cNvSpPr/>
            <p:nvPr/>
          </p:nvSpPr>
          <p:spPr>
            <a:xfrm>
              <a:off x="6076602" y="370729"/>
              <a:ext cx="982335" cy="84763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87" name="IMG_9429.png" descr="IMG_9429.png"/>
          <p:cNvPicPr>
            <a:picLocks noChangeAspect="1"/>
          </p:cNvPicPr>
          <p:nvPr/>
        </p:nvPicPr>
        <p:blipFill>
          <a:blip r:embed="rId3">
            <a:extLst/>
          </a:blip>
          <a:srcRect l="10869" t="25187" r="27523" b="66986"/>
          <a:stretch>
            <a:fillRect/>
          </a:stretch>
        </p:blipFill>
        <p:spPr>
          <a:xfrm>
            <a:off x="1612124" y="3823692"/>
            <a:ext cx="16775990" cy="1598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G_9429.png" descr="IMG_9429.png"/>
          <p:cNvPicPr>
            <a:picLocks noChangeAspect="1"/>
          </p:cNvPicPr>
          <p:nvPr/>
        </p:nvPicPr>
        <p:blipFill>
          <a:blip r:embed="rId3">
            <a:extLst/>
          </a:blip>
          <a:srcRect l="16362" t="32819" r="29554" b="25994"/>
          <a:stretch>
            <a:fillRect/>
          </a:stretch>
        </p:blipFill>
        <p:spPr>
          <a:xfrm>
            <a:off x="6795818" y="5355043"/>
            <a:ext cx="12667399" cy="7234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G_9429.png" descr="IMG_9429.png"/>
          <p:cNvPicPr>
            <a:picLocks noChangeAspect="1"/>
          </p:cNvPicPr>
          <p:nvPr/>
        </p:nvPicPr>
        <p:blipFill>
          <a:blip r:embed="rId3">
            <a:extLst/>
          </a:blip>
          <a:srcRect l="25221" t="73732" r="29490" b="6651"/>
          <a:stretch>
            <a:fillRect/>
          </a:stretch>
        </p:blipFill>
        <p:spPr>
          <a:xfrm>
            <a:off x="1287198" y="8885656"/>
            <a:ext cx="7957732" cy="25850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4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9" grpId="2"/>
      <p:bldP build="whole" bldLvl="1" animBg="1" rev="0" advAuto="0" spid="5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9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9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9" name="٥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٥٩</a:t>
            </a:r>
          </a:p>
        </p:txBody>
      </p:sp>
      <p:grpSp>
        <p:nvGrpSpPr>
          <p:cNvPr id="602" name="تجميع"/>
          <p:cNvGrpSpPr/>
          <p:nvPr/>
        </p:nvGrpSpPr>
        <p:grpSpPr>
          <a:xfrm>
            <a:off x="17603911" y="3589657"/>
            <a:ext cx="1106173" cy="941702"/>
            <a:chOff x="0" y="-63500"/>
            <a:chExt cx="1106171" cy="941701"/>
          </a:xfrm>
        </p:grpSpPr>
        <p:pic>
          <p:nvPicPr>
            <p:cNvPr id="600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009" y="-63500"/>
              <a:ext cx="990154" cy="914620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1" name="مستطيل 38"/>
            <p:cNvSpPr txBox="1"/>
            <p:nvPr/>
          </p:nvSpPr>
          <p:spPr>
            <a:xfrm>
              <a:off x="0" y="122761"/>
              <a:ext cx="1106172" cy="755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614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03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13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04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0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12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07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8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09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10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11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615" name="IMG_9430.png" descr="IMG_9430.png"/>
          <p:cNvPicPr>
            <a:picLocks noChangeAspect="1"/>
          </p:cNvPicPr>
          <p:nvPr/>
        </p:nvPicPr>
        <p:blipFill>
          <a:blip r:embed="rId6">
            <a:extLst/>
          </a:blip>
          <a:srcRect l="26101" t="15084" r="41827" b="78518"/>
          <a:stretch>
            <a:fillRect/>
          </a:stretch>
        </p:blipFill>
        <p:spPr>
          <a:xfrm>
            <a:off x="2113484" y="3653157"/>
            <a:ext cx="15490322" cy="23174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21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17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2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3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27" name="تجميع"/>
          <p:cNvGrpSpPr/>
          <p:nvPr/>
        </p:nvGrpSpPr>
        <p:grpSpPr>
          <a:xfrm>
            <a:off x="17777356" y="3822980"/>
            <a:ext cx="1221351" cy="1033144"/>
            <a:chOff x="0" y="-63499"/>
            <a:chExt cx="1221349" cy="1033142"/>
          </a:xfrm>
        </p:grpSpPr>
        <p:pic>
          <p:nvPicPr>
            <p:cNvPr id="625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0661" y="-63500"/>
              <a:ext cx="1080028" cy="9966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26" name="مستطيل 38"/>
            <p:cNvSpPr txBox="1"/>
            <p:nvPr/>
          </p:nvSpPr>
          <p:spPr>
            <a:xfrm>
              <a:off x="0" y="135544"/>
              <a:ext cx="1221350" cy="834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628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pic>
        <p:nvPicPr>
          <p:cNvPr id="629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30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6358" t="26502" r="22654" b="64609"/>
          <a:stretch>
            <a:fillRect/>
          </a:stretch>
        </p:blipFill>
        <p:spPr>
          <a:xfrm>
            <a:off x="2548498" y="3653157"/>
            <a:ext cx="15295863" cy="1436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3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4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5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6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636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7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47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8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9" name="Google Shape;3285;p59"/>
          <p:cNvSpPr txBox="1"/>
          <p:nvPr>
            <p:ph type="title"/>
          </p:nvPr>
        </p:nvSpPr>
        <p:spPr>
          <a:xfrm>
            <a:off x="8058854" y="113815"/>
            <a:ext cx="8805988" cy="284560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defTabSz="1584959">
              <a:defRPr sz="7279"/>
            </a:lvl1pPr>
          </a:lstStyle>
          <a:p>
            <a:pPr rtl="0">
              <a:defRPr/>
            </a:pPr>
            <a:r>
              <a:t>لحل المعادلات الجذرية</a:t>
            </a:r>
          </a:p>
        </p:txBody>
      </p:sp>
      <p:grpSp>
        <p:nvGrpSpPr>
          <p:cNvPr id="718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650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1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2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3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4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5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0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1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2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3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4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5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8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9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0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1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2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3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4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5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7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8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1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2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3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4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5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6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7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8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9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0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1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2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4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1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2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3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4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5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6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7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19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23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720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1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2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27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724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5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6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31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728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9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0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35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732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3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34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736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37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739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48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740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1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2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3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5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6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7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51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749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750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2" name="Google Shape;3285;p59"/>
          <p:cNvSpPr txBox="1"/>
          <p:nvPr/>
        </p:nvSpPr>
        <p:spPr>
          <a:xfrm>
            <a:off x="4951768" y="3184905"/>
            <a:ext cx="12436181" cy="284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560575">
              <a:defRPr b="1" sz="7168">
                <a:solidFill>
                  <a:srgbClr val="012F7B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أجعل الجذر في طرف من المعادلة  </a:t>
            </a:r>
          </a:p>
        </p:txBody>
      </p:sp>
      <p:sp>
        <p:nvSpPr>
          <p:cNvPr id="753" name="Google Shape;3285;p59"/>
          <p:cNvSpPr txBox="1"/>
          <p:nvPr/>
        </p:nvSpPr>
        <p:spPr>
          <a:xfrm>
            <a:off x="11169858" y="5891121"/>
            <a:ext cx="7528727" cy="16690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1706879">
              <a:defRPr b="1" sz="7140">
                <a:solidFill>
                  <a:srgbClr val="012F7B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ربع طرفيها</a:t>
            </a:r>
          </a:p>
        </p:txBody>
      </p:sp>
      <p:grpSp>
        <p:nvGrpSpPr>
          <p:cNvPr id="756" name="تجميع"/>
          <p:cNvGrpSpPr/>
          <p:nvPr/>
        </p:nvGrpSpPr>
        <p:grpSpPr>
          <a:xfrm>
            <a:off x="17248558" y="4071429"/>
            <a:ext cx="1590041" cy="1325851"/>
            <a:chOff x="0" y="-63500"/>
            <a:chExt cx="1590039" cy="1325850"/>
          </a:xfrm>
        </p:grpSpPr>
        <p:pic>
          <p:nvPicPr>
            <p:cNvPr id="754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5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أولا</a:t>
              </a:r>
            </a:p>
          </p:txBody>
        </p:sp>
      </p:grpSp>
      <p:grpSp>
        <p:nvGrpSpPr>
          <p:cNvPr id="759" name="تجميع"/>
          <p:cNvGrpSpPr/>
          <p:nvPr/>
        </p:nvGrpSpPr>
        <p:grpSpPr>
          <a:xfrm>
            <a:off x="17277583" y="6192495"/>
            <a:ext cx="1590041" cy="1334338"/>
            <a:chOff x="0" y="-63500"/>
            <a:chExt cx="1590039" cy="1334337"/>
          </a:xfrm>
        </p:grpSpPr>
        <p:pic>
          <p:nvPicPr>
            <p:cNvPr id="757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58" name="مستطيل 38"/>
            <p:cNvSpPr txBox="1"/>
            <p:nvPr/>
          </p:nvSpPr>
          <p:spPr>
            <a:xfrm>
              <a:off x="0" y="184948"/>
              <a:ext cx="1590040" cy="10858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ثانيًا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9" dur="10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9" grpId="2"/>
      <p:bldP build="whole" bldLvl="1" animBg="1" rev="0" advAuto="0" spid="756" grpId="3"/>
      <p:bldP build="whole" bldLvl="1" animBg="1" rev="0" advAuto="0" spid="752" grpId="4"/>
      <p:bldP build="whole" bldLvl="1" animBg="1" rev="0" advAuto="0" spid="759" grpId="5"/>
      <p:bldP build="whole" bldLvl="1" animBg="1" rev="0" advAuto="0" spid="649" grpId="1"/>
      <p:bldP build="whole" bldLvl="1" animBg="1" rev="0" advAuto="0" spid="753" grpId="6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6982" y="4219963"/>
            <a:ext cx="13891747" cy="811214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62" name="٥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٥٩</a:t>
            </a:r>
          </a:p>
        </p:txBody>
      </p:sp>
      <p:grpSp>
        <p:nvGrpSpPr>
          <p:cNvPr id="770" name="تجميع"/>
          <p:cNvGrpSpPr/>
          <p:nvPr/>
        </p:nvGrpSpPr>
        <p:grpSpPr>
          <a:xfrm>
            <a:off x="14170171" y="2648254"/>
            <a:ext cx="5351570" cy="967102"/>
            <a:chOff x="0" y="0"/>
            <a:chExt cx="5351568" cy="967100"/>
          </a:xfrm>
        </p:grpSpPr>
        <p:grpSp>
          <p:nvGrpSpPr>
            <p:cNvPr id="767" name="Google Shape;4333;p67"/>
            <p:cNvGrpSpPr/>
            <p:nvPr/>
          </p:nvGrpSpPr>
          <p:grpSpPr>
            <a:xfrm>
              <a:off x="0" y="0"/>
              <a:ext cx="3978336" cy="967101"/>
              <a:chOff x="0" y="0"/>
              <a:chExt cx="3978335" cy="967100"/>
            </a:xfrm>
          </p:grpSpPr>
          <p:sp>
            <p:nvSpPr>
              <p:cNvPr id="763" name="Google Shape;4334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4" name="Google Shape;4336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5" name="Google Shape;4337;p67"/>
              <p:cNvSpPr/>
              <p:nvPr/>
            </p:nvSpPr>
            <p:spPr>
              <a:xfrm>
                <a:off x="0" y="124601"/>
                <a:ext cx="3978336" cy="842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66" name="Google Shape;4338;p67"/>
              <p:cNvSpPr/>
              <p:nvPr/>
            </p:nvSpPr>
            <p:spPr>
              <a:xfrm>
                <a:off x="3607701" y="0"/>
                <a:ext cx="345913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68" name="مثال"/>
            <p:cNvSpPr txBox="1"/>
            <p:nvPr/>
          </p:nvSpPr>
          <p:spPr>
            <a:xfrm>
              <a:off x="1560996" y="68435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69" name="بيضاوي"/>
            <p:cNvSpPr/>
            <p:nvPr/>
          </p:nvSpPr>
          <p:spPr>
            <a:xfrm>
              <a:off x="4277170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71" name="IMG_9432.png" descr="IMG_9432.png"/>
          <p:cNvPicPr>
            <a:picLocks noChangeAspect="1"/>
          </p:cNvPicPr>
          <p:nvPr/>
        </p:nvPicPr>
        <p:blipFill>
          <a:blip r:embed="rId4">
            <a:extLst/>
          </a:blip>
          <a:srcRect l="49793" t="44442" r="16462" b="48696"/>
          <a:stretch>
            <a:fillRect/>
          </a:stretch>
        </p:blipFill>
        <p:spPr>
          <a:xfrm>
            <a:off x="3764690" y="2611851"/>
            <a:ext cx="10288205" cy="1569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IMG_9432.png" descr="IMG_9432.png"/>
          <p:cNvPicPr>
            <a:picLocks noChangeAspect="1"/>
          </p:cNvPicPr>
          <p:nvPr/>
        </p:nvPicPr>
        <p:blipFill>
          <a:blip r:embed="rId4">
            <a:extLst/>
          </a:blip>
          <a:srcRect l="29872" t="50675" r="16119" b="12619"/>
          <a:stretch>
            <a:fillRect/>
          </a:stretch>
        </p:blipFill>
        <p:spPr>
          <a:xfrm>
            <a:off x="3958015" y="5015889"/>
            <a:ext cx="12689632" cy="6468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7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7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7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8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82" name="٥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٥٩</a:t>
            </a:r>
          </a:p>
        </p:txBody>
      </p:sp>
      <p:grpSp>
        <p:nvGrpSpPr>
          <p:cNvPr id="785" name="تجميع"/>
          <p:cNvGrpSpPr/>
          <p:nvPr/>
        </p:nvGrpSpPr>
        <p:grpSpPr>
          <a:xfrm>
            <a:off x="17643946" y="3819435"/>
            <a:ext cx="1590041" cy="1325851"/>
            <a:chOff x="0" y="-63500"/>
            <a:chExt cx="1590039" cy="1325850"/>
          </a:xfrm>
        </p:grpSpPr>
        <p:pic>
          <p:nvPicPr>
            <p:cNvPr id="783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797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786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796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787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88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789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95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790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91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92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93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94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800" name="تجميع"/>
          <p:cNvGrpSpPr/>
          <p:nvPr/>
        </p:nvGrpSpPr>
        <p:grpSpPr>
          <a:xfrm>
            <a:off x="9300595" y="3819435"/>
            <a:ext cx="1590041" cy="1325851"/>
            <a:chOff x="0" y="-63500"/>
            <a:chExt cx="1590039" cy="1325850"/>
          </a:xfrm>
        </p:grpSpPr>
        <p:pic>
          <p:nvPicPr>
            <p:cNvPr id="798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9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sp>
        <p:nvSpPr>
          <p:cNvPr id="801" name="Google Shape;5144;p62"/>
          <p:cNvSpPr/>
          <p:nvPr/>
        </p:nvSpPr>
        <p:spPr>
          <a:xfrm flipH="1">
            <a:off x="11056822" y="5034938"/>
            <a:ext cx="8158115" cy="74928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8C82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2" name="Google Shape;5144;p62"/>
          <p:cNvSpPr/>
          <p:nvPr/>
        </p:nvSpPr>
        <p:spPr>
          <a:xfrm flipH="1">
            <a:off x="1978327" y="5034939"/>
            <a:ext cx="8893259" cy="7492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3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03" name="IMG_9432.png" descr="IMG_9432.png"/>
          <p:cNvPicPr>
            <a:picLocks noChangeAspect="1"/>
          </p:cNvPicPr>
          <p:nvPr/>
        </p:nvPicPr>
        <p:blipFill>
          <a:blip r:embed="rId6">
            <a:extLst/>
          </a:blip>
          <a:srcRect l="59375" t="94745" r="22181" b="0"/>
          <a:stretch>
            <a:fillRect/>
          </a:stretch>
        </p:blipFill>
        <p:spPr>
          <a:xfrm>
            <a:off x="12497668" y="3746042"/>
            <a:ext cx="5146226" cy="1099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G_9432.png" descr="IMG_9432.png"/>
          <p:cNvPicPr>
            <a:picLocks noChangeAspect="1"/>
          </p:cNvPicPr>
          <p:nvPr/>
        </p:nvPicPr>
        <p:blipFill>
          <a:blip r:embed="rId6">
            <a:extLst/>
          </a:blip>
          <a:srcRect l="15275" t="95391" r="66281" b="0"/>
          <a:stretch>
            <a:fillRect/>
          </a:stretch>
        </p:blipFill>
        <p:spPr>
          <a:xfrm>
            <a:off x="4154317" y="3882935"/>
            <a:ext cx="5146227" cy="964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IMG_9431.png" descr="IMG_9431.png"/>
          <p:cNvPicPr>
            <a:picLocks noChangeAspect="1"/>
          </p:cNvPicPr>
          <p:nvPr/>
        </p:nvPicPr>
        <p:blipFill>
          <a:blip r:embed="rId7">
            <a:extLst/>
          </a:blip>
          <a:srcRect l="41851" t="35393" r="18189" b="58759"/>
          <a:stretch>
            <a:fillRect/>
          </a:stretch>
        </p:blipFill>
        <p:spPr>
          <a:xfrm>
            <a:off x="2672233" y="2611851"/>
            <a:ext cx="9487749" cy="1041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1" grpId="1"/>
      <p:bldP build="whole" bldLvl="1" animBg="1" rev="0" advAuto="0" spid="80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5144;p62"/>
          <p:cNvSpPr/>
          <p:nvPr/>
        </p:nvSpPr>
        <p:spPr>
          <a:xfrm flipH="1">
            <a:off x="11048933" y="5234876"/>
            <a:ext cx="8252506" cy="71504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1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81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80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1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81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18" name="تجميع"/>
          <p:cNvGrpSpPr/>
          <p:nvPr/>
        </p:nvGrpSpPr>
        <p:grpSpPr>
          <a:xfrm>
            <a:off x="17844458" y="3731650"/>
            <a:ext cx="1590041" cy="1325851"/>
            <a:chOff x="0" y="-63500"/>
            <a:chExt cx="1590039" cy="1325850"/>
          </a:xfrm>
        </p:grpSpPr>
        <p:pic>
          <p:nvPicPr>
            <p:cNvPr id="81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1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819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pic>
        <p:nvPicPr>
          <p:cNvPr id="82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1" name="Google Shape;5144;p62"/>
          <p:cNvSpPr/>
          <p:nvPr/>
        </p:nvSpPr>
        <p:spPr>
          <a:xfrm flipH="1">
            <a:off x="1684348" y="5241226"/>
            <a:ext cx="9260245" cy="71377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4" name="تجميع"/>
          <p:cNvGrpSpPr/>
          <p:nvPr/>
        </p:nvGrpSpPr>
        <p:grpSpPr>
          <a:xfrm>
            <a:off x="9639254" y="3690038"/>
            <a:ext cx="1590041" cy="1325851"/>
            <a:chOff x="0" y="-63500"/>
            <a:chExt cx="1590039" cy="1325850"/>
          </a:xfrm>
        </p:grpSpPr>
        <p:pic>
          <p:nvPicPr>
            <p:cNvPr id="822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825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41851" t="35393" r="18189" b="58759"/>
          <a:stretch>
            <a:fillRect/>
          </a:stretch>
        </p:blipFill>
        <p:spPr>
          <a:xfrm>
            <a:off x="3285593" y="2632644"/>
            <a:ext cx="9559371" cy="1048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60718" t="42893" r="22799" b="52705"/>
          <a:stretch>
            <a:fillRect/>
          </a:stretch>
        </p:blipFill>
        <p:spPr>
          <a:xfrm>
            <a:off x="12491408" y="3943532"/>
            <a:ext cx="5352972" cy="1072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33518" t="43020" r="50000" b="52577"/>
          <a:stretch>
            <a:fillRect/>
          </a:stretch>
        </p:blipFill>
        <p:spPr>
          <a:xfrm>
            <a:off x="4420935" y="3890147"/>
            <a:ext cx="5352972" cy="1072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1" grpId="2"/>
      <p:bldP build="whole" bldLvl="1" animBg="1" rev="0" advAuto="0" spid="80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833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829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0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1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32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34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835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39" name="Google Shape;14360;p115"/>
          <p:cNvGrpSpPr/>
          <p:nvPr/>
        </p:nvGrpSpPr>
        <p:grpSpPr>
          <a:xfrm>
            <a:off x="21293472" y="716405"/>
            <a:ext cx="890959" cy="1883775"/>
            <a:chOff x="0" y="0"/>
            <a:chExt cx="890957" cy="1883774"/>
          </a:xfrm>
        </p:grpSpPr>
        <p:sp>
          <p:nvSpPr>
            <p:cNvPr id="837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٦١</a:t>
              </a:r>
            </a:p>
          </p:txBody>
        </p:sp>
      </p:grpSp>
      <p:pic>
        <p:nvPicPr>
          <p:cNvPr id="840" name="IMG_9433.png" descr="IMG_9433.png"/>
          <p:cNvPicPr>
            <a:picLocks noChangeAspect="1"/>
          </p:cNvPicPr>
          <p:nvPr/>
        </p:nvPicPr>
        <p:blipFill>
          <a:blip r:embed="rId3">
            <a:extLst/>
          </a:blip>
          <a:srcRect l="8005" t="46438" r="11984" b="43887"/>
          <a:stretch>
            <a:fillRect/>
          </a:stretch>
        </p:blipFill>
        <p:spPr>
          <a:xfrm>
            <a:off x="2614153" y="3733799"/>
            <a:ext cx="19570458" cy="1774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3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4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5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6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846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7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8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9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0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57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8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27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859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6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7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8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9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0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1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2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3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4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5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6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7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9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0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1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2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3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5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6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7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8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9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0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1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2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3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4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5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6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7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8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9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0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1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2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3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4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5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6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7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8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9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0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1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2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3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4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5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6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7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8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9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0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1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2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3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4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5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26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928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932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929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0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1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36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933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4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5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40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937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8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9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44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94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47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945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946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48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57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949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0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1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2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3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4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5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56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60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958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959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961" name="IMG_9430.png" descr="IMG_9430.png"/>
          <p:cNvPicPr>
            <a:picLocks noChangeAspect="1"/>
          </p:cNvPicPr>
          <p:nvPr/>
        </p:nvPicPr>
        <p:blipFill>
          <a:blip r:embed="rId4">
            <a:extLst/>
          </a:blip>
          <a:srcRect l="27044" t="52231" r="39605" b="43565"/>
          <a:stretch>
            <a:fillRect/>
          </a:stretch>
        </p:blipFill>
        <p:spPr>
          <a:xfrm>
            <a:off x="1247902" y="4827599"/>
            <a:ext cx="21888355" cy="206907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498" y="5531712"/>
            <a:ext cx="18072197" cy="680039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964" name="٥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٥٩</a:t>
            </a:r>
          </a:p>
        </p:txBody>
      </p:sp>
      <p:grpSp>
        <p:nvGrpSpPr>
          <p:cNvPr id="972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969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965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6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7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68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70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971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73" name="IMG_9430.png" descr="IMG_9430.png"/>
          <p:cNvPicPr>
            <a:picLocks noChangeAspect="1"/>
          </p:cNvPicPr>
          <p:nvPr/>
        </p:nvPicPr>
        <p:blipFill>
          <a:blip r:embed="rId4">
            <a:extLst/>
          </a:blip>
          <a:srcRect l="40323" t="59609" r="40323" b="38226"/>
          <a:stretch>
            <a:fillRect/>
          </a:stretch>
        </p:blipFill>
        <p:spPr>
          <a:xfrm>
            <a:off x="2839321" y="3965757"/>
            <a:ext cx="15665558" cy="1313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IMG_9430.png" descr="IMG_9430.png"/>
          <p:cNvPicPr>
            <a:picLocks noChangeAspect="1"/>
          </p:cNvPicPr>
          <p:nvPr/>
        </p:nvPicPr>
        <p:blipFill>
          <a:blip r:embed="rId4">
            <a:extLst/>
          </a:blip>
          <a:srcRect l="49040" t="61831" r="39966" b="24709"/>
          <a:stretch>
            <a:fillRect/>
          </a:stretch>
        </p:blipFill>
        <p:spPr>
          <a:xfrm>
            <a:off x="12191998" y="5785880"/>
            <a:ext cx="6852821" cy="6292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IMG_9430.png" descr="IMG_9430.png"/>
          <p:cNvPicPr>
            <a:picLocks noChangeAspect="1"/>
          </p:cNvPicPr>
          <p:nvPr/>
        </p:nvPicPr>
        <p:blipFill>
          <a:blip r:embed="rId4">
            <a:extLst/>
          </a:blip>
          <a:srcRect l="34399" t="75068" r="39966" b="13329"/>
          <a:stretch>
            <a:fillRect/>
          </a:stretch>
        </p:blipFill>
        <p:spPr>
          <a:xfrm>
            <a:off x="1518722" y="7874000"/>
            <a:ext cx="10022103" cy="340211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5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74" grpId="1"/>
      <p:bldP build="whole" bldLvl="1" animBg="1" rev="0" advAuto="0" spid="97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32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2"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98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97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7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8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8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98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985" name="٥٩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٥٩</a:t>
            </a:r>
          </a:p>
        </p:txBody>
      </p:sp>
      <p:grpSp>
        <p:nvGrpSpPr>
          <p:cNvPr id="988" name="تجميع"/>
          <p:cNvGrpSpPr/>
          <p:nvPr/>
        </p:nvGrpSpPr>
        <p:grpSpPr>
          <a:xfrm>
            <a:off x="17597324" y="3965275"/>
            <a:ext cx="1590041" cy="1325851"/>
            <a:chOff x="0" y="-63500"/>
            <a:chExt cx="1590039" cy="1325850"/>
          </a:xfrm>
        </p:grpSpPr>
        <p:pic>
          <p:nvPicPr>
            <p:cNvPr id="986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8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1000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989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999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990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1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99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998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993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4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5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6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997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1001" name="Google Shape;5144;p62"/>
          <p:cNvSpPr/>
          <p:nvPr/>
        </p:nvSpPr>
        <p:spPr>
          <a:xfrm flipH="1">
            <a:off x="1806182" y="5686743"/>
            <a:ext cx="17273172" cy="6922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FF625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02" name="IMG_9434.png" descr="IMG_9434.png"/>
          <p:cNvPicPr>
            <a:picLocks noChangeAspect="1"/>
          </p:cNvPicPr>
          <p:nvPr/>
        </p:nvPicPr>
        <p:blipFill>
          <a:blip r:embed="rId6">
            <a:extLst/>
          </a:blip>
          <a:srcRect l="30174" t="62424" r="30975" b="25990"/>
          <a:stretch>
            <a:fillRect/>
          </a:stretch>
        </p:blipFill>
        <p:spPr>
          <a:xfrm>
            <a:off x="11183030" y="3856819"/>
            <a:ext cx="6414162" cy="1434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IMG_9431.png" descr="IMG_9431.png"/>
          <p:cNvPicPr>
            <a:picLocks noChangeAspect="1"/>
          </p:cNvPicPr>
          <p:nvPr/>
        </p:nvPicPr>
        <p:blipFill>
          <a:blip r:embed="rId7">
            <a:extLst/>
          </a:blip>
          <a:srcRect l="41851" t="35393" r="18189" b="58759"/>
          <a:stretch>
            <a:fillRect/>
          </a:stretch>
        </p:blipFill>
        <p:spPr>
          <a:xfrm>
            <a:off x="3285593" y="2632644"/>
            <a:ext cx="9301299" cy="1020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1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1009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05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6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7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8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10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1022" name="تجميع"/>
          <p:cNvGrpSpPr/>
          <p:nvPr/>
        </p:nvGrpSpPr>
        <p:grpSpPr>
          <a:xfrm>
            <a:off x="21032103" y="7338413"/>
            <a:ext cx="2914826" cy="2679785"/>
            <a:chOff x="0" y="0"/>
            <a:chExt cx="2914824" cy="2679783"/>
          </a:xfrm>
        </p:grpSpPr>
        <p:grpSp>
          <p:nvGrpSpPr>
            <p:cNvPr id="1019" name="Google Shape;9834;p102"/>
            <p:cNvGrpSpPr/>
            <p:nvPr/>
          </p:nvGrpSpPr>
          <p:grpSpPr>
            <a:xfrm>
              <a:off x="0" y="1802142"/>
              <a:ext cx="758719" cy="758655"/>
              <a:chOff x="0" y="64"/>
              <a:chExt cx="758718" cy="758654"/>
            </a:xfrm>
          </p:grpSpPr>
          <p:sp>
            <p:nvSpPr>
              <p:cNvPr id="1012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3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4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5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6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7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18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1020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021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023" name="IMG_9435.png" descr="IMG_9435.png"/>
          <p:cNvPicPr>
            <a:picLocks noChangeAspect="1"/>
          </p:cNvPicPr>
          <p:nvPr/>
        </p:nvPicPr>
        <p:blipFill>
          <a:blip r:embed="rId4">
            <a:extLst/>
          </a:blip>
          <a:srcRect l="47853" t="48643" r="14990" b="32759"/>
          <a:stretch>
            <a:fillRect/>
          </a:stretch>
        </p:blipFill>
        <p:spPr>
          <a:xfrm>
            <a:off x="12735576" y="3503121"/>
            <a:ext cx="7141924" cy="2681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85472" y="1371508"/>
            <a:ext cx="3604580" cy="2703433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025" name="٦١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٦١</a:t>
            </a:r>
          </a:p>
        </p:txBody>
      </p:sp>
      <p:sp>
        <p:nvSpPr>
          <p:cNvPr id="1026" name="مستطيل"/>
          <p:cNvSpPr/>
          <p:nvPr/>
        </p:nvSpPr>
        <p:spPr>
          <a:xfrm>
            <a:off x="13704448" y="5497585"/>
            <a:ext cx="1964721" cy="641978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027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11065" y="14737791"/>
            <a:ext cx="1555001" cy="925294"/>
          </a:xfrm>
          <a:prstGeom prst="rect">
            <a:avLst/>
          </a:prstGeom>
        </p:spPr>
      </p:pic>
      <p:pic>
        <p:nvPicPr>
          <p:cNvPr id="1029" name="الرسم" descr="الرسم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270" y="11603215"/>
            <a:ext cx="121400" cy="133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6" grpId="1"/>
      <p:bldP build="whole" bldLvl="1" animBg="1" rev="0" advAuto="0" spid="1026" grpId="2"/>
      <p:bldP build="whole" bldLvl="1" animBg="1" rev="0" advAuto="0" spid="1026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5144;p62"/>
          <p:cNvSpPr/>
          <p:nvPr/>
        </p:nvSpPr>
        <p:spPr>
          <a:xfrm flipH="1">
            <a:off x="2047223" y="5416351"/>
            <a:ext cx="16944934" cy="6410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96D35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40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103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3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3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3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03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43" name="تجميع"/>
          <p:cNvGrpSpPr/>
          <p:nvPr/>
        </p:nvGrpSpPr>
        <p:grpSpPr>
          <a:xfrm>
            <a:off x="17058415" y="3822387"/>
            <a:ext cx="1590041" cy="1325852"/>
            <a:chOff x="0" y="-63500"/>
            <a:chExt cx="1590039" cy="1325850"/>
          </a:xfrm>
        </p:grpSpPr>
        <p:pic>
          <p:nvPicPr>
            <p:cNvPr id="104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4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1044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pic>
        <p:nvPicPr>
          <p:cNvPr id="104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46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41851" t="35393" r="18189" b="58759"/>
          <a:stretch>
            <a:fillRect/>
          </a:stretch>
        </p:blipFill>
        <p:spPr>
          <a:xfrm>
            <a:off x="3285593" y="2632644"/>
            <a:ext cx="9301299" cy="10206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7" name="IMG_9431.png" descr="IMG_9431.png"/>
          <p:cNvPicPr>
            <a:picLocks noChangeAspect="1"/>
          </p:cNvPicPr>
          <p:nvPr/>
        </p:nvPicPr>
        <p:blipFill>
          <a:blip r:embed="rId5">
            <a:extLst/>
          </a:blip>
          <a:srcRect l="58211" t="50000" r="22341" b="43317"/>
          <a:stretch>
            <a:fillRect/>
          </a:stretch>
        </p:blipFill>
        <p:spPr>
          <a:xfrm>
            <a:off x="11047347" y="3848298"/>
            <a:ext cx="6010987" cy="15491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IMG_9442.jpeg" descr="IMG_94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8761" y="5015888"/>
            <a:ext cx="11379201" cy="5943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6" name="تجميع"/>
          <p:cNvGrpSpPr/>
          <p:nvPr/>
        </p:nvGrpSpPr>
        <p:grpSpPr>
          <a:xfrm>
            <a:off x="13956152" y="2669478"/>
            <a:ext cx="5942150" cy="1451460"/>
            <a:chOff x="0" y="0"/>
            <a:chExt cx="5942148" cy="1451458"/>
          </a:xfrm>
        </p:grpSpPr>
        <p:grpSp>
          <p:nvGrpSpPr>
            <p:cNvPr id="1054" name="Google Shape;4333;p67"/>
            <p:cNvGrpSpPr/>
            <p:nvPr/>
          </p:nvGrpSpPr>
          <p:grpSpPr>
            <a:xfrm>
              <a:off x="0" y="-1"/>
              <a:ext cx="5942149" cy="974947"/>
              <a:chOff x="0" y="0"/>
              <a:chExt cx="5942148" cy="974945"/>
            </a:xfrm>
          </p:grpSpPr>
          <p:sp>
            <p:nvSpPr>
              <p:cNvPr id="1050" name="Google Shape;4334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1" name="Google Shape;4336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2" name="Google Shape;4337;p67"/>
              <p:cNvSpPr/>
              <p:nvPr/>
            </p:nvSpPr>
            <p:spPr>
              <a:xfrm>
                <a:off x="0" y="116217"/>
                <a:ext cx="5942149" cy="858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53" name="Google Shape;4338;p67"/>
              <p:cNvSpPr/>
              <p:nvPr/>
            </p:nvSpPr>
            <p:spPr>
              <a:xfrm>
                <a:off x="5596452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55" name="بنك الاسئلة في منصة مدرستي"/>
            <p:cNvSpPr/>
            <p:nvPr/>
          </p:nvSpPr>
          <p:spPr>
            <a:xfrm>
              <a:off x="2730948" y="1814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بنك الاسئلة في منصة مدرستي</a:t>
              </a:r>
            </a:p>
          </p:txBody>
        </p:sp>
      </p:grpSp>
      <p:pic>
        <p:nvPicPr>
          <p:cNvPr id="1057" name="IMG_0474.png" descr="IMG_04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0" y="965935"/>
            <a:ext cx="5275842" cy="5275842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اختيار من متعدد"/>
          <p:cNvSpPr txBox="1"/>
          <p:nvPr/>
        </p:nvSpPr>
        <p:spPr>
          <a:xfrm>
            <a:off x="11572689" y="4142202"/>
            <a:ext cx="7767164" cy="8917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0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اختيار من متعدد</a:t>
            </a:r>
          </a:p>
        </p:txBody>
      </p:sp>
      <p:sp>
        <p:nvSpPr>
          <p:cNvPr id="1059" name="مستطيل"/>
          <p:cNvSpPr/>
          <p:nvPr/>
        </p:nvSpPr>
        <p:spPr>
          <a:xfrm>
            <a:off x="7761254" y="6902450"/>
            <a:ext cx="7622871" cy="867643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9" grpId="2"/>
      <p:bldP build="whole" bldLvl="1" animBg="1" rev="0" advAuto="0" spid="1059" grpId="3"/>
      <p:bldP build="whole" bldLvl="1" animBg="1" rev="0" advAuto="0" spid="1057" grpId="1"/>
      <p:bldP build="whole" bldLvl="1" animBg="1" rev="0" advAuto="0" spid="1059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grpSp>
        <p:nvGrpSpPr>
          <p:cNvPr id="1068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106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6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7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sp>
        <p:nvSpPr>
          <p:cNvPr id="1069" name="خط"/>
          <p:cNvSpPr/>
          <p:nvPr/>
        </p:nvSpPr>
        <p:spPr>
          <a:xfrm flipV="1">
            <a:off x="11048493" y="5053574"/>
            <a:ext cx="1" cy="6904736"/>
          </a:xfrm>
          <a:prstGeom prst="line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070" name="IMG_9443.png" descr="IMG_9443.png"/>
          <p:cNvPicPr>
            <a:picLocks noChangeAspect="1"/>
          </p:cNvPicPr>
          <p:nvPr/>
        </p:nvPicPr>
        <p:blipFill>
          <a:blip r:embed="rId2">
            <a:extLst/>
          </a:blip>
          <a:srcRect l="47914" t="34013" r="19115" b="60978"/>
          <a:stretch>
            <a:fillRect/>
          </a:stretch>
        </p:blipFill>
        <p:spPr>
          <a:xfrm>
            <a:off x="3683572" y="2710641"/>
            <a:ext cx="10366930" cy="1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1" name="IMG_9443.png" descr="IMG_9443.png"/>
          <p:cNvPicPr>
            <a:picLocks noChangeAspect="1"/>
          </p:cNvPicPr>
          <p:nvPr/>
        </p:nvPicPr>
        <p:blipFill>
          <a:blip r:embed="rId2">
            <a:extLst/>
          </a:blip>
          <a:srcRect l="67353" t="39289" r="18801" b="55263"/>
          <a:stretch>
            <a:fillRect/>
          </a:stretch>
        </p:blipFill>
        <p:spPr>
          <a:xfrm>
            <a:off x="13249849" y="4622800"/>
            <a:ext cx="5049373" cy="1490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IMG_9443.png" descr="IMG_9443.png"/>
          <p:cNvPicPr>
            <a:picLocks noChangeAspect="1"/>
          </p:cNvPicPr>
          <p:nvPr/>
        </p:nvPicPr>
        <p:blipFill>
          <a:blip r:embed="rId2">
            <a:extLst/>
          </a:blip>
          <a:srcRect l="19057" t="53555" r="63012" b="40710"/>
          <a:stretch>
            <a:fillRect/>
          </a:stretch>
        </p:blipFill>
        <p:spPr>
          <a:xfrm>
            <a:off x="3958014" y="4377497"/>
            <a:ext cx="5637820" cy="1352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6" name="Google Shape;4622;p49"/>
          <p:cNvGrpSpPr/>
          <p:nvPr/>
        </p:nvGrpSpPr>
        <p:grpSpPr>
          <a:xfrm rot="21451959">
            <a:off x="13783432" y="2629584"/>
            <a:ext cx="5618342" cy="1619729"/>
            <a:chOff x="0" y="0"/>
            <a:chExt cx="5618341" cy="1619727"/>
          </a:xfrm>
        </p:grpSpPr>
        <p:sp>
          <p:nvSpPr>
            <p:cNvPr id="1075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074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5618343" cy="1619728"/>
            </a:xfrm>
            <a:prstGeom prst="rect">
              <a:avLst/>
            </a:prstGeom>
            <a:effectLst/>
          </p:spPr>
        </p:pic>
      </p:grpSp>
      <p:sp>
        <p:nvSpPr>
          <p:cNvPr id="1077" name="٦٠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٦٠</a:t>
            </a:r>
          </a:p>
        </p:txBody>
      </p:sp>
      <p:pic>
        <p:nvPicPr>
          <p:cNvPr id="107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7494" y="6236781"/>
            <a:ext cx="6585308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083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1081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1079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080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82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08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0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86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87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089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0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092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093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094" name="مستطيل"/>
          <p:cNvSpPr txBox="1"/>
          <p:nvPr/>
        </p:nvSpPr>
        <p:spPr>
          <a:xfrm>
            <a:off x="15704492" y="7100185"/>
            <a:ext cx="3993296" cy="263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5" name="العمليات على العبارات الجذرية"/>
          <p:cNvSpPr txBox="1"/>
          <p:nvPr/>
        </p:nvSpPr>
        <p:spPr>
          <a:xfrm>
            <a:off x="16463875" y="7100185"/>
            <a:ext cx="3233913" cy="2628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العمليات على العبارات الجذرية </a:t>
            </a:r>
          </a:p>
        </p:txBody>
      </p:sp>
      <p:sp>
        <p:nvSpPr>
          <p:cNvPr id="1096" name="🎯 حل المعادلات الجذرية…"/>
          <p:cNvSpPr txBox="1"/>
          <p:nvPr/>
        </p:nvSpPr>
        <p:spPr>
          <a:xfrm>
            <a:off x="11815686" y="6415605"/>
            <a:ext cx="3870972" cy="4096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</a:t>
            </a:r>
          </a:p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التي تتضمن حلولًا دخيلة </a:t>
            </a:r>
          </a:p>
        </p:txBody>
      </p:sp>
      <p:sp>
        <p:nvSpPr>
          <p:cNvPr id="1097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098" name="Google Shape;4248;p88" descr="Google Shape;4248;p88"/>
          <p:cNvPicPr>
            <a:picLocks noChangeAspect="1"/>
          </p:cNvPicPr>
          <p:nvPr/>
        </p:nvPicPr>
        <p:blipFill>
          <a:blip r:embed="rId8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1487447" y="4746554"/>
            <a:ext cx="3744357" cy="509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101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4645486" y="4137212"/>
            <a:ext cx="1124709" cy="1124709"/>
            <a:chOff x="0" y="0"/>
            <a:chExt cx="1124707" cy="1124707"/>
          </a:xfrm>
        </p:grpSpPr>
        <p:grpSp>
          <p:nvGrpSpPr>
            <p:cNvPr id="1104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1102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103" name="Google Shape;3635;p76" descr="Google Shape;3635;p76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08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1105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6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07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1110" name="IMG_0491.jpeg" descr="IMG_0491.jpeg"/>
          <p:cNvPicPr>
            <a:picLocks noChangeAspect="1"/>
          </p:cNvPicPr>
          <p:nvPr/>
        </p:nvPicPr>
        <p:blipFill>
          <a:blip r:embed="rId12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11" name="الاستفسارات"/>
          <p:cNvSpPr txBox="1"/>
          <p:nvPr>
            <p:ph type="ctrTitle" idx="4294967295"/>
          </p:nvPr>
        </p:nvSpPr>
        <p:spPr>
          <a:xfrm>
            <a:off x="14964619" y="2764015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777240" rtl="0">
              <a:lnSpc>
                <a:spcPct val="80000"/>
              </a:lnSpc>
              <a:defRPr b="1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sp>
        <p:nvSpPr>
          <p:cNvPr id="1112" name="🎯 حل المعادلات الجذرية…"/>
          <p:cNvSpPr txBox="1"/>
          <p:nvPr/>
        </p:nvSpPr>
        <p:spPr>
          <a:xfrm>
            <a:off x="6584223" y="6956689"/>
            <a:ext cx="4931850" cy="277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</a:t>
            </a:r>
          </a:p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التي تتضمن حلولًا دخيلة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2" grpId="5"/>
      <p:bldP build="whole" bldLvl="1" animBg="1" rev="0" advAuto="0" spid="1109" grpId="8"/>
      <p:bldP build="whole" bldLvl="1" animBg="1" rev="0" advAuto="0" spid="1101" grpId="10"/>
      <p:bldP build="whole" bldLvl="1" animBg="1" rev="0" advAuto="0" spid="1100" grpId="6"/>
      <p:bldP build="whole" bldLvl="1" animBg="1" rev="0" advAuto="0" spid="1110" grpId="11"/>
      <p:bldP build="whole" bldLvl="1" animBg="1" rev="0" advAuto="0" spid="1098" grpId="9"/>
      <p:bldP build="whole" bldLvl="1" animBg="1" rev="0" advAuto="0" spid="1099" grpId="7"/>
      <p:bldP build="whole" bldLvl="1" animBg="1" rev="0" advAuto="0" spid="1083" grpId="2"/>
      <p:bldP build="whole" bldLvl="1" animBg="1" rev="0" advAuto="0" spid="1091" grpId="3"/>
      <p:bldP build="whole" bldLvl="1" animBg="1" rev="0" advAuto="0" spid="1078" grpId="4"/>
      <p:bldP build="whole" bldLvl="1" animBg="1" rev="0" advAuto="0" spid="11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1">
            <a:off x="6792323" y="3388849"/>
            <a:ext cx="5379940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115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4">
            <a:off x="11904697" y="8478261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1116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2" y="9266276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3048;p57"/>
          <p:cNvSpPr/>
          <p:nvPr/>
        </p:nvSpPr>
        <p:spPr>
          <a:xfrm flipH="1" rot="4930230">
            <a:off x="19982205" y="8000751"/>
            <a:ext cx="604568" cy="1632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78" name="Google Shape;3049;p57"/>
          <p:cNvGrpSpPr/>
          <p:nvPr/>
        </p:nvGrpSpPr>
        <p:grpSpPr>
          <a:xfrm>
            <a:off x="3318134" y="1908617"/>
            <a:ext cx="16939611" cy="10022319"/>
            <a:chOff x="116" y="116"/>
            <a:chExt cx="16939608" cy="10022317"/>
          </a:xfrm>
        </p:grpSpPr>
        <p:sp>
          <p:nvSpPr>
            <p:cNvPr id="235" name="Google Shape;3050;p57"/>
            <p:cNvSpPr/>
            <p:nvPr/>
          </p:nvSpPr>
          <p:spPr>
            <a:xfrm>
              <a:off x="116" y="203317"/>
              <a:ext cx="16702086" cy="981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7" name="Google Shape;3051;p57"/>
            <p:cNvGrpSpPr/>
            <p:nvPr/>
          </p:nvGrpSpPr>
          <p:grpSpPr>
            <a:xfrm>
              <a:off x="177697" y="116"/>
              <a:ext cx="16762029" cy="9836278"/>
              <a:chOff x="116" y="116"/>
              <a:chExt cx="16762027" cy="9836277"/>
            </a:xfrm>
          </p:grpSpPr>
          <p:sp>
            <p:nvSpPr>
              <p:cNvPr id="236" name="Google Shape;3052;p57"/>
              <p:cNvSpPr/>
              <p:nvPr/>
            </p:nvSpPr>
            <p:spPr>
              <a:xfrm>
                <a:off x="337" y="117"/>
                <a:ext cx="16702086" cy="98191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53;p57"/>
              <p:cNvSpPr/>
              <p:nvPr/>
            </p:nvSpPr>
            <p:spPr>
              <a:xfrm>
                <a:off x="486842" y="635099"/>
                <a:ext cx="1621703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54;p57"/>
              <p:cNvSpPr/>
              <p:nvPr/>
            </p:nvSpPr>
            <p:spPr>
              <a:xfrm>
                <a:off x="318" y="130126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55;p57"/>
              <p:cNvSpPr/>
              <p:nvPr/>
            </p:nvSpPr>
            <p:spPr>
              <a:xfrm>
                <a:off x="558397" y="1946232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56;p57"/>
              <p:cNvSpPr/>
              <p:nvPr/>
            </p:nvSpPr>
            <p:spPr>
              <a:xfrm>
                <a:off x="582" y="2605932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57;p57"/>
              <p:cNvSpPr/>
              <p:nvPr/>
            </p:nvSpPr>
            <p:spPr>
              <a:xfrm>
                <a:off x="559517" y="3264900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58;p57"/>
              <p:cNvSpPr/>
              <p:nvPr/>
            </p:nvSpPr>
            <p:spPr>
              <a:xfrm>
                <a:off x="116" y="3922278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59;p57"/>
              <p:cNvSpPr/>
              <p:nvPr/>
            </p:nvSpPr>
            <p:spPr>
              <a:xfrm>
                <a:off x="478583" y="4576619"/>
                <a:ext cx="162825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60;p57"/>
              <p:cNvSpPr/>
              <p:nvPr/>
            </p:nvSpPr>
            <p:spPr>
              <a:xfrm>
                <a:off x="466182" y="5234764"/>
                <a:ext cx="1629596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61;p57"/>
              <p:cNvSpPr/>
              <p:nvPr/>
            </p:nvSpPr>
            <p:spPr>
              <a:xfrm>
                <a:off x="252" y="5901893"/>
                <a:ext cx="1676113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62;p57"/>
              <p:cNvSpPr/>
              <p:nvPr/>
            </p:nvSpPr>
            <p:spPr>
              <a:xfrm>
                <a:off x="559517" y="6549483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63;p57"/>
              <p:cNvSpPr/>
              <p:nvPr/>
            </p:nvSpPr>
            <p:spPr>
              <a:xfrm>
                <a:off x="784" y="7201644"/>
                <a:ext cx="16761130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64;p57"/>
              <p:cNvSpPr/>
              <p:nvPr/>
            </p:nvSpPr>
            <p:spPr>
              <a:xfrm>
                <a:off x="557626" y="7866831"/>
                <a:ext cx="1614650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65;p57"/>
              <p:cNvSpPr/>
              <p:nvPr/>
            </p:nvSpPr>
            <p:spPr>
              <a:xfrm>
                <a:off x="252" y="8523499"/>
                <a:ext cx="1670403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66;p57"/>
              <p:cNvSpPr/>
              <p:nvPr/>
            </p:nvSpPr>
            <p:spPr>
              <a:xfrm>
                <a:off x="497049" y="9177032"/>
                <a:ext cx="1620192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67;p57"/>
              <p:cNvSpPr/>
              <p:nvPr/>
            </p:nvSpPr>
            <p:spPr>
              <a:xfrm flipV="1">
                <a:off x="65931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68;p57"/>
              <p:cNvSpPr/>
              <p:nvPr/>
            </p:nvSpPr>
            <p:spPr>
              <a:xfrm flipV="1">
                <a:off x="131840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69;p57"/>
              <p:cNvSpPr/>
              <p:nvPr/>
            </p:nvSpPr>
            <p:spPr>
              <a:xfrm flipV="1">
                <a:off x="197490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70;p57"/>
              <p:cNvSpPr/>
              <p:nvPr/>
            </p:nvSpPr>
            <p:spPr>
              <a:xfrm flipV="1">
                <a:off x="2633993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71;p57"/>
              <p:cNvSpPr/>
              <p:nvPr/>
            </p:nvSpPr>
            <p:spPr>
              <a:xfrm flipV="1">
                <a:off x="328814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72;p57"/>
              <p:cNvSpPr/>
              <p:nvPr/>
            </p:nvSpPr>
            <p:spPr>
              <a:xfrm flipV="1">
                <a:off x="39446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73;p57"/>
              <p:cNvSpPr/>
              <p:nvPr/>
            </p:nvSpPr>
            <p:spPr>
              <a:xfrm flipV="1">
                <a:off x="4603740" y="116"/>
                <a:ext cx="1" cy="9836279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74;p57"/>
              <p:cNvSpPr/>
              <p:nvPr/>
            </p:nvSpPr>
            <p:spPr>
              <a:xfrm flipV="1">
                <a:off x="526024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75;p57"/>
              <p:cNvSpPr/>
              <p:nvPr/>
            </p:nvSpPr>
            <p:spPr>
              <a:xfrm flipV="1">
                <a:off x="591686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76;p57"/>
              <p:cNvSpPr/>
              <p:nvPr/>
            </p:nvSpPr>
            <p:spPr>
              <a:xfrm flipV="1">
                <a:off x="6573370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77;p57"/>
              <p:cNvSpPr/>
              <p:nvPr/>
            </p:nvSpPr>
            <p:spPr>
              <a:xfrm flipV="1">
                <a:off x="722999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78;p57"/>
              <p:cNvSpPr/>
              <p:nvPr/>
            </p:nvSpPr>
            <p:spPr>
              <a:xfrm flipV="1">
                <a:off x="788908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79;p57"/>
              <p:cNvSpPr/>
              <p:nvPr/>
            </p:nvSpPr>
            <p:spPr>
              <a:xfrm flipV="1">
                <a:off x="8548054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80;p57"/>
              <p:cNvSpPr/>
              <p:nvPr/>
            </p:nvSpPr>
            <p:spPr>
              <a:xfrm flipV="1">
                <a:off x="9202207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81;p57"/>
              <p:cNvSpPr/>
              <p:nvPr/>
            </p:nvSpPr>
            <p:spPr>
              <a:xfrm flipV="1">
                <a:off x="985871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82;p57"/>
              <p:cNvSpPr/>
              <p:nvPr/>
            </p:nvSpPr>
            <p:spPr>
              <a:xfrm flipV="1">
                <a:off x="1051780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83;p57"/>
              <p:cNvSpPr/>
              <p:nvPr/>
            </p:nvSpPr>
            <p:spPr>
              <a:xfrm flipV="1">
                <a:off x="11174422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84;p57"/>
              <p:cNvSpPr/>
              <p:nvPr/>
            </p:nvSpPr>
            <p:spPr>
              <a:xfrm flipV="1">
                <a:off x="11830926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085;p57"/>
              <p:cNvSpPr/>
              <p:nvPr/>
            </p:nvSpPr>
            <p:spPr>
              <a:xfrm flipV="1">
                <a:off x="1248754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086;p57"/>
              <p:cNvSpPr/>
              <p:nvPr/>
            </p:nvSpPr>
            <p:spPr>
              <a:xfrm flipV="1">
                <a:off x="1314405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087;p57"/>
              <p:cNvSpPr/>
              <p:nvPr/>
            </p:nvSpPr>
            <p:spPr>
              <a:xfrm flipV="1">
                <a:off x="13803141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088;p57"/>
              <p:cNvSpPr/>
              <p:nvPr/>
            </p:nvSpPr>
            <p:spPr>
              <a:xfrm flipV="1">
                <a:off x="14457295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089;p57"/>
              <p:cNvSpPr/>
              <p:nvPr/>
            </p:nvSpPr>
            <p:spPr>
              <a:xfrm flipV="1">
                <a:off x="15116268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090;p57"/>
              <p:cNvSpPr/>
              <p:nvPr/>
            </p:nvSpPr>
            <p:spPr>
              <a:xfrm flipV="1">
                <a:off x="15772889" y="116"/>
                <a:ext cx="1" cy="9836279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091;p57"/>
              <p:cNvSpPr/>
              <p:nvPr/>
            </p:nvSpPr>
            <p:spPr>
              <a:xfrm flipV="1">
                <a:off x="16427508" y="126812"/>
                <a:ext cx="1" cy="9562828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092;p57"/>
              <p:cNvSpPr/>
              <p:nvPr/>
            </p:nvSpPr>
            <p:spPr>
              <a:xfrm flipH="1">
                <a:off x="2951197" y="117"/>
                <a:ext cx="1" cy="9806779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81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279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2" name="Google Shape;3098;p57"/>
          <p:cNvSpPr txBox="1"/>
          <p:nvPr/>
        </p:nvSpPr>
        <p:spPr>
          <a:xfrm>
            <a:off x="15157766" y="3836890"/>
            <a:ext cx="5443975" cy="523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sp>
        <p:nvSpPr>
          <p:cNvPr id="283" name="Google Shape;3099;p57"/>
          <p:cNvSpPr/>
          <p:nvPr/>
        </p:nvSpPr>
        <p:spPr>
          <a:xfrm flipH="1" rot="4930230">
            <a:off x="20045670" y="7911885"/>
            <a:ext cx="604569" cy="1632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9933" y="0"/>
                </a:moveTo>
                <a:cubicBezTo>
                  <a:pt x="9628" y="0"/>
                  <a:pt x="9315" y="4"/>
                  <a:pt x="8994" y="12"/>
                </a:cubicBezTo>
                <a:cubicBezTo>
                  <a:pt x="8885" y="12"/>
                  <a:pt x="8815" y="26"/>
                  <a:pt x="8742" y="39"/>
                </a:cubicBezTo>
                <a:lnTo>
                  <a:pt x="8488" y="39"/>
                </a:lnTo>
                <a:cubicBezTo>
                  <a:pt x="1699" y="400"/>
                  <a:pt x="-36" y="2317"/>
                  <a:pt x="0" y="3295"/>
                </a:cubicBezTo>
                <a:lnTo>
                  <a:pt x="0" y="3348"/>
                </a:lnTo>
                <a:lnTo>
                  <a:pt x="2384" y="11414"/>
                </a:lnTo>
                <a:lnTo>
                  <a:pt x="4732" y="19278"/>
                </a:lnTo>
                <a:lnTo>
                  <a:pt x="4732" y="19332"/>
                </a:lnTo>
                <a:cubicBezTo>
                  <a:pt x="5140" y="20152"/>
                  <a:pt x="7149" y="21600"/>
                  <a:pt x="11478" y="21600"/>
                </a:cubicBezTo>
                <a:cubicBezTo>
                  <a:pt x="11749" y="21600"/>
                  <a:pt x="12029" y="21595"/>
                  <a:pt x="12316" y="21582"/>
                </a:cubicBezTo>
                <a:cubicBezTo>
                  <a:pt x="17229" y="21381"/>
                  <a:pt x="18456" y="19667"/>
                  <a:pt x="18420" y="18782"/>
                </a:cubicBezTo>
                <a:lnTo>
                  <a:pt x="18420" y="18729"/>
                </a:lnTo>
                <a:lnTo>
                  <a:pt x="14991" y="7193"/>
                </a:lnTo>
                <a:lnTo>
                  <a:pt x="11847" y="7327"/>
                </a:lnTo>
                <a:lnTo>
                  <a:pt x="15242" y="18823"/>
                </a:lnTo>
                <a:cubicBezTo>
                  <a:pt x="15242" y="19051"/>
                  <a:pt x="15061" y="20283"/>
                  <a:pt x="11992" y="20404"/>
                </a:cubicBezTo>
                <a:cubicBezTo>
                  <a:pt x="11844" y="20410"/>
                  <a:pt x="11699" y="20412"/>
                  <a:pt x="11562" y="20412"/>
                </a:cubicBezTo>
                <a:cubicBezTo>
                  <a:pt x="8840" y="20412"/>
                  <a:pt x="8049" y="19334"/>
                  <a:pt x="7909" y="19117"/>
                </a:cubicBezTo>
                <a:lnTo>
                  <a:pt x="5562" y="11280"/>
                </a:lnTo>
                <a:lnTo>
                  <a:pt x="3214" y="3254"/>
                </a:lnTo>
                <a:cubicBezTo>
                  <a:pt x="3214" y="2987"/>
                  <a:pt x="3578" y="1459"/>
                  <a:pt x="9066" y="1191"/>
                </a:cubicBezTo>
                <a:cubicBezTo>
                  <a:pt x="9376" y="1182"/>
                  <a:pt x="9673" y="1177"/>
                  <a:pt x="9955" y="1177"/>
                </a:cubicBezTo>
                <a:cubicBezTo>
                  <a:pt x="14731" y="1177"/>
                  <a:pt x="15866" y="2491"/>
                  <a:pt x="16000" y="2732"/>
                </a:cubicBezTo>
                <a:lnTo>
                  <a:pt x="18456" y="10972"/>
                </a:lnTo>
                <a:lnTo>
                  <a:pt x="21564" y="10972"/>
                </a:lnTo>
                <a:lnTo>
                  <a:pt x="19180" y="2571"/>
                </a:lnTo>
                <a:lnTo>
                  <a:pt x="19144" y="2531"/>
                </a:lnTo>
                <a:cubicBezTo>
                  <a:pt x="18627" y="1612"/>
                  <a:pt x="16047" y="0"/>
                  <a:pt x="9933" y="0"/>
                </a:cubicBez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4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6" name="Google Shape;3101;p57"/>
          <p:cNvGrpSpPr/>
          <p:nvPr/>
        </p:nvGrpSpPr>
        <p:grpSpPr>
          <a:xfrm>
            <a:off x="15694473" y="7451720"/>
            <a:ext cx="1339555" cy="1396694"/>
            <a:chOff x="0" y="0"/>
            <a:chExt cx="1339554" cy="1396693"/>
          </a:xfrm>
        </p:grpSpPr>
        <p:sp>
          <p:nvSpPr>
            <p:cNvPr id="28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03" name="Google Shape;3113;p57"/>
          <p:cNvGrpSpPr/>
          <p:nvPr/>
        </p:nvGrpSpPr>
        <p:grpSpPr>
          <a:xfrm>
            <a:off x="4457999" y="2756399"/>
            <a:ext cx="1351396" cy="1350512"/>
            <a:chOff x="0" y="0"/>
            <a:chExt cx="1351394" cy="1350510"/>
          </a:xfrm>
        </p:grpSpPr>
        <p:sp>
          <p:nvSpPr>
            <p:cNvPr id="297" name="Google Shape;3114;p57"/>
            <p:cNvSpPr/>
            <p:nvPr/>
          </p:nvSpPr>
          <p:spPr>
            <a:xfrm>
              <a:off x="-1" y="0"/>
              <a:ext cx="1351396" cy="1350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1" h="21600" fill="norm" stroke="1" extrusionOk="0">
                  <a:moveTo>
                    <a:pt x="9501" y="0"/>
                  </a:moveTo>
                  <a:cubicBezTo>
                    <a:pt x="6567" y="0"/>
                    <a:pt x="3670" y="1548"/>
                    <a:pt x="1806" y="4471"/>
                  </a:cubicBezTo>
                  <a:cubicBezTo>
                    <a:pt x="-1285" y="9322"/>
                    <a:pt x="-308" y="16067"/>
                    <a:pt x="3962" y="19532"/>
                  </a:cubicBezTo>
                  <a:cubicBezTo>
                    <a:pt x="5644" y="20927"/>
                    <a:pt x="7595" y="21600"/>
                    <a:pt x="9529" y="21600"/>
                  </a:cubicBezTo>
                  <a:cubicBezTo>
                    <a:pt x="12463" y="21600"/>
                    <a:pt x="15360" y="20053"/>
                    <a:pt x="17224" y="17129"/>
                  </a:cubicBezTo>
                  <a:cubicBezTo>
                    <a:pt x="20315" y="12279"/>
                    <a:pt x="19338" y="5534"/>
                    <a:pt x="15068" y="2069"/>
                  </a:cubicBezTo>
                  <a:cubicBezTo>
                    <a:pt x="13386" y="673"/>
                    <a:pt x="11435" y="0"/>
                    <a:pt x="9501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8" name="Google Shape;3115;p57"/>
            <p:cNvSpPr/>
            <p:nvPr/>
          </p:nvSpPr>
          <p:spPr>
            <a:xfrm>
              <a:off x="47421" y="184790"/>
              <a:ext cx="1109038" cy="950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9373" y="2052"/>
                  </a:moveTo>
                  <a:cubicBezTo>
                    <a:pt x="7039" y="4617"/>
                    <a:pt x="5071" y="7566"/>
                    <a:pt x="3040" y="10523"/>
                  </a:cubicBezTo>
                  <a:cubicBezTo>
                    <a:pt x="4715" y="7438"/>
                    <a:pt x="6648" y="4668"/>
                    <a:pt x="9066" y="2264"/>
                  </a:cubicBezTo>
                  <a:cubicBezTo>
                    <a:pt x="9168" y="2191"/>
                    <a:pt x="9270" y="2120"/>
                    <a:pt x="9373" y="2052"/>
                  </a:cubicBezTo>
                  <a:close/>
                  <a:moveTo>
                    <a:pt x="9347" y="10488"/>
                  </a:moveTo>
                  <a:cubicBezTo>
                    <a:pt x="7892" y="12289"/>
                    <a:pt x="6490" y="14156"/>
                    <a:pt x="5096" y="16016"/>
                  </a:cubicBezTo>
                  <a:cubicBezTo>
                    <a:pt x="5293" y="15603"/>
                    <a:pt x="5521" y="15197"/>
                    <a:pt x="5775" y="14798"/>
                  </a:cubicBezTo>
                  <a:cubicBezTo>
                    <a:pt x="5912" y="14591"/>
                    <a:pt x="6051" y="14386"/>
                    <a:pt x="6193" y="14179"/>
                  </a:cubicBezTo>
                  <a:cubicBezTo>
                    <a:pt x="7143" y="12835"/>
                    <a:pt x="8320" y="11587"/>
                    <a:pt x="9347" y="10488"/>
                  </a:cubicBezTo>
                  <a:close/>
                  <a:moveTo>
                    <a:pt x="3750" y="14991"/>
                  </a:moveTo>
                  <a:cubicBezTo>
                    <a:pt x="3568" y="15310"/>
                    <a:pt x="3393" y="15636"/>
                    <a:pt x="3224" y="15971"/>
                  </a:cubicBezTo>
                  <a:cubicBezTo>
                    <a:pt x="3156" y="16009"/>
                    <a:pt x="3087" y="16042"/>
                    <a:pt x="3019" y="16074"/>
                  </a:cubicBezTo>
                  <a:cubicBezTo>
                    <a:pt x="3261" y="15709"/>
                    <a:pt x="3505" y="15349"/>
                    <a:pt x="3750" y="14991"/>
                  </a:cubicBezTo>
                  <a:close/>
                  <a:moveTo>
                    <a:pt x="11460" y="0"/>
                  </a:moveTo>
                  <a:cubicBezTo>
                    <a:pt x="11427" y="0"/>
                    <a:pt x="11394" y="16"/>
                    <a:pt x="11362" y="53"/>
                  </a:cubicBezTo>
                  <a:cubicBezTo>
                    <a:pt x="10963" y="417"/>
                    <a:pt x="10574" y="791"/>
                    <a:pt x="10196" y="1177"/>
                  </a:cubicBezTo>
                  <a:lnTo>
                    <a:pt x="10168" y="1112"/>
                  </a:lnTo>
                  <a:cubicBezTo>
                    <a:pt x="10196" y="945"/>
                    <a:pt x="10103" y="788"/>
                    <a:pt x="9981" y="788"/>
                  </a:cubicBezTo>
                  <a:cubicBezTo>
                    <a:pt x="9943" y="788"/>
                    <a:pt x="9901" y="803"/>
                    <a:pt x="9859" y="841"/>
                  </a:cubicBezTo>
                  <a:cubicBezTo>
                    <a:pt x="6183" y="3270"/>
                    <a:pt x="2842" y="6292"/>
                    <a:pt x="0" y="10035"/>
                  </a:cubicBezTo>
                  <a:cubicBezTo>
                    <a:pt x="47" y="10254"/>
                    <a:pt x="207" y="10382"/>
                    <a:pt x="292" y="10382"/>
                  </a:cubicBezTo>
                  <a:cubicBezTo>
                    <a:pt x="311" y="10382"/>
                    <a:pt x="326" y="10376"/>
                    <a:pt x="334" y="10364"/>
                  </a:cubicBezTo>
                  <a:cubicBezTo>
                    <a:pt x="2638" y="7647"/>
                    <a:pt x="5106" y="5239"/>
                    <a:pt x="7785" y="3199"/>
                  </a:cubicBezTo>
                  <a:cubicBezTo>
                    <a:pt x="5470" y="5731"/>
                    <a:pt x="3451" y="8679"/>
                    <a:pt x="2040" y="11968"/>
                  </a:cubicBezTo>
                  <a:cubicBezTo>
                    <a:pt x="1862" y="12222"/>
                    <a:pt x="1685" y="12476"/>
                    <a:pt x="1504" y="12728"/>
                  </a:cubicBezTo>
                  <a:cubicBezTo>
                    <a:pt x="1591" y="12780"/>
                    <a:pt x="1678" y="12831"/>
                    <a:pt x="1740" y="12914"/>
                  </a:cubicBezTo>
                  <a:cubicBezTo>
                    <a:pt x="1775" y="13020"/>
                    <a:pt x="1857" y="13101"/>
                    <a:pt x="1933" y="13101"/>
                  </a:cubicBezTo>
                  <a:cubicBezTo>
                    <a:pt x="1982" y="13101"/>
                    <a:pt x="2029" y="13067"/>
                    <a:pt x="2062" y="12990"/>
                  </a:cubicBezTo>
                  <a:cubicBezTo>
                    <a:pt x="4251" y="9173"/>
                    <a:pt x="6775" y="5487"/>
                    <a:pt x="9759" y="2437"/>
                  </a:cubicBezTo>
                  <a:cubicBezTo>
                    <a:pt x="6951" y="6040"/>
                    <a:pt x="3919" y="9758"/>
                    <a:pt x="2134" y="14115"/>
                  </a:cubicBezTo>
                  <a:cubicBezTo>
                    <a:pt x="1962" y="14355"/>
                    <a:pt x="1790" y="14593"/>
                    <a:pt x="1616" y="14829"/>
                  </a:cubicBezTo>
                  <a:cubicBezTo>
                    <a:pt x="1678" y="14878"/>
                    <a:pt x="1738" y="14926"/>
                    <a:pt x="1803" y="14971"/>
                  </a:cubicBezTo>
                  <a:cubicBezTo>
                    <a:pt x="1797" y="14991"/>
                    <a:pt x="1790" y="15008"/>
                    <a:pt x="1783" y="15026"/>
                  </a:cubicBezTo>
                  <a:cubicBezTo>
                    <a:pt x="1705" y="15258"/>
                    <a:pt x="1932" y="15491"/>
                    <a:pt x="2130" y="15491"/>
                  </a:cubicBezTo>
                  <a:cubicBezTo>
                    <a:pt x="2214" y="15491"/>
                    <a:pt x="2291" y="15451"/>
                    <a:pt x="2339" y="15355"/>
                  </a:cubicBezTo>
                  <a:cubicBezTo>
                    <a:pt x="5097" y="11236"/>
                    <a:pt x="7817" y="6716"/>
                    <a:pt x="11282" y="3304"/>
                  </a:cubicBezTo>
                  <a:cubicBezTo>
                    <a:pt x="8978" y="6269"/>
                    <a:pt x="6705" y="9252"/>
                    <a:pt x="4578" y="12402"/>
                  </a:cubicBezTo>
                  <a:cubicBezTo>
                    <a:pt x="3767" y="13516"/>
                    <a:pt x="2982" y="14654"/>
                    <a:pt x="2229" y="15816"/>
                  </a:cubicBezTo>
                  <a:cubicBezTo>
                    <a:pt x="2252" y="15859"/>
                    <a:pt x="2282" y="15898"/>
                    <a:pt x="2317" y="15938"/>
                  </a:cubicBezTo>
                  <a:cubicBezTo>
                    <a:pt x="2247" y="16176"/>
                    <a:pt x="2454" y="16453"/>
                    <a:pt x="2651" y="16453"/>
                  </a:cubicBezTo>
                  <a:cubicBezTo>
                    <a:pt x="2720" y="16453"/>
                    <a:pt x="2787" y="16420"/>
                    <a:pt x="2842" y="16341"/>
                  </a:cubicBezTo>
                  <a:cubicBezTo>
                    <a:pt x="2897" y="16255"/>
                    <a:pt x="2954" y="16170"/>
                    <a:pt x="3010" y="16085"/>
                  </a:cubicBezTo>
                  <a:cubicBezTo>
                    <a:pt x="3034" y="16138"/>
                    <a:pt x="3059" y="16192"/>
                    <a:pt x="3085" y="16245"/>
                  </a:cubicBezTo>
                  <a:cubicBezTo>
                    <a:pt x="3060" y="16298"/>
                    <a:pt x="3034" y="16353"/>
                    <a:pt x="3009" y="16406"/>
                  </a:cubicBezTo>
                  <a:cubicBezTo>
                    <a:pt x="2857" y="16702"/>
                    <a:pt x="3069" y="17213"/>
                    <a:pt x="3358" y="17213"/>
                  </a:cubicBezTo>
                  <a:cubicBezTo>
                    <a:pt x="3389" y="17213"/>
                    <a:pt x="3421" y="17208"/>
                    <a:pt x="3453" y="17194"/>
                  </a:cubicBezTo>
                  <a:cubicBezTo>
                    <a:pt x="3780" y="17022"/>
                    <a:pt x="4059" y="16832"/>
                    <a:pt x="4309" y="16619"/>
                  </a:cubicBezTo>
                  <a:cubicBezTo>
                    <a:pt x="4212" y="16873"/>
                    <a:pt x="4129" y="17135"/>
                    <a:pt x="4057" y="17400"/>
                  </a:cubicBezTo>
                  <a:cubicBezTo>
                    <a:pt x="3912" y="17595"/>
                    <a:pt x="3767" y="17788"/>
                    <a:pt x="3621" y="17983"/>
                  </a:cubicBezTo>
                  <a:cubicBezTo>
                    <a:pt x="3715" y="18048"/>
                    <a:pt x="3808" y="18099"/>
                    <a:pt x="3900" y="18145"/>
                  </a:cubicBezTo>
                  <a:cubicBezTo>
                    <a:pt x="3877" y="18284"/>
                    <a:pt x="3859" y="18428"/>
                    <a:pt x="3843" y="18574"/>
                  </a:cubicBezTo>
                  <a:cubicBezTo>
                    <a:pt x="3767" y="18891"/>
                    <a:pt x="4061" y="19113"/>
                    <a:pt x="4306" y="19113"/>
                  </a:cubicBezTo>
                  <a:cubicBezTo>
                    <a:pt x="4416" y="19113"/>
                    <a:pt x="4516" y="19070"/>
                    <a:pt x="4568" y="18968"/>
                  </a:cubicBezTo>
                  <a:cubicBezTo>
                    <a:pt x="4817" y="18637"/>
                    <a:pt x="5064" y="18306"/>
                    <a:pt x="5313" y="17973"/>
                  </a:cubicBezTo>
                  <a:cubicBezTo>
                    <a:pt x="5281" y="18060"/>
                    <a:pt x="5251" y="18149"/>
                    <a:pt x="5219" y="18237"/>
                  </a:cubicBezTo>
                  <a:cubicBezTo>
                    <a:pt x="5132" y="18328"/>
                    <a:pt x="5046" y="18418"/>
                    <a:pt x="4957" y="18507"/>
                  </a:cubicBezTo>
                  <a:cubicBezTo>
                    <a:pt x="5007" y="18531"/>
                    <a:pt x="5057" y="18556"/>
                    <a:pt x="5107" y="18584"/>
                  </a:cubicBezTo>
                  <a:cubicBezTo>
                    <a:pt x="5074" y="18690"/>
                    <a:pt x="5044" y="18794"/>
                    <a:pt x="5012" y="18903"/>
                  </a:cubicBezTo>
                  <a:cubicBezTo>
                    <a:pt x="4895" y="19320"/>
                    <a:pt x="5194" y="19606"/>
                    <a:pt x="5480" y="19621"/>
                  </a:cubicBezTo>
                  <a:cubicBezTo>
                    <a:pt x="5420" y="19706"/>
                    <a:pt x="5361" y="19791"/>
                    <a:pt x="5303" y="19875"/>
                  </a:cubicBezTo>
                  <a:cubicBezTo>
                    <a:pt x="5281" y="19879"/>
                    <a:pt x="5258" y="19883"/>
                    <a:pt x="5236" y="19887"/>
                  </a:cubicBezTo>
                  <a:cubicBezTo>
                    <a:pt x="5243" y="19905"/>
                    <a:pt x="5249" y="19925"/>
                    <a:pt x="5256" y="19942"/>
                  </a:cubicBezTo>
                  <a:cubicBezTo>
                    <a:pt x="5194" y="20033"/>
                    <a:pt x="5131" y="20125"/>
                    <a:pt x="5069" y="20216"/>
                  </a:cubicBezTo>
                  <a:cubicBezTo>
                    <a:pt x="4752" y="20651"/>
                    <a:pt x="5036" y="21206"/>
                    <a:pt x="5493" y="21206"/>
                  </a:cubicBezTo>
                  <a:cubicBezTo>
                    <a:pt x="5518" y="21206"/>
                    <a:pt x="5545" y="21204"/>
                    <a:pt x="5570" y="21200"/>
                  </a:cubicBezTo>
                  <a:cubicBezTo>
                    <a:pt x="6962" y="20938"/>
                    <a:pt x="7742" y="19690"/>
                    <a:pt x="8577" y="18507"/>
                  </a:cubicBezTo>
                  <a:cubicBezTo>
                    <a:pt x="9691" y="16932"/>
                    <a:pt x="10861" y="15422"/>
                    <a:pt x="12086" y="14042"/>
                  </a:cubicBezTo>
                  <a:cubicBezTo>
                    <a:pt x="13080" y="12943"/>
                    <a:pt x="14105" y="11925"/>
                    <a:pt x="15167" y="10976"/>
                  </a:cubicBezTo>
                  <a:cubicBezTo>
                    <a:pt x="14396" y="11787"/>
                    <a:pt x="13628" y="12612"/>
                    <a:pt x="12866" y="13451"/>
                  </a:cubicBezTo>
                  <a:cubicBezTo>
                    <a:pt x="11153" y="15469"/>
                    <a:pt x="9031" y="17428"/>
                    <a:pt x="8373" y="20257"/>
                  </a:cubicBezTo>
                  <a:cubicBezTo>
                    <a:pt x="8367" y="20265"/>
                    <a:pt x="8360" y="20273"/>
                    <a:pt x="8355" y="20281"/>
                  </a:cubicBezTo>
                  <a:cubicBezTo>
                    <a:pt x="8358" y="20283"/>
                    <a:pt x="8362" y="20287"/>
                    <a:pt x="8365" y="20289"/>
                  </a:cubicBezTo>
                  <a:cubicBezTo>
                    <a:pt x="8341" y="20393"/>
                    <a:pt x="8320" y="20501"/>
                    <a:pt x="8300" y="20610"/>
                  </a:cubicBezTo>
                  <a:cubicBezTo>
                    <a:pt x="8220" y="21027"/>
                    <a:pt x="8475" y="21444"/>
                    <a:pt x="8789" y="21444"/>
                  </a:cubicBezTo>
                  <a:cubicBezTo>
                    <a:pt x="8919" y="21444"/>
                    <a:pt x="9059" y="21374"/>
                    <a:pt x="9190" y="21200"/>
                  </a:cubicBezTo>
                  <a:cubicBezTo>
                    <a:pt x="9832" y="20285"/>
                    <a:pt x="10484" y="19367"/>
                    <a:pt x="11151" y="18464"/>
                  </a:cubicBezTo>
                  <a:cubicBezTo>
                    <a:pt x="10474" y="19834"/>
                    <a:pt x="10348" y="20954"/>
                    <a:pt x="11195" y="21529"/>
                  </a:cubicBezTo>
                  <a:cubicBezTo>
                    <a:pt x="11280" y="21578"/>
                    <a:pt x="11374" y="21600"/>
                    <a:pt x="11462" y="21600"/>
                  </a:cubicBezTo>
                  <a:cubicBezTo>
                    <a:pt x="11606" y="21600"/>
                    <a:pt x="11739" y="21545"/>
                    <a:pt x="11808" y="21462"/>
                  </a:cubicBezTo>
                  <a:cubicBezTo>
                    <a:pt x="12265" y="20925"/>
                    <a:pt x="12723" y="20391"/>
                    <a:pt x="13182" y="19862"/>
                  </a:cubicBezTo>
                  <a:cubicBezTo>
                    <a:pt x="13092" y="20084"/>
                    <a:pt x="13005" y="20312"/>
                    <a:pt x="12921" y="20543"/>
                  </a:cubicBezTo>
                  <a:cubicBezTo>
                    <a:pt x="12866" y="20872"/>
                    <a:pt x="13088" y="21265"/>
                    <a:pt x="13312" y="21265"/>
                  </a:cubicBezTo>
                  <a:cubicBezTo>
                    <a:pt x="13466" y="21301"/>
                    <a:pt x="13612" y="21316"/>
                    <a:pt x="13753" y="21316"/>
                  </a:cubicBezTo>
                  <a:cubicBezTo>
                    <a:pt x="14224" y="21316"/>
                    <a:pt x="14624" y="21135"/>
                    <a:pt x="14988" y="20854"/>
                  </a:cubicBezTo>
                  <a:cubicBezTo>
                    <a:pt x="15080" y="20915"/>
                    <a:pt x="15190" y="20948"/>
                    <a:pt x="15302" y="20948"/>
                  </a:cubicBezTo>
                  <a:cubicBezTo>
                    <a:pt x="15514" y="20948"/>
                    <a:pt x="15731" y="20826"/>
                    <a:pt x="15818" y="20543"/>
                  </a:cubicBezTo>
                  <a:cubicBezTo>
                    <a:pt x="15925" y="20210"/>
                    <a:pt x="16043" y="19883"/>
                    <a:pt x="16172" y="19564"/>
                  </a:cubicBezTo>
                  <a:cubicBezTo>
                    <a:pt x="16277" y="19430"/>
                    <a:pt x="16381" y="19296"/>
                    <a:pt x="16486" y="19165"/>
                  </a:cubicBezTo>
                  <a:cubicBezTo>
                    <a:pt x="18045" y="17326"/>
                    <a:pt x="19550" y="15422"/>
                    <a:pt x="21109" y="13648"/>
                  </a:cubicBezTo>
                  <a:cubicBezTo>
                    <a:pt x="21435" y="13209"/>
                    <a:pt x="21099" y="12585"/>
                    <a:pt x="20687" y="12585"/>
                  </a:cubicBezTo>
                  <a:cubicBezTo>
                    <a:pt x="20607" y="12585"/>
                    <a:pt x="20523" y="12608"/>
                    <a:pt x="20440" y="12663"/>
                  </a:cubicBezTo>
                  <a:cubicBezTo>
                    <a:pt x="20405" y="12685"/>
                    <a:pt x="20368" y="12709"/>
                    <a:pt x="20331" y="12732"/>
                  </a:cubicBezTo>
                  <a:lnTo>
                    <a:pt x="20329" y="12728"/>
                  </a:lnTo>
                  <a:cubicBezTo>
                    <a:pt x="20326" y="12732"/>
                    <a:pt x="20323" y="12734"/>
                    <a:pt x="20321" y="12738"/>
                  </a:cubicBezTo>
                  <a:cubicBezTo>
                    <a:pt x="18124" y="14154"/>
                    <a:pt x="16446" y="16272"/>
                    <a:pt x="15321" y="18893"/>
                  </a:cubicBezTo>
                  <a:cubicBezTo>
                    <a:pt x="14948" y="19291"/>
                    <a:pt x="14569" y="19633"/>
                    <a:pt x="14222" y="19838"/>
                  </a:cubicBezTo>
                  <a:cubicBezTo>
                    <a:pt x="14639" y="18800"/>
                    <a:pt x="15162" y="17836"/>
                    <a:pt x="15755" y="16930"/>
                  </a:cubicBezTo>
                  <a:cubicBezTo>
                    <a:pt x="17414" y="15060"/>
                    <a:pt x="19076" y="13215"/>
                    <a:pt x="20718" y="11348"/>
                  </a:cubicBezTo>
                  <a:cubicBezTo>
                    <a:pt x="21114" y="10935"/>
                    <a:pt x="20782" y="10356"/>
                    <a:pt x="20378" y="10356"/>
                  </a:cubicBezTo>
                  <a:cubicBezTo>
                    <a:pt x="20269" y="10356"/>
                    <a:pt x="20156" y="10397"/>
                    <a:pt x="20051" y="10496"/>
                  </a:cubicBezTo>
                  <a:cubicBezTo>
                    <a:pt x="20031" y="10516"/>
                    <a:pt x="20011" y="10535"/>
                    <a:pt x="19990" y="10557"/>
                  </a:cubicBezTo>
                  <a:lnTo>
                    <a:pt x="19884" y="10429"/>
                  </a:lnTo>
                  <a:cubicBezTo>
                    <a:pt x="17140" y="13544"/>
                    <a:pt x="14397" y="16713"/>
                    <a:pt x="11564" y="19781"/>
                  </a:cubicBezTo>
                  <a:cubicBezTo>
                    <a:pt x="12454" y="17706"/>
                    <a:pt x="18702" y="10880"/>
                    <a:pt x="20683" y="8763"/>
                  </a:cubicBezTo>
                  <a:cubicBezTo>
                    <a:pt x="20879" y="8637"/>
                    <a:pt x="21076" y="8513"/>
                    <a:pt x="21276" y="8393"/>
                  </a:cubicBezTo>
                  <a:cubicBezTo>
                    <a:pt x="21248" y="8338"/>
                    <a:pt x="21218" y="8285"/>
                    <a:pt x="21186" y="8232"/>
                  </a:cubicBezTo>
                  <a:cubicBezTo>
                    <a:pt x="21199" y="8218"/>
                    <a:pt x="21209" y="8208"/>
                    <a:pt x="21219" y="8196"/>
                  </a:cubicBezTo>
                  <a:cubicBezTo>
                    <a:pt x="21600" y="7862"/>
                    <a:pt x="21251" y="7287"/>
                    <a:pt x="20864" y="7287"/>
                  </a:cubicBezTo>
                  <a:cubicBezTo>
                    <a:pt x="20797" y="7287"/>
                    <a:pt x="20728" y="7304"/>
                    <a:pt x="20663" y="7344"/>
                  </a:cubicBezTo>
                  <a:cubicBezTo>
                    <a:pt x="20072" y="7698"/>
                    <a:pt x="19500" y="8082"/>
                    <a:pt x="18944" y="8490"/>
                  </a:cubicBezTo>
                  <a:cubicBezTo>
                    <a:pt x="19421" y="7995"/>
                    <a:pt x="19900" y="7503"/>
                    <a:pt x="20380" y="7009"/>
                  </a:cubicBezTo>
                  <a:cubicBezTo>
                    <a:pt x="20548" y="6901"/>
                    <a:pt x="20717" y="6792"/>
                    <a:pt x="20885" y="6686"/>
                  </a:cubicBezTo>
                  <a:cubicBezTo>
                    <a:pt x="20859" y="6647"/>
                    <a:pt x="20834" y="6607"/>
                    <a:pt x="20809" y="6568"/>
                  </a:cubicBezTo>
                  <a:cubicBezTo>
                    <a:pt x="20834" y="6542"/>
                    <a:pt x="20860" y="6515"/>
                    <a:pt x="20885" y="6489"/>
                  </a:cubicBezTo>
                  <a:cubicBezTo>
                    <a:pt x="21231" y="6141"/>
                    <a:pt x="20835" y="5536"/>
                    <a:pt x="20470" y="5536"/>
                  </a:cubicBezTo>
                  <a:cubicBezTo>
                    <a:pt x="20421" y="5536"/>
                    <a:pt x="20374" y="5546"/>
                    <a:pt x="20329" y="5570"/>
                  </a:cubicBezTo>
                  <a:cubicBezTo>
                    <a:pt x="17875" y="7224"/>
                    <a:pt x="15556" y="9035"/>
                    <a:pt x="13374" y="11104"/>
                  </a:cubicBezTo>
                  <a:cubicBezTo>
                    <a:pt x="15229" y="9023"/>
                    <a:pt x="17164" y="7039"/>
                    <a:pt x="19174" y="5182"/>
                  </a:cubicBezTo>
                  <a:cubicBezTo>
                    <a:pt x="19389" y="5064"/>
                    <a:pt x="19606" y="4954"/>
                    <a:pt x="19827" y="4847"/>
                  </a:cubicBezTo>
                  <a:cubicBezTo>
                    <a:pt x="19805" y="4780"/>
                    <a:pt x="19782" y="4713"/>
                    <a:pt x="19760" y="4646"/>
                  </a:cubicBezTo>
                  <a:cubicBezTo>
                    <a:pt x="19782" y="4627"/>
                    <a:pt x="19805" y="4605"/>
                    <a:pt x="19827" y="4585"/>
                  </a:cubicBezTo>
                  <a:cubicBezTo>
                    <a:pt x="20127" y="4290"/>
                    <a:pt x="20024" y="3569"/>
                    <a:pt x="19635" y="3569"/>
                  </a:cubicBezTo>
                  <a:cubicBezTo>
                    <a:pt x="19591" y="3569"/>
                    <a:pt x="19545" y="3579"/>
                    <a:pt x="19493" y="3599"/>
                  </a:cubicBezTo>
                  <a:cubicBezTo>
                    <a:pt x="14095" y="6180"/>
                    <a:pt x="10734" y="11866"/>
                    <a:pt x="6744" y="16546"/>
                  </a:cubicBezTo>
                  <a:cubicBezTo>
                    <a:pt x="8071" y="14115"/>
                    <a:pt x="10011" y="12089"/>
                    <a:pt x="11696" y="10102"/>
                  </a:cubicBezTo>
                  <a:cubicBezTo>
                    <a:pt x="13471" y="8060"/>
                    <a:pt x="15312" y="6137"/>
                    <a:pt x="17169" y="4180"/>
                  </a:cubicBezTo>
                  <a:cubicBezTo>
                    <a:pt x="17762" y="3678"/>
                    <a:pt x="18369" y="3199"/>
                    <a:pt x="18992" y="2747"/>
                  </a:cubicBezTo>
                  <a:cubicBezTo>
                    <a:pt x="18915" y="2656"/>
                    <a:pt x="18852" y="2558"/>
                    <a:pt x="18793" y="2457"/>
                  </a:cubicBezTo>
                  <a:cubicBezTo>
                    <a:pt x="19086" y="2118"/>
                    <a:pt x="18777" y="1573"/>
                    <a:pt x="18411" y="1573"/>
                  </a:cubicBezTo>
                  <a:cubicBezTo>
                    <a:pt x="18346" y="1573"/>
                    <a:pt x="18279" y="1591"/>
                    <a:pt x="18212" y="1630"/>
                  </a:cubicBezTo>
                  <a:cubicBezTo>
                    <a:pt x="16175" y="3123"/>
                    <a:pt x="14305" y="4873"/>
                    <a:pt x="12542" y="6773"/>
                  </a:cubicBezTo>
                  <a:cubicBezTo>
                    <a:pt x="13447" y="5731"/>
                    <a:pt x="14369" y="4702"/>
                    <a:pt x="15285" y="3694"/>
                  </a:cubicBezTo>
                  <a:cubicBezTo>
                    <a:pt x="15880" y="3166"/>
                    <a:pt x="16484" y="2652"/>
                    <a:pt x="17099" y="2154"/>
                  </a:cubicBezTo>
                  <a:cubicBezTo>
                    <a:pt x="17059" y="2061"/>
                    <a:pt x="17005" y="1967"/>
                    <a:pt x="16947" y="1876"/>
                  </a:cubicBezTo>
                  <a:cubicBezTo>
                    <a:pt x="17196" y="1603"/>
                    <a:pt x="16910" y="1087"/>
                    <a:pt x="16619" y="1087"/>
                  </a:cubicBezTo>
                  <a:cubicBezTo>
                    <a:pt x="16554" y="1087"/>
                    <a:pt x="16489" y="1110"/>
                    <a:pt x="16431" y="1169"/>
                  </a:cubicBezTo>
                  <a:cubicBezTo>
                    <a:pt x="15344" y="2093"/>
                    <a:pt x="14280" y="3030"/>
                    <a:pt x="13252" y="4005"/>
                  </a:cubicBezTo>
                  <a:cubicBezTo>
                    <a:pt x="13678" y="3438"/>
                    <a:pt x="14090" y="2857"/>
                    <a:pt x="14482" y="2256"/>
                  </a:cubicBezTo>
                  <a:cubicBezTo>
                    <a:pt x="14611" y="2134"/>
                    <a:pt x="14741" y="2012"/>
                    <a:pt x="14871" y="1892"/>
                  </a:cubicBezTo>
                  <a:cubicBezTo>
                    <a:pt x="14838" y="1866"/>
                    <a:pt x="14805" y="1837"/>
                    <a:pt x="14771" y="1807"/>
                  </a:cubicBezTo>
                  <a:cubicBezTo>
                    <a:pt x="14957" y="1473"/>
                    <a:pt x="14708" y="1179"/>
                    <a:pt x="14454" y="1179"/>
                  </a:cubicBezTo>
                  <a:cubicBezTo>
                    <a:pt x="14364" y="1179"/>
                    <a:pt x="14274" y="1217"/>
                    <a:pt x="14202" y="1301"/>
                  </a:cubicBezTo>
                  <a:cubicBezTo>
                    <a:pt x="12876" y="2609"/>
                    <a:pt x="11574" y="3963"/>
                    <a:pt x="10310" y="5363"/>
                  </a:cubicBezTo>
                  <a:cubicBezTo>
                    <a:pt x="11218" y="4142"/>
                    <a:pt x="12135" y="2932"/>
                    <a:pt x="13046" y="1725"/>
                  </a:cubicBezTo>
                  <a:cubicBezTo>
                    <a:pt x="13227" y="1579"/>
                    <a:pt x="13407" y="1439"/>
                    <a:pt x="13589" y="1301"/>
                  </a:cubicBezTo>
                  <a:cubicBezTo>
                    <a:pt x="13531" y="1254"/>
                    <a:pt x="13486" y="1199"/>
                    <a:pt x="13444" y="1142"/>
                  </a:cubicBezTo>
                  <a:cubicBezTo>
                    <a:pt x="13474" y="963"/>
                    <a:pt x="13349" y="788"/>
                    <a:pt x="13187" y="788"/>
                  </a:cubicBezTo>
                  <a:cubicBezTo>
                    <a:pt x="13138" y="788"/>
                    <a:pt x="13085" y="803"/>
                    <a:pt x="13033" y="841"/>
                  </a:cubicBezTo>
                  <a:cubicBezTo>
                    <a:pt x="9276" y="3776"/>
                    <a:pt x="6403" y="8013"/>
                    <a:pt x="3575" y="12069"/>
                  </a:cubicBezTo>
                  <a:cubicBezTo>
                    <a:pt x="4496" y="10441"/>
                    <a:pt x="5602" y="8958"/>
                    <a:pt x="6684" y="7474"/>
                  </a:cubicBezTo>
                  <a:cubicBezTo>
                    <a:pt x="8263" y="5302"/>
                    <a:pt x="9841" y="3071"/>
                    <a:pt x="11374" y="894"/>
                  </a:cubicBezTo>
                  <a:cubicBezTo>
                    <a:pt x="11517" y="766"/>
                    <a:pt x="11662" y="638"/>
                    <a:pt x="11808" y="512"/>
                  </a:cubicBezTo>
                  <a:cubicBezTo>
                    <a:pt x="11773" y="390"/>
                    <a:pt x="11716" y="291"/>
                    <a:pt x="11652" y="221"/>
                  </a:cubicBezTo>
                  <a:cubicBezTo>
                    <a:pt x="11617" y="96"/>
                    <a:pt x="11540" y="0"/>
                    <a:pt x="11460" y="0"/>
                  </a:cubicBez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99" name="Google Shape;3116;p57"/>
            <p:cNvSpPr/>
            <p:nvPr/>
          </p:nvSpPr>
          <p:spPr>
            <a:xfrm>
              <a:off x="442438" y="473061"/>
              <a:ext cx="99691" cy="106945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0" name="Google Shape;3117;p57"/>
            <p:cNvSpPr/>
            <p:nvPr/>
          </p:nvSpPr>
          <p:spPr>
            <a:xfrm>
              <a:off x="654745" y="406642"/>
              <a:ext cx="108330" cy="109801"/>
            </a:xfrm>
            <a:prstGeom prst="ellipse">
              <a:avLst/>
            </a:pr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1" name="Google Shape;3118;p57"/>
            <p:cNvSpPr/>
            <p:nvPr/>
          </p:nvSpPr>
          <p:spPr>
            <a:xfrm>
              <a:off x="336295" y="398072"/>
              <a:ext cx="664729" cy="394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0345" y="0"/>
                  </a:moveTo>
                  <a:cubicBezTo>
                    <a:pt x="19956" y="0"/>
                    <a:pt x="19600" y="379"/>
                    <a:pt x="19527" y="1260"/>
                  </a:cubicBezTo>
                  <a:cubicBezTo>
                    <a:pt x="18275" y="12541"/>
                    <a:pt x="12584" y="17530"/>
                    <a:pt x="6599" y="17530"/>
                  </a:cubicBezTo>
                  <a:cubicBezTo>
                    <a:pt x="4535" y="17530"/>
                    <a:pt x="2434" y="16933"/>
                    <a:pt x="468" y="15801"/>
                  </a:cubicBezTo>
                  <a:cubicBezTo>
                    <a:pt x="420" y="15772"/>
                    <a:pt x="373" y="15758"/>
                    <a:pt x="330" y="15758"/>
                  </a:cubicBezTo>
                  <a:cubicBezTo>
                    <a:pt x="129" y="15758"/>
                    <a:pt x="0" y="16066"/>
                    <a:pt x="0" y="16592"/>
                  </a:cubicBezTo>
                  <a:cubicBezTo>
                    <a:pt x="515" y="20510"/>
                    <a:pt x="2991" y="21600"/>
                    <a:pt x="5593" y="21600"/>
                  </a:cubicBezTo>
                  <a:cubicBezTo>
                    <a:pt x="7711" y="21600"/>
                    <a:pt x="9912" y="20880"/>
                    <a:pt x="11212" y="20382"/>
                  </a:cubicBezTo>
                  <a:cubicBezTo>
                    <a:pt x="16724" y="18326"/>
                    <a:pt x="20555" y="11532"/>
                    <a:pt x="21488" y="2208"/>
                  </a:cubicBezTo>
                  <a:cubicBezTo>
                    <a:pt x="21600" y="877"/>
                    <a:pt x="20933" y="0"/>
                    <a:pt x="2034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02" name="Google Shape;3119;p57"/>
            <p:cNvSpPr/>
            <p:nvPr/>
          </p:nvSpPr>
          <p:spPr>
            <a:xfrm>
              <a:off x="153322" y="206091"/>
              <a:ext cx="1021001" cy="945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2" h="21600" fill="norm" stroke="1" extrusionOk="0">
                  <a:moveTo>
                    <a:pt x="10847" y="1176"/>
                  </a:moveTo>
                  <a:cubicBezTo>
                    <a:pt x="11349" y="1176"/>
                    <a:pt x="11846" y="1212"/>
                    <a:pt x="12336" y="1281"/>
                  </a:cubicBezTo>
                  <a:cubicBezTo>
                    <a:pt x="14696" y="1611"/>
                    <a:pt x="16825" y="2470"/>
                    <a:pt x="18033" y="4910"/>
                  </a:cubicBezTo>
                  <a:cubicBezTo>
                    <a:pt x="19299" y="7350"/>
                    <a:pt x="19358" y="10252"/>
                    <a:pt x="18666" y="12955"/>
                  </a:cubicBezTo>
                  <a:cubicBezTo>
                    <a:pt x="17227" y="18167"/>
                    <a:pt x="13142" y="19816"/>
                    <a:pt x="8825" y="20079"/>
                  </a:cubicBezTo>
                  <a:cubicBezTo>
                    <a:pt x="8746" y="20079"/>
                    <a:pt x="8673" y="20099"/>
                    <a:pt x="8609" y="20133"/>
                  </a:cubicBezTo>
                  <a:cubicBezTo>
                    <a:pt x="8592" y="20066"/>
                    <a:pt x="8551" y="20000"/>
                    <a:pt x="8480" y="19947"/>
                  </a:cubicBezTo>
                  <a:cubicBezTo>
                    <a:pt x="3646" y="19749"/>
                    <a:pt x="135" y="13946"/>
                    <a:pt x="1172" y="8668"/>
                  </a:cubicBezTo>
                  <a:cubicBezTo>
                    <a:pt x="2200" y="3658"/>
                    <a:pt x="6630" y="1176"/>
                    <a:pt x="10847" y="1176"/>
                  </a:cubicBezTo>
                  <a:close/>
                  <a:moveTo>
                    <a:pt x="11126" y="0"/>
                  </a:moveTo>
                  <a:cubicBezTo>
                    <a:pt x="5946" y="0"/>
                    <a:pt x="513" y="3593"/>
                    <a:pt x="21" y="9987"/>
                  </a:cubicBezTo>
                  <a:cubicBezTo>
                    <a:pt x="-286" y="14146"/>
                    <a:pt x="2854" y="20744"/>
                    <a:pt x="6944" y="20744"/>
                  </a:cubicBezTo>
                  <a:cubicBezTo>
                    <a:pt x="7396" y="20744"/>
                    <a:pt x="7859" y="20665"/>
                    <a:pt x="8332" y="20491"/>
                  </a:cubicBezTo>
                  <a:cubicBezTo>
                    <a:pt x="8242" y="20779"/>
                    <a:pt x="8328" y="21127"/>
                    <a:pt x="8652" y="21201"/>
                  </a:cubicBezTo>
                  <a:cubicBezTo>
                    <a:pt x="9408" y="21473"/>
                    <a:pt x="10159" y="21600"/>
                    <a:pt x="10894" y="21600"/>
                  </a:cubicBezTo>
                  <a:cubicBezTo>
                    <a:pt x="15312" y="21600"/>
                    <a:pt x="19168" y="17028"/>
                    <a:pt x="20105" y="12164"/>
                  </a:cubicBezTo>
                  <a:cubicBezTo>
                    <a:pt x="21314" y="5370"/>
                    <a:pt x="17803" y="490"/>
                    <a:pt x="11932" y="28"/>
                  </a:cubicBezTo>
                  <a:cubicBezTo>
                    <a:pt x="11665" y="10"/>
                    <a:pt x="11397" y="0"/>
                    <a:pt x="1112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04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1504590" y="11971597"/>
            <a:ext cx="1292814" cy="1295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08" name="تجميع"/>
          <p:cNvGrpSpPr/>
          <p:nvPr/>
        </p:nvGrpSpPr>
        <p:grpSpPr>
          <a:xfrm>
            <a:off x="216066" y="8657607"/>
            <a:ext cx="857101" cy="3313622"/>
            <a:chOff x="176594" y="0"/>
            <a:chExt cx="857100" cy="3313620"/>
          </a:xfrm>
        </p:grpSpPr>
        <p:sp>
          <p:nvSpPr>
            <p:cNvPr id="306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307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11" name="تجميع"/>
          <p:cNvGrpSpPr/>
          <p:nvPr/>
        </p:nvGrpSpPr>
        <p:grpSpPr>
          <a:xfrm>
            <a:off x="4249961" y="2421026"/>
            <a:ext cx="2203057" cy="2203057"/>
            <a:chOff x="0" y="0"/>
            <a:chExt cx="2203056" cy="2203056"/>
          </a:xfrm>
        </p:grpSpPr>
        <p:sp>
          <p:nvSpPr>
            <p:cNvPr id="309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10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320" name="Google Shape;4600;p60"/>
          <p:cNvGrpSpPr/>
          <p:nvPr/>
        </p:nvGrpSpPr>
        <p:grpSpPr>
          <a:xfrm rot="18900000">
            <a:off x="204728" y="-1215907"/>
            <a:ext cx="5184991" cy="3772028"/>
            <a:chOff x="0" y="0"/>
            <a:chExt cx="5184989" cy="3772027"/>
          </a:xfrm>
        </p:grpSpPr>
        <p:sp>
          <p:nvSpPr>
            <p:cNvPr id="312" name="Google Shape;4601;p60"/>
            <p:cNvSpPr/>
            <p:nvPr/>
          </p:nvSpPr>
          <p:spPr>
            <a:xfrm flipH="1" rot="18398503">
              <a:off x="739963" y="-60638"/>
              <a:ext cx="1037669" cy="236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3" name="Google Shape;4602;p60"/>
            <p:cNvSpPr/>
            <p:nvPr/>
          </p:nvSpPr>
          <p:spPr>
            <a:xfrm flipH="1" rot="18398503">
              <a:off x="3122384" y="1174311"/>
              <a:ext cx="404570" cy="426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4" name="Google Shape;4603;p60"/>
            <p:cNvSpPr/>
            <p:nvPr/>
          </p:nvSpPr>
          <p:spPr>
            <a:xfrm flipH="1" rot="18398503">
              <a:off x="1074713" y="308373"/>
              <a:ext cx="404669" cy="72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5" name="Google Shape;4604;p60"/>
            <p:cNvSpPr/>
            <p:nvPr/>
          </p:nvSpPr>
          <p:spPr>
            <a:xfrm flipH="1" rot="18398503">
              <a:off x="1761479" y="414150"/>
              <a:ext cx="419051" cy="950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6" name="Google Shape;4605;p60"/>
            <p:cNvSpPr/>
            <p:nvPr/>
          </p:nvSpPr>
          <p:spPr>
            <a:xfrm flipH="1" rot="18398503">
              <a:off x="2516797" y="595731"/>
              <a:ext cx="272862" cy="896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7" name="Google Shape;4606;p60"/>
            <p:cNvSpPr/>
            <p:nvPr/>
          </p:nvSpPr>
          <p:spPr>
            <a:xfrm flipH="1" rot="18398503">
              <a:off x="2353069" y="2094116"/>
              <a:ext cx="732098" cy="216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8" name="Google Shape;4607;p60"/>
            <p:cNvSpPr/>
            <p:nvPr/>
          </p:nvSpPr>
          <p:spPr>
            <a:xfrm flipH="1" rot="18398503">
              <a:off x="2085299" y="712331"/>
              <a:ext cx="2617620" cy="251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19" name="Google Shape;4608;p60"/>
            <p:cNvSpPr/>
            <p:nvPr/>
          </p:nvSpPr>
          <p:spPr>
            <a:xfrm flipH="1" rot="18398503">
              <a:off x="2881675" y="1921428"/>
              <a:ext cx="1031042" cy="2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23" name="تجميع"/>
          <p:cNvGrpSpPr/>
          <p:nvPr/>
        </p:nvGrpSpPr>
        <p:grpSpPr>
          <a:xfrm>
            <a:off x="908066" y="3266555"/>
            <a:ext cx="13955236" cy="10347847"/>
            <a:chOff x="-165100" y="-165099"/>
            <a:chExt cx="13955235" cy="10347846"/>
          </a:xfrm>
        </p:grpSpPr>
        <p:pic>
          <p:nvPicPr>
            <p:cNvPr id="321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>
              <a:off x="-165101" y="9852545"/>
              <a:ext cx="13955237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  <p:pic>
          <p:nvPicPr>
            <p:cNvPr id="32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5173923" y="4843722"/>
              <a:ext cx="10347846" cy="330201"/>
            </a:xfrm>
            <a:prstGeom prst="rect">
              <a:avLst/>
            </a:prstGeom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2"/>
      <p:bldP build="whole" bldLvl="1" animBg="1" rev="0" advAuto="0" spid="282" grpId="3"/>
      <p:bldP build="whole" bldLvl="1" animBg="1" rev="0" advAuto="0" spid="284" grpId="1"/>
      <p:bldP build="whole" bldLvl="1" animBg="1" rev="0" advAuto="0" spid="296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67;p59"/>
          <p:cNvSpPr/>
          <p:nvPr/>
        </p:nvSpPr>
        <p:spPr>
          <a:xfrm>
            <a:off x="4063022" y="2593456"/>
            <a:ext cx="660183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29486D">
              <a:alpha val="2366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6" name="Google Shape;3269;p59"/>
          <p:cNvSpPr/>
          <p:nvPr/>
        </p:nvSpPr>
        <p:spPr>
          <a:xfrm>
            <a:off x="1048025" y="297986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7" name="Google Shape;3270;p59"/>
          <p:cNvSpPr/>
          <p:nvPr/>
        </p:nvSpPr>
        <p:spPr>
          <a:xfrm>
            <a:off x="1187885" y="2979864"/>
            <a:ext cx="21947993" cy="7217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Google Shape;3268;p59"/>
          <p:cNvSpPr/>
          <p:nvPr/>
        </p:nvSpPr>
        <p:spPr>
          <a:xfrm>
            <a:off x="18867623" y="2818207"/>
            <a:ext cx="4767762" cy="3578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71" y="1807"/>
                </a:moveTo>
                <a:cubicBezTo>
                  <a:pt x="2326" y="1807"/>
                  <a:pt x="2487" y="1868"/>
                  <a:pt x="2629" y="2009"/>
                </a:cubicBezTo>
                <a:cubicBezTo>
                  <a:pt x="3139" y="2526"/>
                  <a:pt x="2877" y="3506"/>
                  <a:pt x="2232" y="3574"/>
                </a:cubicBezTo>
                <a:cubicBezTo>
                  <a:pt x="2212" y="3574"/>
                  <a:pt x="2188" y="3578"/>
                  <a:pt x="2168" y="3578"/>
                </a:cubicBezTo>
                <a:cubicBezTo>
                  <a:pt x="1788" y="3578"/>
                  <a:pt x="1459" y="3236"/>
                  <a:pt x="1429" y="2772"/>
                </a:cubicBezTo>
                <a:cubicBezTo>
                  <a:pt x="1388" y="2215"/>
                  <a:pt x="1768" y="1807"/>
                  <a:pt x="2171" y="1807"/>
                </a:cubicBezTo>
                <a:close/>
                <a:moveTo>
                  <a:pt x="2380" y="4724"/>
                </a:moveTo>
                <a:cubicBezTo>
                  <a:pt x="2995" y="4724"/>
                  <a:pt x="3351" y="5596"/>
                  <a:pt x="2945" y="6185"/>
                </a:cubicBezTo>
                <a:cubicBezTo>
                  <a:pt x="2793" y="6403"/>
                  <a:pt x="2588" y="6499"/>
                  <a:pt x="2387" y="6499"/>
                </a:cubicBezTo>
                <a:cubicBezTo>
                  <a:pt x="2034" y="6499"/>
                  <a:pt x="1691" y="6197"/>
                  <a:pt x="1654" y="5697"/>
                </a:cubicBezTo>
                <a:cubicBezTo>
                  <a:pt x="1610" y="5204"/>
                  <a:pt x="1916" y="4785"/>
                  <a:pt x="2313" y="4728"/>
                </a:cubicBezTo>
                <a:cubicBezTo>
                  <a:pt x="2336" y="4728"/>
                  <a:pt x="2360" y="4724"/>
                  <a:pt x="2380" y="4724"/>
                </a:cubicBezTo>
                <a:close/>
                <a:moveTo>
                  <a:pt x="2608" y="7649"/>
                </a:moveTo>
                <a:cubicBezTo>
                  <a:pt x="3224" y="7649"/>
                  <a:pt x="3576" y="8517"/>
                  <a:pt x="3173" y="9106"/>
                </a:cubicBezTo>
                <a:cubicBezTo>
                  <a:pt x="3022" y="9323"/>
                  <a:pt x="2813" y="9424"/>
                  <a:pt x="2612" y="9424"/>
                </a:cubicBezTo>
                <a:cubicBezTo>
                  <a:pt x="2255" y="9424"/>
                  <a:pt x="1906" y="9118"/>
                  <a:pt x="1869" y="8617"/>
                </a:cubicBezTo>
                <a:cubicBezTo>
                  <a:pt x="1835" y="8129"/>
                  <a:pt x="2131" y="7694"/>
                  <a:pt x="2538" y="7653"/>
                </a:cubicBezTo>
                <a:cubicBezTo>
                  <a:pt x="2561" y="7649"/>
                  <a:pt x="2585" y="7649"/>
                  <a:pt x="2608" y="7649"/>
                </a:cubicBezTo>
                <a:close/>
                <a:moveTo>
                  <a:pt x="2824" y="10570"/>
                </a:moveTo>
                <a:cubicBezTo>
                  <a:pt x="3439" y="10570"/>
                  <a:pt x="3792" y="11437"/>
                  <a:pt x="3388" y="12014"/>
                </a:cubicBezTo>
                <a:cubicBezTo>
                  <a:pt x="3234" y="12240"/>
                  <a:pt x="3029" y="12337"/>
                  <a:pt x="2827" y="12337"/>
                </a:cubicBezTo>
                <a:cubicBezTo>
                  <a:pt x="2474" y="12337"/>
                  <a:pt x="2128" y="12035"/>
                  <a:pt x="2084" y="11538"/>
                </a:cubicBezTo>
                <a:cubicBezTo>
                  <a:pt x="2050" y="11050"/>
                  <a:pt x="2356" y="10614"/>
                  <a:pt x="2753" y="10574"/>
                </a:cubicBezTo>
                <a:cubicBezTo>
                  <a:pt x="2776" y="10574"/>
                  <a:pt x="2800" y="10570"/>
                  <a:pt x="2824" y="10570"/>
                </a:cubicBezTo>
                <a:close/>
                <a:moveTo>
                  <a:pt x="3049" y="13495"/>
                </a:moveTo>
                <a:cubicBezTo>
                  <a:pt x="3654" y="13495"/>
                  <a:pt x="4017" y="14362"/>
                  <a:pt x="3613" y="14939"/>
                </a:cubicBezTo>
                <a:cubicBezTo>
                  <a:pt x="3459" y="15161"/>
                  <a:pt x="3250" y="15262"/>
                  <a:pt x="3049" y="15262"/>
                </a:cubicBezTo>
                <a:cubicBezTo>
                  <a:pt x="2692" y="15262"/>
                  <a:pt x="2346" y="14951"/>
                  <a:pt x="2313" y="14451"/>
                </a:cubicBezTo>
                <a:cubicBezTo>
                  <a:pt x="2279" y="13975"/>
                  <a:pt x="2571" y="13539"/>
                  <a:pt x="2982" y="13499"/>
                </a:cubicBezTo>
                <a:cubicBezTo>
                  <a:pt x="3002" y="13495"/>
                  <a:pt x="3025" y="13495"/>
                  <a:pt x="3049" y="13495"/>
                </a:cubicBezTo>
                <a:close/>
                <a:moveTo>
                  <a:pt x="3277" y="16416"/>
                </a:moveTo>
                <a:cubicBezTo>
                  <a:pt x="3886" y="16416"/>
                  <a:pt x="4232" y="17275"/>
                  <a:pt x="3829" y="17860"/>
                </a:cubicBezTo>
                <a:cubicBezTo>
                  <a:pt x="3677" y="18078"/>
                  <a:pt x="3472" y="18179"/>
                  <a:pt x="3267" y="18179"/>
                </a:cubicBezTo>
                <a:cubicBezTo>
                  <a:pt x="2911" y="18179"/>
                  <a:pt x="2561" y="17872"/>
                  <a:pt x="2528" y="17372"/>
                </a:cubicBezTo>
                <a:cubicBezTo>
                  <a:pt x="2494" y="16884"/>
                  <a:pt x="2787" y="16460"/>
                  <a:pt x="3197" y="16420"/>
                </a:cubicBezTo>
                <a:cubicBezTo>
                  <a:pt x="3224" y="16416"/>
                  <a:pt x="3250" y="16416"/>
                  <a:pt x="3277" y="16416"/>
                </a:cubicBezTo>
                <a:close/>
                <a:moveTo>
                  <a:pt x="3482" y="19333"/>
                </a:moveTo>
                <a:cubicBezTo>
                  <a:pt x="3835" y="19333"/>
                  <a:pt x="4178" y="19639"/>
                  <a:pt x="4215" y="20131"/>
                </a:cubicBezTo>
                <a:cubicBezTo>
                  <a:pt x="4259" y="20620"/>
                  <a:pt x="3953" y="21055"/>
                  <a:pt x="3546" y="21096"/>
                </a:cubicBezTo>
                <a:cubicBezTo>
                  <a:pt x="3523" y="21100"/>
                  <a:pt x="3499" y="21100"/>
                  <a:pt x="3479" y="21100"/>
                </a:cubicBezTo>
                <a:cubicBezTo>
                  <a:pt x="2874" y="21100"/>
                  <a:pt x="2518" y="20232"/>
                  <a:pt x="2924" y="19655"/>
                </a:cubicBezTo>
                <a:cubicBezTo>
                  <a:pt x="3076" y="19434"/>
                  <a:pt x="3281" y="19333"/>
                  <a:pt x="3482" y="19333"/>
                </a:cubicBezTo>
                <a:close/>
                <a:moveTo>
                  <a:pt x="9990" y="0"/>
                </a:moveTo>
                <a:lnTo>
                  <a:pt x="0" y="1085"/>
                </a:lnTo>
                <a:lnTo>
                  <a:pt x="215" y="3885"/>
                </a:lnTo>
                <a:lnTo>
                  <a:pt x="703" y="10425"/>
                </a:lnTo>
                <a:lnTo>
                  <a:pt x="1271" y="17917"/>
                </a:lnTo>
                <a:cubicBezTo>
                  <a:pt x="1371" y="19151"/>
                  <a:pt x="1462" y="20378"/>
                  <a:pt x="1553" y="21600"/>
                </a:cubicBezTo>
                <a:lnTo>
                  <a:pt x="21600" y="21600"/>
                </a:lnTo>
                <a:lnTo>
                  <a:pt x="21590" y="21544"/>
                </a:lnTo>
                <a:lnTo>
                  <a:pt x="21556" y="21544"/>
                </a:lnTo>
                <a:cubicBezTo>
                  <a:pt x="21509" y="20854"/>
                  <a:pt x="21486" y="20144"/>
                  <a:pt x="21432" y="19466"/>
                </a:cubicBezTo>
                <a:cubicBezTo>
                  <a:pt x="21432" y="19369"/>
                  <a:pt x="21418" y="19260"/>
                  <a:pt x="21408" y="19167"/>
                </a:cubicBezTo>
                <a:lnTo>
                  <a:pt x="21385" y="18824"/>
                </a:lnTo>
                <a:lnTo>
                  <a:pt x="21203" y="16460"/>
                </a:lnTo>
                <a:lnTo>
                  <a:pt x="21180" y="16121"/>
                </a:lnTo>
                <a:cubicBezTo>
                  <a:pt x="21126" y="15318"/>
                  <a:pt x="21055" y="14532"/>
                  <a:pt x="20998" y="13757"/>
                </a:cubicBezTo>
                <a:lnTo>
                  <a:pt x="20978" y="13414"/>
                </a:lnTo>
                <a:cubicBezTo>
                  <a:pt x="20965" y="13281"/>
                  <a:pt x="20955" y="13156"/>
                  <a:pt x="20945" y="13035"/>
                </a:cubicBezTo>
                <a:cubicBezTo>
                  <a:pt x="20897" y="12369"/>
                  <a:pt x="20840" y="11704"/>
                  <a:pt x="20797" y="11038"/>
                </a:cubicBezTo>
                <a:lnTo>
                  <a:pt x="20773" y="10699"/>
                </a:lnTo>
                <a:lnTo>
                  <a:pt x="20592" y="8331"/>
                </a:lnTo>
                <a:lnTo>
                  <a:pt x="20568" y="7992"/>
                </a:lnTo>
                <a:cubicBezTo>
                  <a:pt x="20514" y="7286"/>
                  <a:pt x="20457" y="6580"/>
                  <a:pt x="20410" y="5870"/>
                </a:cubicBezTo>
                <a:cubicBezTo>
                  <a:pt x="20400" y="5789"/>
                  <a:pt x="20400" y="5697"/>
                  <a:pt x="20390" y="5628"/>
                </a:cubicBezTo>
                <a:lnTo>
                  <a:pt x="20366" y="5285"/>
                </a:lnTo>
                <a:lnTo>
                  <a:pt x="20185" y="2868"/>
                </a:lnTo>
                <a:lnTo>
                  <a:pt x="20161" y="2582"/>
                </a:lnTo>
                <a:cubicBezTo>
                  <a:pt x="20104" y="1860"/>
                  <a:pt x="20047" y="1142"/>
                  <a:pt x="19993" y="420"/>
                </a:cubicBezTo>
                <a:cubicBezTo>
                  <a:pt x="19980" y="270"/>
                  <a:pt x="19970" y="133"/>
                  <a:pt x="19956" y="0"/>
                </a:cubicBezTo>
                <a:close/>
              </a:path>
            </a:pathLst>
          </a:custGeom>
          <a:solidFill>
            <a:srgbClr val="C1C2C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39" name="Google Shape;3271;p59"/>
          <p:cNvGrpSpPr/>
          <p:nvPr/>
        </p:nvGrpSpPr>
        <p:grpSpPr>
          <a:xfrm>
            <a:off x="1644098" y="3982285"/>
            <a:ext cx="21486142" cy="5486691"/>
            <a:chOff x="0" y="0"/>
            <a:chExt cx="21486141" cy="5486689"/>
          </a:xfrm>
        </p:grpSpPr>
        <p:sp>
          <p:nvSpPr>
            <p:cNvPr id="329" name="Google Shape;3272;p59"/>
            <p:cNvSpPr/>
            <p:nvPr/>
          </p:nvSpPr>
          <p:spPr>
            <a:xfrm flipH="1" flipV="1">
              <a:off x="0" y="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0" name="Google Shape;3273;p59"/>
            <p:cNvSpPr/>
            <p:nvPr/>
          </p:nvSpPr>
          <p:spPr>
            <a:xfrm flipH="1" flipV="1">
              <a:off x="0" y="609631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1" name="Google Shape;3274;p59"/>
            <p:cNvSpPr/>
            <p:nvPr/>
          </p:nvSpPr>
          <p:spPr>
            <a:xfrm flipH="1" flipV="1">
              <a:off x="0" y="182889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2" name="Google Shape;3275;p59"/>
            <p:cNvSpPr/>
            <p:nvPr/>
          </p:nvSpPr>
          <p:spPr>
            <a:xfrm flipH="1" flipV="1">
              <a:off x="0" y="3048160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3" name="Google Shape;3276;p59"/>
            <p:cNvSpPr/>
            <p:nvPr/>
          </p:nvSpPr>
          <p:spPr>
            <a:xfrm flipH="1" flipV="1">
              <a:off x="0" y="3657792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4" name="Google Shape;3277;p59"/>
            <p:cNvSpPr/>
            <p:nvPr/>
          </p:nvSpPr>
          <p:spPr>
            <a:xfrm flipH="1" flipV="1">
              <a:off x="0" y="4267424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5" name="Google Shape;3278;p59"/>
            <p:cNvSpPr/>
            <p:nvPr/>
          </p:nvSpPr>
          <p:spPr>
            <a:xfrm flipH="1" flipV="1">
              <a:off x="0" y="4877055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6" name="Google Shape;3279;p59"/>
            <p:cNvSpPr/>
            <p:nvPr/>
          </p:nvSpPr>
          <p:spPr>
            <a:xfrm flipH="1" flipV="1">
              <a:off x="0" y="5486689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7" name="Google Shape;3280;p59"/>
            <p:cNvSpPr/>
            <p:nvPr/>
          </p:nvSpPr>
          <p:spPr>
            <a:xfrm flipH="1" flipV="1">
              <a:off x="0" y="1219263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38" name="Google Shape;3281;p59"/>
            <p:cNvSpPr/>
            <p:nvPr/>
          </p:nvSpPr>
          <p:spPr>
            <a:xfrm flipH="1" flipV="1">
              <a:off x="0" y="2438526"/>
              <a:ext cx="21486142" cy="1"/>
            </a:xfrm>
            <a:prstGeom prst="line">
              <a:avLst/>
            </a:prstGeom>
            <a:noFill/>
            <a:ln w="25400" cap="flat">
              <a:solidFill>
                <a:srgbClr val="E4FF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0" name="Google Shape;3282;p59"/>
          <p:cNvSpPr/>
          <p:nvPr/>
        </p:nvSpPr>
        <p:spPr>
          <a:xfrm>
            <a:off x="18776695" y="2523607"/>
            <a:ext cx="4949619" cy="4324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3" y="2379"/>
                </a:moveTo>
                <a:cubicBezTo>
                  <a:pt x="2494" y="2379"/>
                  <a:pt x="2838" y="2631"/>
                  <a:pt x="2881" y="3042"/>
                </a:cubicBezTo>
                <a:cubicBezTo>
                  <a:pt x="2914" y="3444"/>
                  <a:pt x="2611" y="3792"/>
                  <a:pt x="2217" y="3835"/>
                </a:cubicBezTo>
                <a:cubicBezTo>
                  <a:pt x="2193" y="3838"/>
                  <a:pt x="2170" y="3838"/>
                  <a:pt x="2147" y="3838"/>
                </a:cubicBezTo>
                <a:cubicBezTo>
                  <a:pt x="1536" y="3838"/>
                  <a:pt x="1185" y="3125"/>
                  <a:pt x="1586" y="2641"/>
                </a:cubicBezTo>
                <a:cubicBezTo>
                  <a:pt x="1739" y="2462"/>
                  <a:pt x="1940" y="2379"/>
                  <a:pt x="2143" y="2379"/>
                </a:cubicBezTo>
                <a:close/>
                <a:moveTo>
                  <a:pt x="2357" y="4784"/>
                </a:moveTo>
                <a:cubicBezTo>
                  <a:pt x="2711" y="4784"/>
                  <a:pt x="3058" y="5033"/>
                  <a:pt x="3095" y="5444"/>
                </a:cubicBezTo>
                <a:cubicBezTo>
                  <a:pt x="3128" y="5849"/>
                  <a:pt x="2834" y="6194"/>
                  <a:pt x="2430" y="6227"/>
                </a:cubicBezTo>
                <a:cubicBezTo>
                  <a:pt x="2404" y="6230"/>
                  <a:pt x="2377" y="6234"/>
                  <a:pt x="2350" y="6234"/>
                </a:cubicBezTo>
                <a:cubicBezTo>
                  <a:pt x="1746" y="6234"/>
                  <a:pt x="1402" y="5524"/>
                  <a:pt x="1799" y="5043"/>
                </a:cubicBezTo>
                <a:cubicBezTo>
                  <a:pt x="1953" y="4863"/>
                  <a:pt x="2157" y="4784"/>
                  <a:pt x="2357" y="4784"/>
                </a:cubicBezTo>
                <a:close/>
                <a:moveTo>
                  <a:pt x="2581" y="7182"/>
                </a:moveTo>
                <a:cubicBezTo>
                  <a:pt x="2931" y="7182"/>
                  <a:pt x="3275" y="7434"/>
                  <a:pt x="3318" y="7849"/>
                </a:cubicBezTo>
                <a:cubicBezTo>
                  <a:pt x="3352" y="8241"/>
                  <a:pt x="3048" y="8599"/>
                  <a:pt x="2654" y="8632"/>
                </a:cubicBezTo>
                <a:cubicBezTo>
                  <a:pt x="2631" y="8632"/>
                  <a:pt x="2611" y="8635"/>
                  <a:pt x="2587" y="8635"/>
                </a:cubicBezTo>
                <a:cubicBezTo>
                  <a:pt x="1976" y="8635"/>
                  <a:pt x="1623" y="7922"/>
                  <a:pt x="2026" y="7448"/>
                </a:cubicBezTo>
                <a:cubicBezTo>
                  <a:pt x="2177" y="7265"/>
                  <a:pt x="2380" y="7182"/>
                  <a:pt x="2581" y="7182"/>
                </a:cubicBezTo>
                <a:close/>
                <a:moveTo>
                  <a:pt x="2798" y="9584"/>
                </a:moveTo>
                <a:cubicBezTo>
                  <a:pt x="3152" y="9584"/>
                  <a:pt x="3495" y="9836"/>
                  <a:pt x="3532" y="10241"/>
                </a:cubicBezTo>
                <a:cubicBezTo>
                  <a:pt x="3566" y="10642"/>
                  <a:pt x="3275" y="11001"/>
                  <a:pt x="2868" y="11034"/>
                </a:cubicBezTo>
                <a:cubicBezTo>
                  <a:pt x="2844" y="11037"/>
                  <a:pt x="2824" y="11037"/>
                  <a:pt x="2801" y="11037"/>
                </a:cubicBezTo>
                <a:cubicBezTo>
                  <a:pt x="2190" y="11037"/>
                  <a:pt x="1836" y="10324"/>
                  <a:pt x="2240" y="9850"/>
                </a:cubicBezTo>
                <a:cubicBezTo>
                  <a:pt x="2390" y="9667"/>
                  <a:pt x="2594" y="9584"/>
                  <a:pt x="2798" y="9584"/>
                </a:cubicBezTo>
                <a:close/>
                <a:moveTo>
                  <a:pt x="3018" y="11986"/>
                </a:moveTo>
                <a:cubicBezTo>
                  <a:pt x="3369" y="11986"/>
                  <a:pt x="3709" y="12238"/>
                  <a:pt x="3746" y="12643"/>
                </a:cubicBezTo>
                <a:cubicBezTo>
                  <a:pt x="3779" y="13048"/>
                  <a:pt x="3489" y="13406"/>
                  <a:pt x="3095" y="13439"/>
                </a:cubicBezTo>
                <a:cubicBezTo>
                  <a:pt x="3071" y="13439"/>
                  <a:pt x="3048" y="13442"/>
                  <a:pt x="3025" y="13442"/>
                </a:cubicBezTo>
                <a:cubicBezTo>
                  <a:pt x="2414" y="13442"/>
                  <a:pt x="2063" y="12726"/>
                  <a:pt x="2464" y="12251"/>
                </a:cubicBezTo>
                <a:cubicBezTo>
                  <a:pt x="2614" y="12069"/>
                  <a:pt x="2818" y="11986"/>
                  <a:pt x="3018" y="11986"/>
                </a:cubicBezTo>
                <a:close/>
                <a:moveTo>
                  <a:pt x="3235" y="14385"/>
                </a:moveTo>
                <a:cubicBezTo>
                  <a:pt x="3589" y="14385"/>
                  <a:pt x="3936" y="14633"/>
                  <a:pt x="3973" y="15048"/>
                </a:cubicBezTo>
                <a:cubicBezTo>
                  <a:pt x="4006" y="15449"/>
                  <a:pt x="3712" y="15798"/>
                  <a:pt x="3308" y="15841"/>
                </a:cubicBezTo>
                <a:cubicBezTo>
                  <a:pt x="3285" y="15844"/>
                  <a:pt x="3262" y="15844"/>
                  <a:pt x="3238" y="15844"/>
                </a:cubicBezTo>
                <a:cubicBezTo>
                  <a:pt x="2627" y="15844"/>
                  <a:pt x="2277" y="15131"/>
                  <a:pt x="2677" y="14647"/>
                </a:cubicBezTo>
                <a:cubicBezTo>
                  <a:pt x="2828" y="14467"/>
                  <a:pt x="3035" y="14385"/>
                  <a:pt x="3235" y="14385"/>
                </a:cubicBezTo>
                <a:close/>
                <a:moveTo>
                  <a:pt x="3459" y="16790"/>
                </a:moveTo>
                <a:cubicBezTo>
                  <a:pt x="3809" y="16790"/>
                  <a:pt x="4150" y="17038"/>
                  <a:pt x="4186" y="17450"/>
                </a:cubicBezTo>
                <a:cubicBezTo>
                  <a:pt x="4220" y="17855"/>
                  <a:pt x="3926" y="18200"/>
                  <a:pt x="3522" y="18233"/>
                </a:cubicBezTo>
                <a:cubicBezTo>
                  <a:pt x="3495" y="18236"/>
                  <a:pt x="3469" y="18236"/>
                  <a:pt x="3442" y="18236"/>
                </a:cubicBezTo>
                <a:cubicBezTo>
                  <a:pt x="2848" y="18236"/>
                  <a:pt x="2494" y="17520"/>
                  <a:pt x="2901" y="17048"/>
                </a:cubicBezTo>
                <a:cubicBezTo>
                  <a:pt x="3055" y="16869"/>
                  <a:pt x="3258" y="16790"/>
                  <a:pt x="3459" y="16790"/>
                </a:cubicBezTo>
                <a:close/>
                <a:moveTo>
                  <a:pt x="19824" y="20011"/>
                </a:moveTo>
                <a:cubicBezTo>
                  <a:pt x="19827" y="20014"/>
                  <a:pt x="19831" y="20018"/>
                  <a:pt x="19834" y="20021"/>
                </a:cubicBezTo>
                <a:cubicBezTo>
                  <a:pt x="19831" y="20018"/>
                  <a:pt x="19827" y="20014"/>
                  <a:pt x="19824" y="20011"/>
                </a:cubicBezTo>
                <a:close/>
                <a:moveTo>
                  <a:pt x="16018" y="20203"/>
                </a:moveTo>
                <a:cubicBezTo>
                  <a:pt x="16021" y="20207"/>
                  <a:pt x="16025" y="20210"/>
                  <a:pt x="16031" y="20213"/>
                </a:cubicBezTo>
                <a:cubicBezTo>
                  <a:pt x="16028" y="20210"/>
                  <a:pt x="16021" y="20207"/>
                  <a:pt x="16018" y="20203"/>
                </a:cubicBezTo>
                <a:close/>
                <a:moveTo>
                  <a:pt x="3672" y="19188"/>
                </a:moveTo>
                <a:cubicBezTo>
                  <a:pt x="4023" y="19188"/>
                  <a:pt x="4367" y="19440"/>
                  <a:pt x="4410" y="19855"/>
                </a:cubicBezTo>
                <a:cubicBezTo>
                  <a:pt x="4444" y="20246"/>
                  <a:pt x="4140" y="20605"/>
                  <a:pt x="3746" y="20638"/>
                </a:cubicBezTo>
                <a:cubicBezTo>
                  <a:pt x="3722" y="20638"/>
                  <a:pt x="3699" y="20641"/>
                  <a:pt x="3679" y="20641"/>
                </a:cubicBezTo>
                <a:cubicBezTo>
                  <a:pt x="3068" y="20641"/>
                  <a:pt x="2714" y="19925"/>
                  <a:pt x="3115" y="19450"/>
                </a:cubicBezTo>
                <a:cubicBezTo>
                  <a:pt x="3268" y="19268"/>
                  <a:pt x="3469" y="19188"/>
                  <a:pt x="3672" y="19188"/>
                </a:cubicBezTo>
                <a:close/>
                <a:moveTo>
                  <a:pt x="19744" y="0"/>
                </a:moveTo>
                <a:lnTo>
                  <a:pt x="0" y="1791"/>
                </a:lnTo>
                <a:lnTo>
                  <a:pt x="214" y="4094"/>
                </a:lnTo>
                <a:lnTo>
                  <a:pt x="698" y="9468"/>
                </a:lnTo>
                <a:lnTo>
                  <a:pt x="1262" y="15629"/>
                </a:lnTo>
                <a:cubicBezTo>
                  <a:pt x="1406" y="17181"/>
                  <a:pt x="1542" y="18737"/>
                  <a:pt x="1689" y="20280"/>
                </a:cubicBezTo>
                <a:cubicBezTo>
                  <a:pt x="1723" y="20728"/>
                  <a:pt x="1813" y="21172"/>
                  <a:pt x="1946" y="21597"/>
                </a:cubicBezTo>
                <a:cubicBezTo>
                  <a:pt x="1953" y="21600"/>
                  <a:pt x="1956" y="21600"/>
                  <a:pt x="1963" y="21600"/>
                </a:cubicBezTo>
                <a:cubicBezTo>
                  <a:pt x="2016" y="21600"/>
                  <a:pt x="2030" y="21494"/>
                  <a:pt x="2070" y="21441"/>
                </a:cubicBezTo>
                <a:cubicBezTo>
                  <a:pt x="2093" y="21411"/>
                  <a:pt x="2123" y="21398"/>
                  <a:pt x="2157" y="21398"/>
                </a:cubicBezTo>
                <a:cubicBezTo>
                  <a:pt x="2183" y="21398"/>
                  <a:pt x="2213" y="21408"/>
                  <a:pt x="2240" y="21431"/>
                </a:cubicBezTo>
                <a:cubicBezTo>
                  <a:pt x="2284" y="21464"/>
                  <a:pt x="2330" y="21520"/>
                  <a:pt x="2350" y="21577"/>
                </a:cubicBezTo>
                <a:cubicBezTo>
                  <a:pt x="2437" y="21457"/>
                  <a:pt x="2567" y="21394"/>
                  <a:pt x="2701" y="21394"/>
                </a:cubicBezTo>
                <a:cubicBezTo>
                  <a:pt x="2784" y="21394"/>
                  <a:pt x="2864" y="21418"/>
                  <a:pt x="2938" y="21464"/>
                </a:cubicBezTo>
                <a:cubicBezTo>
                  <a:pt x="3035" y="21361"/>
                  <a:pt x="3165" y="21301"/>
                  <a:pt x="3298" y="21301"/>
                </a:cubicBezTo>
                <a:cubicBezTo>
                  <a:pt x="3349" y="21301"/>
                  <a:pt x="3402" y="21311"/>
                  <a:pt x="3455" y="21331"/>
                </a:cubicBezTo>
                <a:cubicBezTo>
                  <a:pt x="3499" y="21348"/>
                  <a:pt x="3552" y="21368"/>
                  <a:pt x="3609" y="21368"/>
                </a:cubicBezTo>
                <a:cubicBezTo>
                  <a:pt x="3619" y="21368"/>
                  <a:pt x="3632" y="21364"/>
                  <a:pt x="3646" y="21364"/>
                </a:cubicBezTo>
                <a:cubicBezTo>
                  <a:pt x="3689" y="21341"/>
                  <a:pt x="3736" y="21318"/>
                  <a:pt x="3769" y="21275"/>
                </a:cubicBezTo>
                <a:cubicBezTo>
                  <a:pt x="3829" y="21232"/>
                  <a:pt x="3899" y="21212"/>
                  <a:pt x="3966" y="21212"/>
                </a:cubicBezTo>
                <a:cubicBezTo>
                  <a:pt x="4063" y="21212"/>
                  <a:pt x="4156" y="21252"/>
                  <a:pt x="4230" y="21331"/>
                </a:cubicBezTo>
                <a:cubicBezTo>
                  <a:pt x="4196" y="21162"/>
                  <a:pt x="4410" y="21152"/>
                  <a:pt x="4510" y="21152"/>
                </a:cubicBezTo>
                <a:cubicBezTo>
                  <a:pt x="4564" y="21152"/>
                  <a:pt x="4620" y="21149"/>
                  <a:pt x="4677" y="21149"/>
                </a:cubicBezTo>
                <a:cubicBezTo>
                  <a:pt x="4934" y="21149"/>
                  <a:pt x="5181" y="21179"/>
                  <a:pt x="5208" y="21520"/>
                </a:cubicBezTo>
                <a:cubicBezTo>
                  <a:pt x="5261" y="21378"/>
                  <a:pt x="5388" y="21301"/>
                  <a:pt x="5519" y="21301"/>
                </a:cubicBezTo>
                <a:cubicBezTo>
                  <a:pt x="5585" y="21301"/>
                  <a:pt x="5655" y="21321"/>
                  <a:pt x="5715" y="21364"/>
                </a:cubicBezTo>
                <a:cubicBezTo>
                  <a:pt x="5792" y="21285"/>
                  <a:pt x="5896" y="21228"/>
                  <a:pt x="5996" y="21195"/>
                </a:cubicBezTo>
                <a:cubicBezTo>
                  <a:pt x="6026" y="21189"/>
                  <a:pt x="6053" y="21182"/>
                  <a:pt x="6083" y="21182"/>
                </a:cubicBezTo>
                <a:cubicBezTo>
                  <a:pt x="6163" y="21182"/>
                  <a:pt x="6240" y="21218"/>
                  <a:pt x="6300" y="21285"/>
                </a:cubicBezTo>
                <a:cubicBezTo>
                  <a:pt x="6380" y="21162"/>
                  <a:pt x="6503" y="21082"/>
                  <a:pt x="6650" y="21063"/>
                </a:cubicBezTo>
                <a:cubicBezTo>
                  <a:pt x="6674" y="21056"/>
                  <a:pt x="6700" y="21053"/>
                  <a:pt x="6724" y="21053"/>
                </a:cubicBezTo>
                <a:cubicBezTo>
                  <a:pt x="6841" y="21053"/>
                  <a:pt x="6944" y="21116"/>
                  <a:pt x="7007" y="21218"/>
                </a:cubicBezTo>
                <a:cubicBezTo>
                  <a:pt x="7081" y="21059"/>
                  <a:pt x="7178" y="21013"/>
                  <a:pt x="7285" y="21013"/>
                </a:cubicBezTo>
                <a:cubicBezTo>
                  <a:pt x="7445" y="21013"/>
                  <a:pt x="7628" y="21106"/>
                  <a:pt x="7809" y="21106"/>
                </a:cubicBezTo>
                <a:cubicBezTo>
                  <a:pt x="7819" y="21106"/>
                  <a:pt x="7829" y="21106"/>
                  <a:pt x="7842" y="21106"/>
                </a:cubicBezTo>
                <a:cubicBezTo>
                  <a:pt x="8099" y="21082"/>
                  <a:pt x="8313" y="20870"/>
                  <a:pt x="8583" y="20870"/>
                </a:cubicBezTo>
                <a:cubicBezTo>
                  <a:pt x="8697" y="20870"/>
                  <a:pt x="8807" y="20940"/>
                  <a:pt x="8864" y="21039"/>
                </a:cubicBezTo>
                <a:cubicBezTo>
                  <a:pt x="8924" y="20913"/>
                  <a:pt x="9041" y="20847"/>
                  <a:pt x="9161" y="20847"/>
                </a:cubicBezTo>
                <a:cubicBezTo>
                  <a:pt x="9224" y="20847"/>
                  <a:pt x="9291" y="20867"/>
                  <a:pt x="9348" y="20903"/>
                </a:cubicBezTo>
                <a:cubicBezTo>
                  <a:pt x="9408" y="20814"/>
                  <a:pt x="9511" y="20764"/>
                  <a:pt x="9615" y="20764"/>
                </a:cubicBezTo>
                <a:cubicBezTo>
                  <a:pt x="9648" y="20764"/>
                  <a:pt x="9685" y="20771"/>
                  <a:pt x="9718" y="20781"/>
                </a:cubicBezTo>
                <a:cubicBezTo>
                  <a:pt x="9755" y="20804"/>
                  <a:pt x="9798" y="20827"/>
                  <a:pt x="9842" y="20837"/>
                </a:cubicBezTo>
                <a:cubicBezTo>
                  <a:pt x="9899" y="20827"/>
                  <a:pt x="9945" y="20817"/>
                  <a:pt x="9989" y="20794"/>
                </a:cubicBezTo>
                <a:cubicBezTo>
                  <a:pt x="10072" y="20757"/>
                  <a:pt x="10169" y="20734"/>
                  <a:pt x="10259" y="20734"/>
                </a:cubicBezTo>
                <a:cubicBezTo>
                  <a:pt x="10366" y="20734"/>
                  <a:pt x="10463" y="20764"/>
                  <a:pt x="10530" y="20850"/>
                </a:cubicBezTo>
                <a:cubicBezTo>
                  <a:pt x="10576" y="20714"/>
                  <a:pt x="10707" y="20628"/>
                  <a:pt x="10843" y="20628"/>
                </a:cubicBezTo>
                <a:cubicBezTo>
                  <a:pt x="10897" y="20628"/>
                  <a:pt x="10950" y="20641"/>
                  <a:pt x="11004" y="20671"/>
                </a:cubicBezTo>
                <a:cubicBezTo>
                  <a:pt x="11047" y="20704"/>
                  <a:pt x="11090" y="20737"/>
                  <a:pt x="11137" y="20737"/>
                </a:cubicBezTo>
                <a:cubicBezTo>
                  <a:pt x="11171" y="20728"/>
                  <a:pt x="11204" y="20714"/>
                  <a:pt x="11227" y="20691"/>
                </a:cubicBezTo>
                <a:cubicBezTo>
                  <a:pt x="11294" y="20645"/>
                  <a:pt x="11374" y="20621"/>
                  <a:pt x="11458" y="20621"/>
                </a:cubicBezTo>
                <a:cubicBezTo>
                  <a:pt x="11474" y="20621"/>
                  <a:pt x="11491" y="20625"/>
                  <a:pt x="11508" y="20625"/>
                </a:cubicBezTo>
                <a:cubicBezTo>
                  <a:pt x="11554" y="20625"/>
                  <a:pt x="11631" y="20681"/>
                  <a:pt x="11665" y="20681"/>
                </a:cubicBezTo>
                <a:cubicBezTo>
                  <a:pt x="11745" y="20671"/>
                  <a:pt x="11768" y="20605"/>
                  <a:pt x="11835" y="20568"/>
                </a:cubicBezTo>
                <a:cubicBezTo>
                  <a:pt x="12029" y="20495"/>
                  <a:pt x="12346" y="20416"/>
                  <a:pt x="12636" y="20416"/>
                </a:cubicBezTo>
                <a:cubicBezTo>
                  <a:pt x="12883" y="20416"/>
                  <a:pt x="13114" y="20472"/>
                  <a:pt x="13240" y="20638"/>
                </a:cubicBezTo>
                <a:cubicBezTo>
                  <a:pt x="13250" y="20499"/>
                  <a:pt x="13377" y="20379"/>
                  <a:pt x="13524" y="20379"/>
                </a:cubicBezTo>
                <a:cubicBezTo>
                  <a:pt x="13531" y="20379"/>
                  <a:pt x="13538" y="20379"/>
                  <a:pt x="13544" y="20379"/>
                </a:cubicBezTo>
                <a:cubicBezTo>
                  <a:pt x="13691" y="20402"/>
                  <a:pt x="13825" y="20492"/>
                  <a:pt x="13891" y="20625"/>
                </a:cubicBezTo>
                <a:cubicBezTo>
                  <a:pt x="13942" y="20479"/>
                  <a:pt x="14075" y="20402"/>
                  <a:pt x="14205" y="20402"/>
                </a:cubicBezTo>
                <a:cubicBezTo>
                  <a:pt x="14312" y="20402"/>
                  <a:pt x="14419" y="20452"/>
                  <a:pt x="14479" y="20558"/>
                </a:cubicBezTo>
                <a:cubicBezTo>
                  <a:pt x="14519" y="20449"/>
                  <a:pt x="14626" y="20379"/>
                  <a:pt x="14733" y="20379"/>
                </a:cubicBezTo>
                <a:cubicBezTo>
                  <a:pt x="14769" y="20379"/>
                  <a:pt x="14806" y="20386"/>
                  <a:pt x="14840" y="20402"/>
                </a:cubicBezTo>
                <a:cubicBezTo>
                  <a:pt x="14973" y="20469"/>
                  <a:pt x="15087" y="20582"/>
                  <a:pt x="15163" y="20704"/>
                </a:cubicBezTo>
                <a:cubicBezTo>
                  <a:pt x="15047" y="20522"/>
                  <a:pt x="15200" y="20333"/>
                  <a:pt x="15370" y="20333"/>
                </a:cubicBezTo>
                <a:cubicBezTo>
                  <a:pt x="15430" y="20333"/>
                  <a:pt x="15494" y="20359"/>
                  <a:pt x="15547" y="20412"/>
                </a:cubicBezTo>
                <a:cubicBezTo>
                  <a:pt x="15467" y="20313"/>
                  <a:pt x="15557" y="20157"/>
                  <a:pt x="15681" y="20124"/>
                </a:cubicBezTo>
                <a:cubicBezTo>
                  <a:pt x="15708" y="20117"/>
                  <a:pt x="15731" y="20117"/>
                  <a:pt x="15758" y="20117"/>
                </a:cubicBezTo>
                <a:cubicBezTo>
                  <a:pt x="15851" y="20117"/>
                  <a:pt x="15941" y="20147"/>
                  <a:pt x="16018" y="20203"/>
                </a:cubicBezTo>
                <a:cubicBezTo>
                  <a:pt x="15931" y="20124"/>
                  <a:pt x="16278" y="20011"/>
                  <a:pt x="16312" y="20011"/>
                </a:cubicBezTo>
                <a:cubicBezTo>
                  <a:pt x="16392" y="20011"/>
                  <a:pt x="16445" y="20077"/>
                  <a:pt x="16536" y="20091"/>
                </a:cubicBezTo>
                <a:cubicBezTo>
                  <a:pt x="16626" y="20091"/>
                  <a:pt x="16706" y="20021"/>
                  <a:pt x="16783" y="20021"/>
                </a:cubicBezTo>
                <a:cubicBezTo>
                  <a:pt x="16996" y="20021"/>
                  <a:pt x="17190" y="20157"/>
                  <a:pt x="17257" y="20356"/>
                </a:cubicBezTo>
                <a:cubicBezTo>
                  <a:pt x="17323" y="20190"/>
                  <a:pt x="17484" y="20094"/>
                  <a:pt x="17647" y="20094"/>
                </a:cubicBezTo>
                <a:cubicBezTo>
                  <a:pt x="17737" y="20094"/>
                  <a:pt x="17824" y="20120"/>
                  <a:pt x="17898" y="20177"/>
                </a:cubicBezTo>
                <a:cubicBezTo>
                  <a:pt x="17954" y="20067"/>
                  <a:pt x="18055" y="20001"/>
                  <a:pt x="18178" y="20001"/>
                </a:cubicBezTo>
                <a:cubicBezTo>
                  <a:pt x="18188" y="19998"/>
                  <a:pt x="18198" y="19998"/>
                  <a:pt x="18205" y="19998"/>
                </a:cubicBezTo>
                <a:cubicBezTo>
                  <a:pt x="18318" y="19998"/>
                  <a:pt x="18418" y="20064"/>
                  <a:pt x="18472" y="20157"/>
                </a:cubicBezTo>
                <a:cubicBezTo>
                  <a:pt x="18559" y="20031"/>
                  <a:pt x="18702" y="19964"/>
                  <a:pt x="18846" y="19964"/>
                </a:cubicBezTo>
                <a:cubicBezTo>
                  <a:pt x="18949" y="19964"/>
                  <a:pt x="19053" y="19998"/>
                  <a:pt x="19136" y="20067"/>
                </a:cubicBezTo>
                <a:cubicBezTo>
                  <a:pt x="19203" y="19945"/>
                  <a:pt x="19337" y="19855"/>
                  <a:pt x="19473" y="19855"/>
                </a:cubicBezTo>
                <a:cubicBezTo>
                  <a:pt x="19483" y="19855"/>
                  <a:pt x="19493" y="19852"/>
                  <a:pt x="19503" y="19852"/>
                </a:cubicBezTo>
                <a:cubicBezTo>
                  <a:pt x="19634" y="19852"/>
                  <a:pt x="19750" y="19915"/>
                  <a:pt x="19824" y="20011"/>
                </a:cubicBezTo>
                <a:cubicBezTo>
                  <a:pt x="19737" y="19868"/>
                  <a:pt x="20328" y="19699"/>
                  <a:pt x="20395" y="19699"/>
                </a:cubicBezTo>
                <a:cubicBezTo>
                  <a:pt x="20428" y="19696"/>
                  <a:pt x="20458" y="19692"/>
                  <a:pt x="20492" y="19692"/>
                </a:cubicBezTo>
                <a:cubicBezTo>
                  <a:pt x="20712" y="19692"/>
                  <a:pt x="20936" y="19765"/>
                  <a:pt x="21002" y="19988"/>
                </a:cubicBezTo>
                <a:cubicBezTo>
                  <a:pt x="21059" y="19865"/>
                  <a:pt x="21149" y="19775"/>
                  <a:pt x="21263" y="19709"/>
                </a:cubicBezTo>
                <a:cubicBezTo>
                  <a:pt x="21296" y="19692"/>
                  <a:pt x="21346" y="19676"/>
                  <a:pt x="21390" y="19676"/>
                </a:cubicBezTo>
                <a:cubicBezTo>
                  <a:pt x="21433" y="19676"/>
                  <a:pt x="21470" y="19689"/>
                  <a:pt x="21497" y="19719"/>
                </a:cubicBezTo>
                <a:cubicBezTo>
                  <a:pt x="21527" y="19759"/>
                  <a:pt x="21547" y="19825"/>
                  <a:pt x="21583" y="19825"/>
                </a:cubicBezTo>
                <a:cubicBezTo>
                  <a:pt x="21587" y="19825"/>
                  <a:pt x="21593" y="19822"/>
                  <a:pt x="21600" y="19822"/>
                </a:cubicBezTo>
                <a:cubicBezTo>
                  <a:pt x="21373" y="18883"/>
                  <a:pt x="21373" y="17865"/>
                  <a:pt x="21283" y="16902"/>
                </a:cubicBezTo>
                <a:cubicBezTo>
                  <a:pt x="21126" y="15138"/>
                  <a:pt x="20969" y="13369"/>
                  <a:pt x="20799" y="11604"/>
                </a:cubicBezTo>
                <a:lnTo>
                  <a:pt x="20271" y="5713"/>
                </a:lnTo>
                <a:lnTo>
                  <a:pt x="19854" y="1231"/>
                </a:lnTo>
                <a:cubicBezTo>
                  <a:pt x="19821" y="829"/>
                  <a:pt x="19787" y="415"/>
                  <a:pt x="19744" y="0"/>
                </a:cubicBezTo>
                <a:close/>
              </a:path>
            </a:pathLst>
          </a:custGeom>
          <a:solidFill>
            <a:srgbClr val="E4FFF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1" name="Google Shape;3283;p59"/>
          <p:cNvSpPr/>
          <p:nvPr/>
        </p:nvSpPr>
        <p:spPr>
          <a:xfrm>
            <a:off x="4063022" y="2636017"/>
            <a:ext cx="660183" cy="2130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Google Shape;3285;p59"/>
          <p:cNvSpPr txBox="1"/>
          <p:nvPr>
            <p:ph type="title"/>
          </p:nvPr>
        </p:nvSpPr>
        <p:spPr>
          <a:xfrm>
            <a:off x="8656841" y="113815"/>
            <a:ext cx="8208001" cy="2845601"/>
          </a:xfrm>
          <a:prstGeom prst="rect">
            <a:avLst/>
          </a:prstGeom>
        </p:spPr>
        <p:txBody>
          <a:bodyPr/>
          <a:lstStyle>
            <a:lvl1pPr defTabSz="2170176">
              <a:defRPr sz="9968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grpSp>
        <p:nvGrpSpPr>
          <p:cNvPr id="411" name="Google Shape;3297;p59"/>
          <p:cNvGrpSpPr/>
          <p:nvPr/>
        </p:nvGrpSpPr>
        <p:grpSpPr>
          <a:xfrm>
            <a:off x="21105307" y="2391503"/>
            <a:ext cx="2717368" cy="2374602"/>
            <a:chOff x="0" y="0"/>
            <a:chExt cx="2717367" cy="2374601"/>
          </a:xfrm>
        </p:grpSpPr>
        <p:sp>
          <p:nvSpPr>
            <p:cNvPr id="343" name="Google Shape;3298;p59"/>
            <p:cNvSpPr/>
            <p:nvPr/>
          </p:nvSpPr>
          <p:spPr>
            <a:xfrm rot="18279205">
              <a:off x="781036" y="-65093"/>
              <a:ext cx="1155295" cy="2504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13" y="0"/>
                  </a:moveTo>
                  <a:cubicBezTo>
                    <a:pt x="17133" y="0"/>
                    <a:pt x="16511" y="78"/>
                    <a:pt x="15776" y="224"/>
                  </a:cubicBezTo>
                  <a:cubicBezTo>
                    <a:pt x="14441" y="469"/>
                    <a:pt x="12723" y="490"/>
                    <a:pt x="9680" y="683"/>
                  </a:cubicBezTo>
                  <a:cubicBezTo>
                    <a:pt x="8606" y="756"/>
                    <a:pt x="7713" y="777"/>
                    <a:pt x="6955" y="777"/>
                  </a:cubicBezTo>
                  <a:cubicBezTo>
                    <a:pt x="6288" y="777"/>
                    <a:pt x="5722" y="762"/>
                    <a:pt x="5213" y="762"/>
                  </a:cubicBezTo>
                  <a:cubicBezTo>
                    <a:pt x="4682" y="762"/>
                    <a:pt x="4218" y="777"/>
                    <a:pt x="3766" y="840"/>
                  </a:cubicBezTo>
                  <a:cubicBezTo>
                    <a:pt x="3404" y="902"/>
                    <a:pt x="2850" y="928"/>
                    <a:pt x="2183" y="928"/>
                  </a:cubicBezTo>
                  <a:cubicBezTo>
                    <a:pt x="1527" y="928"/>
                    <a:pt x="758" y="902"/>
                    <a:pt x="0" y="861"/>
                  </a:cubicBezTo>
                  <a:lnTo>
                    <a:pt x="0" y="21600"/>
                  </a:lnTo>
                  <a:lnTo>
                    <a:pt x="1082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114" y="209"/>
                    <a:pt x="20616" y="172"/>
                    <a:pt x="20119" y="136"/>
                  </a:cubicBezTo>
                  <a:cubicBezTo>
                    <a:pt x="19203" y="47"/>
                    <a:pt x="18513" y="0"/>
                    <a:pt x="17913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4" name="Google Shape;3299;p59"/>
            <p:cNvSpPr/>
            <p:nvPr/>
          </p:nvSpPr>
          <p:spPr>
            <a:xfrm rot="18279205">
              <a:off x="607340" y="1041405"/>
              <a:ext cx="6643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529" y="20618"/>
                    <a:pt x="6891" y="21600"/>
                    <a:pt x="9085" y="21600"/>
                  </a:cubicBezTo>
                  <a:cubicBezTo>
                    <a:pt x="13979" y="21600"/>
                    <a:pt x="18535" y="17476"/>
                    <a:pt x="18535" y="11193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" name="Google Shape;3300;p59"/>
            <p:cNvSpPr/>
            <p:nvPr/>
          </p:nvSpPr>
          <p:spPr>
            <a:xfrm rot="18279205">
              <a:off x="375967" y="881472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6" name="Google Shape;3301;p59"/>
            <p:cNvSpPr/>
            <p:nvPr/>
          </p:nvSpPr>
          <p:spPr>
            <a:xfrm rot="18279205">
              <a:off x="1998308" y="2000960"/>
              <a:ext cx="6575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87" h="21600" fill="norm" stroke="1" extrusionOk="0">
                  <a:moveTo>
                    <a:pt x="8737" y="0"/>
                  </a:moveTo>
                  <a:cubicBezTo>
                    <a:pt x="4319" y="0"/>
                    <a:pt x="65" y="4281"/>
                    <a:pt x="65" y="10508"/>
                  </a:cubicBezTo>
                  <a:cubicBezTo>
                    <a:pt x="-590" y="16346"/>
                    <a:pt x="3828" y="21600"/>
                    <a:pt x="8901" y="21600"/>
                  </a:cubicBezTo>
                  <a:cubicBezTo>
                    <a:pt x="16592" y="21600"/>
                    <a:pt x="21010" y="9924"/>
                    <a:pt x="14955" y="3308"/>
                  </a:cubicBezTo>
                  <a:cubicBezTo>
                    <a:pt x="13155" y="973"/>
                    <a:pt x="10865" y="0"/>
                    <a:pt x="873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7" name="Google Shape;3302;p59"/>
            <p:cNvSpPr/>
            <p:nvPr/>
          </p:nvSpPr>
          <p:spPr>
            <a:xfrm rot="18279205">
              <a:off x="1545027" y="1483691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8" name="Google Shape;3303;p59"/>
            <p:cNvSpPr/>
            <p:nvPr/>
          </p:nvSpPr>
          <p:spPr>
            <a:xfrm rot="18279205">
              <a:off x="838711" y="1201336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978"/>
                    <a:pt x="2672" y="18458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516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" name="Google Shape;3304;p59"/>
            <p:cNvSpPr/>
            <p:nvPr/>
          </p:nvSpPr>
          <p:spPr>
            <a:xfrm rot="18279205">
              <a:off x="1776401" y="1643621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0" name="Google Shape;3305;p59"/>
            <p:cNvSpPr/>
            <p:nvPr/>
          </p:nvSpPr>
          <p:spPr>
            <a:xfrm rot="18279205">
              <a:off x="1301957" y="1520936"/>
              <a:ext cx="66437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1" name="Google Shape;3306;p59"/>
            <p:cNvSpPr/>
            <p:nvPr/>
          </p:nvSpPr>
          <p:spPr>
            <a:xfrm rot="18279205">
              <a:off x="1070583" y="1361005"/>
              <a:ext cx="66438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571"/>
                    <a:pt x="2672" y="18129"/>
                  </a:cubicBezTo>
                  <a:cubicBezTo>
                    <a:pt x="4698" y="20443"/>
                    <a:pt x="7060" y="21600"/>
                    <a:pt x="9423" y="21600"/>
                  </a:cubicBezTo>
                  <a:cubicBezTo>
                    <a:pt x="14147" y="21600"/>
                    <a:pt x="18535" y="17164"/>
                    <a:pt x="18535" y="10993"/>
                  </a:cubicBezTo>
                  <a:cubicBezTo>
                    <a:pt x="18535" y="5207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2" name="Google Shape;3307;p59"/>
            <p:cNvSpPr/>
            <p:nvPr/>
          </p:nvSpPr>
          <p:spPr>
            <a:xfrm rot="18279205">
              <a:off x="1864889" y="1020952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3" name="Google Shape;3308;p59"/>
            <p:cNvSpPr/>
            <p:nvPr/>
          </p:nvSpPr>
          <p:spPr>
            <a:xfrm rot="18279205">
              <a:off x="2327881" y="1340683"/>
              <a:ext cx="66458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704" y="20627"/>
                    <a:pt x="7066" y="21600"/>
                    <a:pt x="9428" y="21600"/>
                  </a:cubicBezTo>
                  <a:cubicBezTo>
                    <a:pt x="14154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4" name="Google Shape;3309;p59"/>
            <p:cNvSpPr/>
            <p:nvPr/>
          </p:nvSpPr>
          <p:spPr>
            <a:xfrm rot="18279205">
              <a:off x="2096260" y="1180883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655"/>
                  </a:cubicBezTo>
                  <a:cubicBezTo>
                    <a:pt x="4704" y="20815"/>
                    <a:pt x="7066" y="21600"/>
                    <a:pt x="9260" y="21600"/>
                  </a:cubicBezTo>
                  <a:cubicBezTo>
                    <a:pt x="14154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5" name="Google Shape;3310;p59"/>
            <p:cNvSpPr/>
            <p:nvPr/>
          </p:nvSpPr>
          <p:spPr>
            <a:xfrm rot="18279205">
              <a:off x="2007944" y="1803972"/>
              <a:ext cx="6732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3" h="21600" fill="norm" stroke="1" extrusionOk="0">
                  <a:moveTo>
                    <a:pt x="9234" y="0"/>
                  </a:moveTo>
                  <a:cubicBezTo>
                    <a:pt x="4617" y="0"/>
                    <a:pt x="0" y="4281"/>
                    <a:pt x="0" y="11092"/>
                  </a:cubicBezTo>
                  <a:cubicBezTo>
                    <a:pt x="0" y="16930"/>
                    <a:pt x="4452" y="21600"/>
                    <a:pt x="9398" y="21600"/>
                  </a:cubicBezTo>
                  <a:cubicBezTo>
                    <a:pt x="17148" y="21600"/>
                    <a:pt x="21600" y="9730"/>
                    <a:pt x="15499" y="3114"/>
                  </a:cubicBezTo>
                  <a:cubicBezTo>
                    <a:pt x="13685" y="973"/>
                    <a:pt x="11542" y="0"/>
                    <a:pt x="923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6" name="Google Shape;3311;p59"/>
            <p:cNvSpPr/>
            <p:nvPr/>
          </p:nvSpPr>
          <p:spPr>
            <a:xfrm rot="18279205">
              <a:off x="1767189" y="1843728"/>
              <a:ext cx="66437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400"/>
                    <a:pt x="2672" y="18200"/>
                  </a:cubicBezTo>
                  <a:cubicBezTo>
                    <a:pt x="4698" y="20600"/>
                    <a:pt x="7060" y="21600"/>
                    <a:pt x="9423" y="21600"/>
                  </a:cubicBezTo>
                  <a:cubicBezTo>
                    <a:pt x="14147" y="21600"/>
                    <a:pt x="18535" y="17000"/>
                    <a:pt x="18535" y="10600"/>
                  </a:cubicBezTo>
                  <a:cubicBezTo>
                    <a:pt x="18535" y="4600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7" name="Google Shape;3312;p59"/>
            <p:cNvSpPr/>
            <p:nvPr/>
          </p:nvSpPr>
          <p:spPr>
            <a:xfrm rot="18279205">
              <a:off x="618043" y="842936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8" name="Google Shape;3313;p59"/>
            <p:cNvSpPr/>
            <p:nvPr/>
          </p:nvSpPr>
          <p:spPr>
            <a:xfrm rot="18279205">
              <a:off x="1080788" y="1162797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59" name="Google Shape;3314;p59"/>
            <p:cNvSpPr/>
            <p:nvPr/>
          </p:nvSpPr>
          <p:spPr>
            <a:xfrm rot="18279205">
              <a:off x="386670" y="68300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0" name="Google Shape;3315;p59"/>
            <p:cNvSpPr/>
            <p:nvPr/>
          </p:nvSpPr>
          <p:spPr>
            <a:xfrm rot="18279205">
              <a:off x="849417" y="1002867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Google Shape;3316;p59"/>
            <p:cNvSpPr/>
            <p:nvPr/>
          </p:nvSpPr>
          <p:spPr>
            <a:xfrm rot="18279205">
              <a:off x="1313407" y="1323891"/>
              <a:ext cx="66457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535" y="20411"/>
                    <a:pt x="6897" y="21600"/>
                    <a:pt x="9091" y="21600"/>
                  </a:cubicBezTo>
                  <a:cubicBezTo>
                    <a:pt x="13985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2" name="Google Shape;3317;p59"/>
            <p:cNvSpPr/>
            <p:nvPr/>
          </p:nvSpPr>
          <p:spPr>
            <a:xfrm rot="18279205">
              <a:off x="1534323" y="1682160"/>
              <a:ext cx="6643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5" h="21600" fill="norm" stroke="1" extrusionOk="0">
                  <a:moveTo>
                    <a:pt x="9591" y="0"/>
                  </a:moveTo>
                  <a:cubicBezTo>
                    <a:pt x="985" y="0"/>
                    <a:pt x="-3065" y="11193"/>
                    <a:pt x="2672" y="18655"/>
                  </a:cubicBezTo>
                  <a:cubicBezTo>
                    <a:pt x="4698" y="20618"/>
                    <a:pt x="7060" y="21600"/>
                    <a:pt x="9423" y="21600"/>
                  </a:cubicBezTo>
                  <a:cubicBezTo>
                    <a:pt x="14147" y="21600"/>
                    <a:pt x="18535" y="17280"/>
                    <a:pt x="18535" y="10604"/>
                  </a:cubicBezTo>
                  <a:cubicBezTo>
                    <a:pt x="18535" y="4713"/>
                    <a:pt x="14654" y="0"/>
                    <a:pt x="959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3" name="Google Shape;3318;p59"/>
            <p:cNvSpPr/>
            <p:nvPr/>
          </p:nvSpPr>
          <p:spPr>
            <a:xfrm rot="18279205">
              <a:off x="642868" y="1236694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978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4" name="Google Shape;3319;p59"/>
            <p:cNvSpPr/>
            <p:nvPr/>
          </p:nvSpPr>
          <p:spPr>
            <a:xfrm rot="18279205">
              <a:off x="179874" y="916964"/>
              <a:ext cx="66586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10308" y="0"/>
                  </a:moveTo>
                  <a:cubicBezTo>
                    <a:pt x="9971" y="0"/>
                    <a:pt x="9802" y="0"/>
                    <a:pt x="9465" y="0"/>
                  </a:cubicBezTo>
                  <a:cubicBezTo>
                    <a:pt x="858" y="0"/>
                    <a:pt x="-3023" y="11494"/>
                    <a:pt x="2715" y="18033"/>
                  </a:cubicBezTo>
                  <a:cubicBezTo>
                    <a:pt x="4571" y="20411"/>
                    <a:pt x="6765" y="21600"/>
                    <a:pt x="9127" y="21600"/>
                  </a:cubicBezTo>
                  <a:cubicBezTo>
                    <a:pt x="13852" y="21600"/>
                    <a:pt x="18577" y="17042"/>
                    <a:pt x="18577" y="10701"/>
                  </a:cubicBezTo>
                  <a:cubicBezTo>
                    <a:pt x="18577" y="5152"/>
                    <a:pt x="15033" y="0"/>
                    <a:pt x="1030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5" name="Google Shape;3320;p59"/>
            <p:cNvSpPr/>
            <p:nvPr/>
          </p:nvSpPr>
          <p:spPr>
            <a:xfrm rot="18279205">
              <a:off x="411495" y="1076763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389"/>
                    <a:pt x="2715" y="18655"/>
                  </a:cubicBezTo>
                  <a:cubicBezTo>
                    <a:pt x="4402" y="20815"/>
                    <a:pt x="6765" y="21600"/>
                    <a:pt x="9127" y="21600"/>
                  </a:cubicBezTo>
                  <a:cubicBezTo>
                    <a:pt x="13852" y="21600"/>
                    <a:pt x="18577" y="17476"/>
                    <a:pt x="18577" y="10604"/>
                  </a:cubicBezTo>
                  <a:cubicBezTo>
                    <a:pt x="18577" y="4713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6" name="Google Shape;3321;p59"/>
            <p:cNvSpPr/>
            <p:nvPr/>
          </p:nvSpPr>
          <p:spPr>
            <a:xfrm rot="18279205">
              <a:off x="1801538" y="2037823"/>
              <a:ext cx="67140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92" y="0"/>
                  </a:moveTo>
                  <a:cubicBezTo>
                    <a:pt x="5254" y="0"/>
                    <a:pt x="0" y="4476"/>
                    <a:pt x="0" y="10508"/>
                  </a:cubicBezTo>
                  <a:cubicBezTo>
                    <a:pt x="0" y="16346"/>
                    <a:pt x="5254" y="21600"/>
                    <a:pt x="11092" y="21600"/>
                  </a:cubicBezTo>
                  <a:cubicBezTo>
                    <a:pt x="16930" y="21600"/>
                    <a:pt x="21600" y="16346"/>
                    <a:pt x="21600" y="10508"/>
                  </a:cubicBezTo>
                  <a:cubicBezTo>
                    <a:pt x="21600" y="4476"/>
                    <a:pt x="16930" y="0"/>
                    <a:pt x="1109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7" name="Google Shape;3322;p59"/>
            <p:cNvSpPr/>
            <p:nvPr/>
          </p:nvSpPr>
          <p:spPr>
            <a:xfrm rot="18279205">
              <a:off x="1570350" y="1877795"/>
              <a:ext cx="66586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193"/>
                    <a:pt x="2715" y="18458"/>
                  </a:cubicBezTo>
                  <a:cubicBezTo>
                    <a:pt x="4402" y="20618"/>
                    <a:pt x="6765" y="21600"/>
                    <a:pt x="9127" y="21600"/>
                  </a:cubicBezTo>
                  <a:cubicBezTo>
                    <a:pt x="13852" y="21600"/>
                    <a:pt x="18577" y="17280"/>
                    <a:pt x="18577" y="10604"/>
                  </a:cubicBezTo>
                  <a:cubicBezTo>
                    <a:pt x="18577" y="4516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8" name="Google Shape;3323;p59"/>
            <p:cNvSpPr/>
            <p:nvPr/>
          </p:nvSpPr>
          <p:spPr>
            <a:xfrm rot="18279205">
              <a:off x="1106111" y="1556297"/>
              <a:ext cx="66586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764"/>
                    <a:pt x="2715" y="18321"/>
                  </a:cubicBezTo>
                  <a:cubicBezTo>
                    <a:pt x="4571" y="20636"/>
                    <a:pt x="6765" y="21600"/>
                    <a:pt x="9127" y="21600"/>
                  </a:cubicBezTo>
                  <a:cubicBezTo>
                    <a:pt x="13852" y="21600"/>
                    <a:pt x="18577" y="17164"/>
                    <a:pt x="18577" y="11186"/>
                  </a:cubicBezTo>
                  <a:cubicBezTo>
                    <a:pt x="18577" y="5207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9" name="Google Shape;3324;p59"/>
            <p:cNvSpPr/>
            <p:nvPr/>
          </p:nvSpPr>
          <p:spPr>
            <a:xfrm rot="18279205">
              <a:off x="1338479" y="1718126"/>
              <a:ext cx="6658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400"/>
                    <a:pt x="2715" y="18200"/>
                  </a:cubicBezTo>
                  <a:cubicBezTo>
                    <a:pt x="4571" y="20600"/>
                    <a:pt x="6765" y="21600"/>
                    <a:pt x="9127" y="21600"/>
                  </a:cubicBezTo>
                  <a:cubicBezTo>
                    <a:pt x="13852" y="21600"/>
                    <a:pt x="18577" y="17000"/>
                    <a:pt x="18577" y="10800"/>
                  </a:cubicBezTo>
                  <a:cubicBezTo>
                    <a:pt x="18577" y="460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Google Shape;3325;p59"/>
            <p:cNvSpPr/>
            <p:nvPr/>
          </p:nvSpPr>
          <p:spPr>
            <a:xfrm rot="18279205">
              <a:off x="874490" y="1396497"/>
              <a:ext cx="66586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7" h="21600" fill="norm" stroke="1" extrusionOk="0">
                  <a:moveTo>
                    <a:pt x="9465" y="0"/>
                  </a:moveTo>
                  <a:cubicBezTo>
                    <a:pt x="858" y="0"/>
                    <a:pt x="-3023" y="11870"/>
                    <a:pt x="2715" y="18486"/>
                  </a:cubicBezTo>
                  <a:cubicBezTo>
                    <a:pt x="4571" y="20627"/>
                    <a:pt x="6765" y="21600"/>
                    <a:pt x="9127" y="21600"/>
                  </a:cubicBezTo>
                  <a:cubicBezTo>
                    <a:pt x="13852" y="21600"/>
                    <a:pt x="18577" y="17319"/>
                    <a:pt x="18577" y="11286"/>
                  </a:cubicBezTo>
                  <a:cubicBezTo>
                    <a:pt x="18577" y="4670"/>
                    <a:pt x="14527" y="0"/>
                    <a:pt x="9465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1" name="Google Shape;3326;p59"/>
            <p:cNvSpPr/>
            <p:nvPr/>
          </p:nvSpPr>
          <p:spPr>
            <a:xfrm rot="18279205">
              <a:off x="1633266" y="861150"/>
              <a:ext cx="66457" cy="65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494"/>
                    <a:pt x="2679" y="18033"/>
                  </a:cubicBezTo>
                  <a:cubicBezTo>
                    <a:pt x="4704" y="20411"/>
                    <a:pt x="7066" y="21600"/>
                    <a:pt x="9428" y="21600"/>
                  </a:cubicBezTo>
                  <a:cubicBezTo>
                    <a:pt x="14154" y="21600"/>
                    <a:pt x="18541" y="17042"/>
                    <a:pt x="18541" y="10701"/>
                  </a:cubicBezTo>
                  <a:cubicBezTo>
                    <a:pt x="18541" y="4756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2" name="Google Shape;3327;p59"/>
            <p:cNvSpPr/>
            <p:nvPr/>
          </p:nvSpPr>
          <p:spPr>
            <a:xfrm rot="18279205">
              <a:off x="2027329" y="2201631"/>
              <a:ext cx="65327" cy="5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00" y="0"/>
                  </a:moveTo>
                  <a:cubicBezTo>
                    <a:pt x="5400" y="0"/>
                    <a:pt x="0" y="5710"/>
                    <a:pt x="0" y="14152"/>
                  </a:cubicBezTo>
                  <a:cubicBezTo>
                    <a:pt x="0" y="16634"/>
                    <a:pt x="1200" y="19117"/>
                    <a:pt x="2600" y="21600"/>
                  </a:cubicBezTo>
                  <a:lnTo>
                    <a:pt x="21600" y="8193"/>
                  </a:lnTo>
                  <a:cubicBezTo>
                    <a:pt x="19400" y="3228"/>
                    <a:pt x="15400" y="0"/>
                    <a:pt x="114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3" name="Google Shape;3328;p59"/>
            <p:cNvSpPr/>
            <p:nvPr/>
          </p:nvSpPr>
          <p:spPr>
            <a:xfrm rot="18279205">
              <a:off x="777974" y="611565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4" name="Google Shape;3329;p59"/>
            <p:cNvSpPr/>
            <p:nvPr/>
          </p:nvSpPr>
          <p:spPr>
            <a:xfrm rot="18279205">
              <a:off x="1971424" y="1607676"/>
              <a:ext cx="67931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7" h="21600" fill="norm" stroke="1" extrusionOk="0">
                  <a:moveTo>
                    <a:pt x="9164" y="0"/>
                  </a:moveTo>
                  <a:cubicBezTo>
                    <a:pt x="4582" y="0"/>
                    <a:pt x="0" y="4436"/>
                    <a:pt x="0" y="10607"/>
                  </a:cubicBezTo>
                  <a:cubicBezTo>
                    <a:pt x="0" y="16393"/>
                    <a:pt x="4418" y="21600"/>
                    <a:pt x="9491" y="21600"/>
                  </a:cubicBezTo>
                  <a:cubicBezTo>
                    <a:pt x="17182" y="21600"/>
                    <a:pt x="21600" y="9836"/>
                    <a:pt x="15545" y="3471"/>
                  </a:cubicBezTo>
                  <a:cubicBezTo>
                    <a:pt x="13745" y="1157"/>
                    <a:pt x="11455" y="0"/>
                    <a:pt x="916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5" name="Google Shape;3330;p59"/>
            <p:cNvSpPr/>
            <p:nvPr/>
          </p:nvSpPr>
          <p:spPr>
            <a:xfrm rot="18279205">
              <a:off x="582495" y="64733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6" name="Google Shape;3331;p59"/>
            <p:cNvSpPr/>
            <p:nvPr/>
          </p:nvSpPr>
          <p:spPr>
            <a:xfrm rot="18279205">
              <a:off x="2361516" y="1537572"/>
              <a:ext cx="61092" cy="50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51" y="0"/>
                  </a:moveTo>
                  <a:cubicBezTo>
                    <a:pt x="5560" y="0"/>
                    <a:pt x="2139" y="2571"/>
                    <a:pt x="0" y="6943"/>
                  </a:cubicBezTo>
                  <a:lnTo>
                    <a:pt x="20103" y="21600"/>
                  </a:lnTo>
                  <a:cubicBezTo>
                    <a:pt x="20745" y="19029"/>
                    <a:pt x="21600" y="17229"/>
                    <a:pt x="21600" y="14657"/>
                  </a:cubicBezTo>
                  <a:cubicBezTo>
                    <a:pt x="21600" y="6943"/>
                    <a:pt x="16467" y="0"/>
                    <a:pt x="1005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3332;p59"/>
            <p:cNvSpPr/>
            <p:nvPr/>
          </p:nvSpPr>
          <p:spPr>
            <a:xfrm rot="18279205">
              <a:off x="813866" y="807270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3333;p59"/>
            <p:cNvSpPr/>
            <p:nvPr/>
          </p:nvSpPr>
          <p:spPr>
            <a:xfrm rot="18279205">
              <a:off x="1045489" y="967070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454" y="20627"/>
                    <a:pt x="6817" y="21600"/>
                    <a:pt x="9179" y="21600"/>
                  </a:cubicBezTo>
                  <a:cubicBezTo>
                    <a:pt x="13904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9" name="Google Shape;3334;p59"/>
            <p:cNvSpPr/>
            <p:nvPr/>
          </p:nvSpPr>
          <p:spPr>
            <a:xfrm rot="18279205">
              <a:off x="1740850" y="1448025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0" name="Google Shape;3335;p59"/>
            <p:cNvSpPr/>
            <p:nvPr/>
          </p:nvSpPr>
          <p:spPr>
            <a:xfrm rot="18279205">
              <a:off x="1509479" y="1288094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454" y="20618"/>
                    <a:pt x="6817" y="21600"/>
                    <a:pt x="9010" y="21600"/>
                  </a:cubicBezTo>
                  <a:cubicBezTo>
                    <a:pt x="13904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1" name="Google Shape;3336;p59"/>
            <p:cNvSpPr/>
            <p:nvPr/>
          </p:nvSpPr>
          <p:spPr>
            <a:xfrm rot="18279205">
              <a:off x="1276614" y="1126526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454" y="20636"/>
                    <a:pt x="6817" y="21600"/>
                    <a:pt x="9179" y="21600"/>
                  </a:cubicBezTo>
                  <a:cubicBezTo>
                    <a:pt x="13904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2" name="Google Shape;3337;p59"/>
            <p:cNvSpPr/>
            <p:nvPr/>
          </p:nvSpPr>
          <p:spPr>
            <a:xfrm rot="18279205">
              <a:off x="2065026" y="988415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016"/>
                    <a:pt x="15900" y="20238"/>
                    <a:pt x="17900" y="19070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3" name="Google Shape;3338;p59"/>
            <p:cNvSpPr/>
            <p:nvPr/>
          </p:nvSpPr>
          <p:spPr>
            <a:xfrm rot="18279205">
              <a:off x="1832907" y="828877"/>
              <a:ext cx="54136" cy="65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00"/>
                    <a:pt x="17900" y="18800"/>
                  </a:cubicBezTo>
                  <a:lnTo>
                    <a:pt x="17900" y="2000"/>
                  </a:lnTo>
                  <a:cubicBezTo>
                    <a:pt x="15900" y="60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4" name="Google Shape;3339;p59"/>
            <p:cNvSpPr/>
            <p:nvPr/>
          </p:nvSpPr>
          <p:spPr>
            <a:xfrm rot="18279205">
              <a:off x="674300" y="28319"/>
              <a:ext cx="54137" cy="64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994"/>
                    <a:pt x="17900" y="18976"/>
                  </a:cubicBezTo>
                  <a:lnTo>
                    <a:pt x="17900" y="2019"/>
                  </a:lnTo>
                  <a:cubicBezTo>
                    <a:pt x="15900" y="606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5" name="Google Shape;3340;p59"/>
            <p:cNvSpPr/>
            <p:nvPr/>
          </p:nvSpPr>
          <p:spPr>
            <a:xfrm rot="18279205">
              <a:off x="903929" y="188559"/>
              <a:ext cx="57311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0829"/>
                    <a:pt x="16200" y="20250"/>
                    <a:pt x="18112" y="18900"/>
                  </a:cubicBezTo>
                  <a:lnTo>
                    <a:pt x="18112" y="2700"/>
                  </a:lnTo>
                  <a:cubicBezTo>
                    <a:pt x="16200" y="771"/>
                    <a:pt x="13524" y="193"/>
                    <a:pt x="11613" y="193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6" name="Google Shape;3341;p59"/>
            <p:cNvSpPr/>
            <p:nvPr/>
          </p:nvSpPr>
          <p:spPr>
            <a:xfrm rot="18279205">
              <a:off x="1138043" y="347658"/>
              <a:ext cx="54136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238"/>
                    <a:pt x="17900" y="18876"/>
                  </a:cubicBezTo>
                  <a:lnTo>
                    <a:pt x="17900" y="2530"/>
                  </a:lnTo>
                  <a:cubicBezTo>
                    <a:pt x="15900" y="584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7" name="Google Shape;3342;p59"/>
            <p:cNvSpPr/>
            <p:nvPr/>
          </p:nvSpPr>
          <p:spPr>
            <a:xfrm rot="18279205">
              <a:off x="2525281" y="1309585"/>
              <a:ext cx="57311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12" h="21600" fill="norm" stroke="1" extrusionOk="0">
                  <a:moveTo>
                    <a:pt x="10466" y="0"/>
                  </a:moveTo>
                  <a:cubicBezTo>
                    <a:pt x="-3488" y="0"/>
                    <a:pt x="-3488" y="21600"/>
                    <a:pt x="10466" y="21600"/>
                  </a:cubicBezTo>
                  <a:cubicBezTo>
                    <a:pt x="10848" y="21600"/>
                    <a:pt x="11231" y="21600"/>
                    <a:pt x="11613" y="21600"/>
                  </a:cubicBezTo>
                  <a:cubicBezTo>
                    <a:pt x="13524" y="21600"/>
                    <a:pt x="16200" y="20238"/>
                    <a:pt x="18112" y="19070"/>
                  </a:cubicBezTo>
                  <a:lnTo>
                    <a:pt x="18112" y="2530"/>
                  </a:lnTo>
                  <a:cubicBezTo>
                    <a:pt x="16200" y="1362"/>
                    <a:pt x="13524" y="0"/>
                    <a:pt x="11613" y="0"/>
                  </a:cubicBezTo>
                  <a:cubicBezTo>
                    <a:pt x="11231" y="0"/>
                    <a:pt x="10848" y="0"/>
                    <a:pt x="10466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8" name="Google Shape;3343;p59"/>
            <p:cNvSpPr/>
            <p:nvPr/>
          </p:nvSpPr>
          <p:spPr>
            <a:xfrm rot="18279205">
              <a:off x="1400650" y="700059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89" name="Google Shape;3344;p59"/>
            <p:cNvSpPr/>
            <p:nvPr/>
          </p:nvSpPr>
          <p:spPr>
            <a:xfrm rot="18279205">
              <a:off x="1369416" y="507591"/>
              <a:ext cx="54137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2"/>
                    <a:pt x="17900" y="18876"/>
                  </a:cubicBezTo>
                  <a:lnTo>
                    <a:pt x="17900" y="2530"/>
                  </a:lnTo>
                  <a:cubicBezTo>
                    <a:pt x="15900" y="1168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Google Shape;3345;p59"/>
            <p:cNvSpPr/>
            <p:nvPr/>
          </p:nvSpPr>
          <p:spPr>
            <a:xfrm rot="18279205">
              <a:off x="363950" y="510922"/>
              <a:ext cx="65327" cy="3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5305"/>
                  </a:lnTo>
                  <a:cubicBezTo>
                    <a:pt x="600" y="14021"/>
                    <a:pt x="5400" y="21600"/>
                    <a:pt x="10800" y="21600"/>
                  </a:cubicBezTo>
                  <a:cubicBezTo>
                    <a:pt x="16800" y="21600"/>
                    <a:pt x="21600" y="12884"/>
                    <a:pt x="21600" y="1137"/>
                  </a:cubicBezTo>
                  <a:cubicBezTo>
                    <a:pt x="21600" y="11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1" name="Google Shape;3346;p59"/>
            <p:cNvSpPr/>
            <p:nvPr/>
          </p:nvSpPr>
          <p:spPr>
            <a:xfrm rot="18279205">
              <a:off x="2294506" y="1146919"/>
              <a:ext cx="55281" cy="6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600" fill="norm" stroke="1" extrusionOk="0">
                  <a:moveTo>
                    <a:pt x="13049" y="0"/>
                  </a:moveTo>
                  <a:cubicBezTo>
                    <a:pt x="5319" y="0"/>
                    <a:pt x="-820" y="5071"/>
                    <a:pt x="89" y="10894"/>
                  </a:cubicBezTo>
                  <a:cubicBezTo>
                    <a:pt x="89" y="16529"/>
                    <a:pt x="5319" y="21600"/>
                    <a:pt x="13049" y="21600"/>
                  </a:cubicBezTo>
                  <a:cubicBezTo>
                    <a:pt x="15323" y="21037"/>
                    <a:pt x="18506" y="20285"/>
                    <a:pt x="20780" y="19158"/>
                  </a:cubicBezTo>
                  <a:lnTo>
                    <a:pt x="20780" y="3193"/>
                  </a:lnTo>
                  <a:cubicBezTo>
                    <a:pt x="18506" y="1315"/>
                    <a:pt x="15323" y="751"/>
                    <a:pt x="13049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2" name="Google Shape;3347;p59"/>
            <p:cNvSpPr/>
            <p:nvPr/>
          </p:nvSpPr>
          <p:spPr>
            <a:xfrm rot="18279205">
              <a:off x="1600538" y="667048"/>
              <a:ext cx="54137" cy="6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11100" y="0"/>
                  </a:moveTo>
                  <a:cubicBezTo>
                    <a:pt x="-3700" y="0"/>
                    <a:pt x="-3700" y="21600"/>
                    <a:pt x="11100" y="21600"/>
                  </a:cubicBezTo>
                  <a:cubicBezTo>
                    <a:pt x="13100" y="21600"/>
                    <a:pt x="15900" y="20829"/>
                    <a:pt x="17900" y="18900"/>
                  </a:cubicBezTo>
                  <a:lnTo>
                    <a:pt x="17900" y="2700"/>
                  </a:lnTo>
                  <a:cubicBezTo>
                    <a:pt x="15900" y="1350"/>
                    <a:pt x="13100" y="0"/>
                    <a:pt x="11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3" name="Google Shape;3348;p59"/>
            <p:cNvSpPr/>
            <p:nvPr/>
          </p:nvSpPr>
          <p:spPr>
            <a:xfrm rot="18279205">
              <a:off x="1436542" y="895155"/>
              <a:ext cx="66774" cy="6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64"/>
                    <a:pt x="2598" y="18321"/>
                  </a:cubicBezTo>
                  <a:cubicBezTo>
                    <a:pt x="4623" y="20636"/>
                    <a:pt x="7154" y="21600"/>
                    <a:pt x="9348" y="21600"/>
                  </a:cubicBezTo>
                  <a:cubicBezTo>
                    <a:pt x="14242" y="21600"/>
                    <a:pt x="18629" y="17357"/>
                    <a:pt x="18629" y="11186"/>
                  </a:cubicBezTo>
                  <a:cubicBezTo>
                    <a:pt x="18629" y="5207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4" name="Google Shape;3349;p59"/>
            <p:cNvSpPr/>
            <p:nvPr/>
          </p:nvSpPr>
          <p:spPr>
            <a:xfrm rot="18279205">
              <a:off x="1669408" y="1056723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5" name="Google Shape;3350;p59"/>
            <p:cNvSpPr/>
            <p:nvPr/>
          </p:nvSpPr>
          <p:spPr>
            <a:xfrm rot="18279205">
              <a:off x="973797" y="575899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6" name="Google Shape;3351;p59"/>
            <p:cNvSpPr/>
            <p:nvPr/>
          </p:nvSpPr>
          <p:spPr>
            <a:xfrm rot="18279205">
              <a:off x="2132154" y="1376587"/>
              <a:ext cx="66774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978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7" name="Google Shape;3352;p59"/>
            <p:cNvSpPr/>
            <p:nvPr/>
          </p:nvSpPr>
          <p:spPr>
            <a:xfrm rot="18279205">
              <a:off x="1205420" y="735699"/>
              <a:ext cx="66774" cy="6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676"/>
                    <a:pt x="2598" y="18292"/>
                  </a:cubicBezTo>
                  <a:cubicBezTo>
                    <a:pt x="4623" y="20627"/>
                    <a:pt x="7154" y="21600"/>
                    <a:pt x="9348" y="21600"/>
                  </a:cubicBezTo>
                  <a:cubicBezTo>
                    <a:pt x="14242" y="21600"/>
                    <a:pt x="18629" y="17319"/>
                    <a:pt x="18629" y="11092"/>
                  </a:cubicBezTo>
                  <a:cubicBezTo>
                    <a:pt x="18629" y="5059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3353;p59"/>
            <p:cNvSpPr/>
            <p:nvPr/>
          </p:nvSpPr>
          <p:spPr>
            <a:xfrm rot="18279205">
              <a:off x="1169275" y="540126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428" y="21600"/>
                  </a:cubicBezTo>
                  <a:cubicBezTo>
                    <a:pt x="14154" y="21600"/>
                    <a:pt x="18541" y="17476"/>
                    <a:pt x="18541" y="11193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3354;p59"/>
            <p:cNvSpPr/>
            <p:nvPr/>
          </p:nvSpPr>
          <p:spPr>
            <a:xfrm rot="18279205">
              <a:off x="546601" y="451635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535" y="20618"/>
                    <a:pt x="6729" y="21600"/>
                    <a:pt x="9091" y="21600"/>
                  </a:cubicBezTo>
                  <a:cubicBezTo>
                    <a:pt x="13816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0" name="Google Shape;3355;p59"/>
            <p:cNvSpPr/>
            <p:nvPr/>
          </p:nvSpPr>
          <p:spPr>
            <a:xfrm rot="18279205">
              <a:off x="706531" y="220264"/>
              <a:ext cx="66458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193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1" name="Google Shape;3356;p59"/>
            <p:cNvSpPr/>
            <p:nvPr/>
          </p:nvSpPr>
          <p:spPr>
            <a:xfrm rot="18279205">
              <a:off x="1900781" y="1216657"/>
              <a:ext cx="66774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193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604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2" name="Google Shape;3357;p59"/>
            <p:cNvSpPr/>
            <p:nvPr/>
          </p:nvSpPr>
          <p:spPr>
            <a:xfrm rot="18279205">
              <a:off x="937902" y="380195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704" y="20618"/>
                    <a:pt x="7066" y="21600"/>
                    <a:pt x="9260" y="21600"/>
                  </a:cubicBezTo>
                  <a:cubicBezTo>
                    <a:pt x="14154" y="21600"/>
                    <a:pt x="18541" y="17280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3" name="Google Shape;3358;p59"/>
            <p:cNvSpPr/>
            <p:nvPr/>
          </p:nvSpPr>
          <p:spPr>
            <a:xfrm rot="18279205">
              <a:off x="1241216" y="931165"/>
              <a:ext cx="66457" cy="6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764"/>
                    <a:pt x="2679" y="18129"/>
                  </a:cubicBezTo>
                  <a:cubicBezTo>
                    <a:pt x="4535" y="20443"/>
                    <a:pt x="6897" y="21600"/>
                    <a:pt x="9091" y="21600"/>
                  </a:cubicBezTo>
                  <a:cubicBezTo>
                    <a:pt x="13985" y="21600"/>
                    <a:pt x="18541" y="17164"/>
                    <a:pt x="18541" y="10993"/>
                  </a:cubicBezTo>
                  <a:cubicBezTo>
                    <a:pt x="18541" y="5207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4" name="Google Shape;3359;p59"/>
            <p:cNvSpPr/>
            <p:nvPr/>
          </p:nvSpPr>
          <p:spPr>
            <a:xfrm rot="18279205">
              <a:off x="1704958" y="1252323"/>
              <a:ext cx="66458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5" name="Google Shape;3360;p59"/>
            <p:cNvSpPr/>
            <p:nvPr/>
          </p:nvSpPr>
          <p:spPr>
            <a:xfrm rot="18279205">
              <a:off x="1473274" y="1092552"/>
              <a:ext cx="66535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09" h="21600" fill="norm" stroke="1" extrusionOk="0">
                  <a:moveTo>
                    <a:pt x="8844" y="0"/>
                  </a:moveTo>
                  <a:cubicBezTo>
                    <a:pt x="681" y="0"/>
                    <a:pt x="-2891" y="11692"/>
                    <a:pt x="2722" y="18033"/>
                  </a:cubicBezTo>
                  <a:cubicBezTo>
                    <a:pt x="4592" y="20411"/>
                    <a:pt x="6974" y="21600"/>
                    <a:pt x="9185" y="21600"/>
                  </a:cubicBezTo>
                  <a:cubicBezTo>
                    <a:pt x="14117" y="21600"/>
                    <a:pt x="18709" y="17042"/>
                    <a:pt x="18709" y="10701"/>
                  </a:cubicBezTo>
                  <a:cubicBezTo>
                    <a:pt x="18709" y="4756"/>
                    <a:pt x="14797" y="0"/>
                    <a:pt x="9525" y="0"/>
                  </a:cubicBezTo>
                  <a:cubicBezTo>
                    <a:pt x="9355" y="0"/>
                    <a:pt x="9015" y="0"/>
                    <a:pt x="884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6" name="Google Shape;3361;p59"/>
            <p:cNvSpPr/>
            <p:nvPr/>
          </p:nvSpPr>
          <p:spPr>
            <a:xfrm rot="18279205">
              <a:off x="742424" y="415969"/>
              <a:ext cx="66773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9517" y="0"/>
                  </a:moveTo>
                  <a:cubicBezTo>
                    <a:pt x="910" y="0"/>
                    <a:pt x="-2971" y="11782"/>
                    <a:pt x="2598" y="18458"/>
                  </a:cubicBezTo>
                  <a:cubicBezTo>
                    <a:pt x="4623" y="20618"/>
                    <a:pt x="6985" y="21600"/>
                    <a:pt x="9348" y="21600"/>
                  </a:cubicBezTo>
                  <a:cubicBezTo>
                    <a:pt x="14073" y="21600"/>
                    <a:pt x="18629" y="17280"/>
                    <a:pt x="18629" y="10407"/>
                  </a:cubicBezTo>
                  <a:cubicBezTo>
                    <a:pt x="18629" y="4516"/>
                    <a:pt x="14579" y="0"/>
                    <a:pt x="9517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7" name="Google Shape;3362;p59"/>
            <p:cNvSpPr/>
            <p:nvPr/>
          </p:nvSpPr>
          <p:spPr>
            <a:xfrm rot="18279205">
              <a:off x="1009345" y="771496"/>
              <a:ext cx="66457" cy="66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978"/>
                    <a:pt x="2679" y="18458"/>
                  </a:cubicBezTo>
                  <a:cubicBezTo>
                    <a:pt x="4535" y="20618"/>
                    <a:pt x="6897" y="21600"/>
                    <a:pt x="9091" y="21600"/>
                  </a:cubicBezTo>
                  <a:cubicBezTo>
                    <a:pt x="13816" y="21600"/>
                    <a:pt x="18541" y="17476"/>
                    <a:pt x="18541" y="11193"/>
                  </a:cubicBezTo>
                  <a:cubicBezTo>
                    <a:pt x="18541" y="5302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8" name="Google Shape;3363;p59"/>
            <p:cNvSpPr/>
            <p:nvPr/>
          </p:nvSpPr>
          <p:spPr>
            <a:xfrm rot="18279205">
              <a:off x="2167951" y="1572054"/>
              <a:ext cx="66457" cy="6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870"/>
                    <a:pt x="2679" y="18486"/>
                  </a:cubicBezTo>
                  <a:cubicBezTo>
                    <a:pt x="4535" y="20627"/>
                    <a:pt x="6897" y="21600"/>
                    <a:pt x="9091" y="21600"/>
                  </a:cubicBezTo>
                  <a:cubicBezTo>
                    <a:pt x="13816" y="21600"/>
                    <a:pt x="18541" y="17319"/>
                    <a:pt x="18541" y="11286"/>
                  </a:cubicBezTo>
                  <a:cubicBezTo>
                    <a:pt x="18541" y="4670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09" name="Google Shape;3364;p59"/>
            <p:cNvSpPr/>
            <p:nvPr/>
          </p:nvSpPr>
          <p:spPr>
            <a:xfrm rot="18279205">
              <a:off x="510305" y="255825"/>
              <a:ext cx="66774" cy="6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1600" fill="norm" stroke="1" extrusionOk="0">
                  <a:moveTo>
                    <a:pt x="10360" y="0"/>
                  </a:moveTo>
                  <a:cubicBezTo>
                    <a:pt x="10023" y="0"/>
                    <a:pt x="9685" y="0"/>
                    <a:pt x="9517" y="198"/>
                  </a:cubicBezTo>
                  <a:cubicBezTo>
                    <a:pt x="910" y="198"/>
                    <a:pt x="-2971" y="11494"/>
                    <a:pt x="2598" y="18033"/>
                  </a:cubicBezTo>
                  <a:cubicBezTo>
                    <a:pt x="4623" y="20609"/>
                    <a:pt x="7154" y="21600"/>
                    <a:pt x="9348" y="21600"/>
                  </a:cubicBezTo>
                  <a:cubicBezTo>
                    <a:pt x="14242" y="21600"/>
                    <a:pt x="18629" y="17042"/>
                    <a:pt x="18629" y="10701"/>
                  </a:cubicBezTo>
                  <a:cubicBezTo>
                    <a:pt x="18629" y="5152"/>
                    <a:pt x="15085" y="0"/>
                    <a:pt x="1036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0" name="Google Shape;3365;p59"/>
            <p:cNvSpPr/>
            <p:nvPr/>
          </p:nvSpPr>
          <p:spPr>
            <a:xfrm rot="18279205">
              <a:off x="1936332" y="1412254"/>
              <a:ext cx="66457" cy="6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9428" y="0"/>
                  </a:moveTo>
                  <a:cubicBezTo>
                    <a:pt x="991" y="0"/>
                    <a:pt x="-3059" y="11389"/>
                    <a:pt x="2679" y="18655"/>
                  </a:cubicBezTo>
                  <a:cubicBezTo>
                    <a:pt x="4535" y="20815"/>
                    <a:pt x="6729" y="21600"/>
                    <a:pt x="9091" y="21600"/>
                  </a:cubicBezTo>
                  <a:cubicBezTo>
                    <a:pt x="13816" y="21600"/>
                    <a:pt x="18541" y="17476"/>
                    <a:pt x="18541" y="10604"/>
                  </a:cubicBezTo>
                  <a:cubicBezTo>
                    <a:pt x="18541" y="4713"/>
                    <a:pt x="14660" y="0"/>
                    <a:pt x="9428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12" name="Google Shape;3366;p59"/>
          <p:cNvSpPr/>
          <p:nvPr/>
        </p:nvSpPr>
        <p:spPr>
          <a:xfrm>
            <a:off x="10543878" y="2523607"/>
            <a:ext cx="4139666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6" name="Google Shape;3367;p59"/>
          <p:cNvGrpSpPr/>
          <p:nvPr/>
        </p:nvGrpSpPr>
        <p:grpSpPr>
          <a:xfrm>
            <a:off x="5139041" y="10491845"/>
            <a:ext cx="1311264" cy="1515763"/>
            <a:chOff x="0" y="0"/>
            <a:chExt cx="1311262" cy="1515761"/>
          </a:xfrm>
        </p:grpSpPr>
        <p:sp>
          <p:nvSpPr>
            <p:cNvPr id="413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4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5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0" name="Google Shape;3371;p59"/>
          <p:cNvGrpSpPr/>
          <p:nvPr/>
        </p:nvGrpSpPr>
        <p:grpSpPr>
          <a:xfrm>
            <a:off x="20936729" y="7644086"/>
            <a:ext cx="1362683" cy="1442670"/>
            <a:chOff x="0" y="0"/>
            <a:chExt cx="1362681" cy="1442669"/>
          </a:xfrm>
        </p:grpSpPr>
        <p:sp>
          <p:nvSpPr>
            <p:cNvPr id="417" name="Google Shape;3372;p59"/>
            <p:cNvSpPr/>
            <p:nvPr/>
          </p:nvSpPr>
          <p:spPr>
            <a:xfrm rot="4315305">
              <a:off x="49467" y="958370"/>
              <a:ext cx="437725" cy="421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8" name="Google Shape;3373;p59"/>
            <p:cNvSpPr/>
            <p:nvPr/>
          </p:nvSpPr>
          <p:spPr>
            <a:xfrm rot="4315225">
              <a:off x="464774" y="3113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9" name="Google Shape;3374;p59"/>
            <p:cNvSpPr/>
            <p:nvPr/>
          </p:nvSpPr>
          <p:spPr>
            <a:xfrm rot="4315225">
              <a:off x="1059751" y="626075"/>
              <a:ext cx="263938" cy="27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4" name="Google Shape;3367;p59"/>
          <p:cNvGrpSpPr/>
          <p:nvPr/>
        </p:nvGrpSpPr>
        <p:grpSpPr>
          <a:xfrm>
            <a:off x="17387947" y="10660205"/>
            <a:ext cx="1311264" cy="1515763"/>
            <a:chOff x="0" y="0"/>
            <a:chExt cx="1311262" cy="1515761"/>
          </a:xfrm>
        </p:grpSpPr>
        <p:sp>
          <p:nvSpPr>
            <p:cNvPr id="421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2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3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28" name="Google Shape;3367;p59"/>
          <p:cNvGrpSpPr/>
          <p:nvPr/>
        </p:nvGrpSpPr>
        <p:grpSpPr>
          <a:xfrm>
            <a:off x="6944686" y="997461"/>
            <a:ext cx="1311263" cy="1515762"/>
            <a:chOff x="0" y="0"/>
            <a:chExt cx="1311262" cy="1515761"/>
          </a:xfrm>
        </p:grpSpPr>
        <p:sp>
          <p:nvSpPr>
            <p:cNvPr id="425" name="Google Shape;3368;p59"/>
            <p:cNvSpPr/>
            <p:nvPr/>
          </p:nvSpPr>
          <p:spPr>
            <a:xfrm rot="14520909">
              <a:off x="803536" y="81374"/>
              <a:ext cx="437721" cy="421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600" fill="norm" stroke="1" extrusionOk="0">
                  <a:moveTo>
                    <a:pt x="9076" y="0"/>
                  </a:moveTo>
                  <a:cubicBezTo>
                    <a:pt x="8508" y="0"/>
                    <a:pt x="8026" y="400"/>
                    <a:pt x="7847" y="979"/>
                  </a:cubicBezTo>
                  <a:cubicBezTo>
                    <a:pt x="7569" y="1859"/>
                    <a:pt x="7408" y="2743"/>
                    <a:pt x="7408" y="3623"/>
                  </a:cubicBezTo>
                  <a:cubicBezTo>
                    <a:pt x="7369" y="4927"/>
                    <a:pt x="7569" y="6226"/>
                    <a:pt x="7647" y="7530"/>
                  </a:cubicBezTo>
                  <a:cubicBezTo>
                    <a:pt x="7686" y="8078"/>
                    <a:pt x="7765" y="8622"/>
                    <a:pt x="7804" y="9378"/>
                  </a:cubicBezTo>
                  <a:lnTo>
                    <a:pt x="6415" y="8958"/>
                  </a:lnTo>
                  <a:cubicBezTo>
                    <a:pt x="4908" y="8497"/>
                    <a:pt x="3479" y="8032"/>
                    <a:pt x="1969" y="7613"/>
                  </a:cubicBezTo>
                  <a:cubicBezTo>
                    <a:pt x="1729" y="7519"/>
                    <a:pt x="1494" y="7473"/>
                    <a:pt x="1236" y="7473"/>
                  </a:cubicBezTo>
                  <a:cubicBezTo>
                    <a:pt x="1151" y="7473"/>
                    <a:pt x="1065" y="7477"/>
                    <a:pt x="976" y="7488"/>
                  </a:cubicBezTo>
                  <a:cubicBezTo>
                    <a:pt x="619" y="7572"/>
                    <a:pt x="301" y="7783"/>
                    <a:pt x="104" y="8078"/>
                  </a:cubicBezTo>
                  <a:cubicBezTo>
                    <a:pt x="-135" y="8497"/>
                    <a:pt x="61" y="9041"/>
                    <a:pt x="461" y="9253"/>
                  </a:cubicBezTo>
                  <a:cubicBezTo>
                    <a:pt x="819" y="9461"/>
                    <a:pt x="1215" y="9631"/>
                    <a:pt x="1611" y="9755"/>
                  </a:cubicBezTo>
                  <a:cubicBezTo>
                    <a:pt x="3079" y="10133"/>
                    <a:pt x="4511" y="10511"/>
                    <a:pt x="5940" y="10889"/>
                  </a:cubicBezTo>
                  <a:cubicBezTo>
                    <a:pt x="6415" y="11017"/>
                    <a:pt x="6894" y="11183"/>
                    <a:pt x="7569" y="11437"/>
                  </a:cubicBezTo>
                  <a:cubicBezTo>
                    <a:pt x="7129" y="11939"/>
                    <a:pt x="6854" y="12275"/>
                    <a:pt x="6615" y="12612"/>
                  </a:cubicBezTo>
                  <a:cubicBezTo>
                    <a:pt x="5583" y="14040"/>
                    <a:pt x="4511" y="15426"/>
                    <a:pt x="3597" y="16938"/>
                  </a:cubicBezTo>
                  <a:cubicBezTo>
                    <a:pt x="3240" y="17610"/>
                    <a:pt x="3079" y="18324"/>
                    <a:pt x="3122" y="19125"/>
                  </a:cubicBezTo>
                  <a:cubicBezTo>
                    <a:pt x="3122" y="19813"/>
                    <a:pt x="3544" y="20202"/>
                    <a:pt x="4076" y="20202"/>
                  </a:cubicBezTo>
                  <a:cubicBezTo>
                    <a:pt x="4290" y="20202"/>
                    <a:pt x="4519" y="20138"/>
                    <a:pt x="4747" y="20006"/>
                  </a:cubicBezTo>
                  <a:cubicBezTo>
                    <a:pt x="5147" y="19798"/>
                    <a:pt x="5461" y="19503"/>
                    <a:pt x="5701" y="19125"/>
                  </a:cubicBezTo>
                  <a:cubicBezTo>
                    <a:pt x="6654" y="17652"/>
                    <a:pt x="7569" y="16140"/>
                    <a:pt x="8479" y="14629"/>
                  </a:cubicBezTo>
                  <a:cubicBezTo>
                    <a:pt x="8719" y="14210"/>
                    <a:pt x="8958" y="13832"/>
                    <a:pt x="9315" y="13159"/>
                  </a:cubicBezTo>
                  <a:cubicBezTo>
                    <a:pt x="9554" y="13832"/>
                    <a:pt x="9711" y="14210"/>
                    <a:pt x="9829" y="14546"/>
                  </a:cubicBezTo>
                  <a:cubicBezTo>
                    <a:pt x="10386" y="16647"/>
                    <a:pt x="11183" y="18619"/>
                    <a:pt x="12215" y="20512"/>
                  </a:cubicBezTo>
                  <a:cubicBezTo>
                    <a:pt x="12683" y="21237"/>
                    <a:pt x="13222" y="21600"/>
                    <a:pt x="13722" y="21600"/>
                  </a:cubicBezTo>
                  <a:cubicBezTo>
                    <a:pt x="13858" y="21600"/>
                    <a:pt x="13994" y="21574"/>
                    <a:pt x="14119" y="21517"/>
                  </a:cubicBezTo>
                  <a:cubicBezTo>
                    <a:pt x="14676" y="21268"/>
                    <a:pt x="14954" y="20678"/>
                    <a:pt x="14676" y="19503"/>
                  </a:cubicBezTo>
                  <a:cubicBezTo>
                    <a:pt x="14319" y="17822"/>
                    <a:pt x="13761" y="16140"/>
                    <a:pt x="13326" y="14463"/>
                  </a:cubicBezTo>
                  <a:cubicBezTo>
                    <a:pt x="13208" y="14127"/>
                    <a:pt x="13086" y="13749"/>
                    <a:pt x="12929" y="13243"/>
                  </a:cubicBezTo>
                  <a:cubicBezTo>
                    <a:pt x="13565" y="13326"/>
                    <a:pt x="14001" y="13367"/>
                    <a:pt x="14397" y="13413"/>
                  </a:cubicBezTo>
                  <a:cubicBezTo>
                    <a:pt x="15629" y="13537"/>
                    <a:pt x="16858" y="13704"/>
                    <a:pt x="18090" y="13704"/>
                  </a:cubicBezTo>
                  <a:cubicBezTo>
                    <a:pt x="18883" y="13704"/>
                    <a:pt x="19679" y="13579"/>
                    <a:pt x="20472" y="13284"/>
                  </a:cubicBezTo>
                  <a:cubicBezTo>
                    <a:pt x="21308" y="13031"/>
                    <a:pt x="21465" y="11856"/>
                    <a:pt x="20711" y="11395"/>
                  </a:cubicBezTo>
                  <a:cubicBezTo>
                    <a:pt x="20233" y="11017"/>
                    <a:pt x="19640" y="10806"/>
                    <a:pt x="19083" y="10723"/>
                  </a:cubicBezTo>
                  <a:cubicBezTo>
                    <a:pt x="17376" y="10511"/>
                    <a:pt x="15669" y="10345"/>
                    <a:pt x="14001" y="10175"/>
                  </a:cubicBezTo>
                  <a:lnTo>
                    <a:pt x="12969" y="10050"/>
                  </a:lnTo>
                  <a:cubicBezTo>
                    <a:pt x="13565" y="9506"/>
                    <a:pt x="14001" y="9083"/>
                    <a:pt x="14397" y="8663"/>
                  </a:cubicBezTo>
                  <a:cubicBezTo>
                    <a:pt x="15986" y="7235"/>
                    <a:pt x="17376" y="5599"/>
                    <a:pt x="18569" y="3793"/>
                  </a:cubicBezTo>
                  <a:cubicBezTo>
                    <a:pt x="18844" y="3370"/>
                    <a:pt x="19044" y="2909"/>
                    <a:pt x="19161" y="2448"/>
                  </a:cubicBezTo>
                  <a:cubicBezTo>
                    <a:pt x="19479" y="1481"/>
                    <a:pt x="18769" y="548"/>
                    <a:pt x="17886" y="548"/>
                  </a:cubicBezTo>
                  <a:cubicBezTo>
                    <a:pt x="17772" y="548"/>
                    <a:pt x="17654" y="567"/>
                    <a:pt x="17533" y="601"/>
                  </a:cubicBezTo>
                  <a:cubicBezTo>
                    <a:pt x="16940" y="684"/>
                    <a:pt x="16383" y="933"/>
                    <a:pt x="15908" y="1315"/>
                  </a:cubicBezTo>
                  <a:cubicBezTo>
                    <a:pt x="14436" y="2656"/>
                    <a:pt x="13008" y="4084"/>
                    <a:pt x="11579" y="5471"/>
                  </a:cubicBezTo>
                  <a:cubicBezTo>
                    <a:pt x="11340" y="5682"/>
                    <a:pt x="11101" y="5936"/>
                    <a:pt x="10904" y="6143"/>
                  </a:cubicBezTo>
                  <a:lnTo>
                    <a:pt x="10586" y="6060"/>
                  </a:lnTo>
                  <a:cubicBezTo>
                    <a:pt x="10586" y="5346"/>
                    <a:pt x="10586" y="4632"/>
                    <a:pt x="10547" y="3960"/>
                  </a:cubicBezTo>
                  <a:cubicBezTo>
                    <a:pt x="10504" y="3075"/>
                    <a:pt x="10465" y="2154"/>
                    <a:pt x="10347" y="1269"/>
                  </a:cubicBezTo>
                  <a:cubicBezTo>
                    <a:pt x="10229" y="642"/>
                    <a:pt x="9951" y="53"/>
                    <a:pt x="9236" y="11"/>
                  </a:cubicBezTo>
                  <a:cubicBezTo>
                    <a:pt x="9183" y="4"/>
                    <a:pt x="9126" y="0"/>
                    <a:pt x="907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6" name="Google Shape;3369;p59"/>
            <p:cNvSpPr/>
            <p:nvPr/>
          </p:nvSpPr>
          <p:spPr>
            <a:xfrm rot="14520829">
              <a:off x="739179" y="1198293"/>
              <a:ext cx="263936" cy="273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7" name="Google Shape;3370;p59"/>
            <p:cNvSpPr/>
            <p:nvPr/>
          </p:nvSpPr>
          <p:spPr>
            <a:xfrm rot="14520829">
              <a:off x="50724" y="714590"/>
              <a:ext cx="263936" cy="27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6" h="21600" fill="norm" stroke="1" extrusionOk="0">
                  <a:moveTo>
                    <a:pt x="9971" y="0"/>
                  </a:moveTo>
                  <a:cubicBezTo>
                    <a:pt x="9506" y="0"/>
                    <a:pt x="9033" y="281"/>
                    <a:pt x="8847" y="850"/>
                  </a:cubicBezTo>
                  <a:cubicBezTo>
                    <a:pt x="8847" y="3019"/>
                    <a:pt x="8847" y="5289"/>
                    <a:pt x="8940" y="7466"/>
                  </a:cubicBezTo>
                  <a:cubicBezTo>
                    <a:pt x="7530" y="6140"/>
                    <a:pt x="6026" y="5009"/>
                    <a:pt x="4531" y="3878"/>
                  </a:cubicBezTo>
                  <a:cubicBezTo>
                    <a:pt x="4353" y="3784"/>
                    <a:pt x="4159" y="3742"/>
                    <a:pt x="3973" y="3742"/>
                  </a:cubicBezTo>
                  <a:cubicBezTo>
                    <a:pt x="3542" y="3742"/>
                    <a:pt x="3129" y="3954"/>
                    <a:pt x="2934" y="4346"/>
                  </a:cubicBezTo>
                  <a:cubicBezTo>
                    <a:pt x="2647" y="4915"/>
                    <a:pt x="2833" y="5579"/>
                    <a:pt x="3306" y="5953"/>
                  </a:cubicBezTo>
                  <a:cubicBezTo>
                    <a:pt x="5283" y="7466"/>
                    <a:pt x="6972" y="9167"/>
                    <a:pt x="8569" y="11064"/>
                  </a:cubicBezTo>
                  <a:cubicBezTo>
                    <a:pt x="6026" y="11251"/>
                    <a:pt x="3399" y="11718"/>
                    <a:pt x="958" y="12195"/>
                  </a:cubicBezTo>
                  <a:cubicBezTo>
                    <a:pt x="-639" y="12458"/>
                    <a:pt x="-56" y="14678"/>
                    <a:pt x="1363" y="14678"/>
                  </a:cubicBezTo>
                  <a:cubicBezTo>
                    <a:pt x="1448" y="14678"/>
                    <a:pt x="1532" y="14669"/>
                    <a:pt x="1616" y="14652"/>
                  </a:cubicBezTo>
                  <a:cubicBezTo>
                    <a:pt x="3686" y="14372"/>
                    <a:pt x="5840" y="14083"/>
                    <a:pt x="8003" y="13895"/>
                  </a:cubicBezTo>
                  <a:cubicBezTo>
                    <a:pt x="7344" y="14839"/>
                    <a:pt x="6685" y="15690"/>
                    <a:pt x="6026" y="16642"/>
                  </a:cubicBezTo>
                  <a:cubicBezTo>
                    <a:pt x="5181" y="17773"/>
                    <a:pt x="3779" y="19100"/>
                    <a:pt x="4058" y="20605"/>
                  </a:cubicBezTo>
                  <a:cubicBezTo>
                    <a:pt x="4151" y="20894"/>
                    <a:pt x="4429" y="21175"/>
                    <a:pt x="4810" y="21175"/>
                  </a:cubicBezTo>
                  <a:cubicBezTo>
                    <a:pt x="6313" y="21175"/>
                    <a:pt x="7344" y="19287"/>
                    <a:pt x="8189" y="18147"/>
                  </a:cubicBezTo>
                  <a:cubicBezTo>
                    <a:pt x="8476" y="17773"/>
                    <a:pt x="8847" y="17297"/>
                    <a:pt x="9126" y="16829"/>
                  </a:cubicBezTo>
                  <a:cubicBezTo>
                    <a:pt x="9126" y="18343"/>
                    <a:pt x="8940" y="20044"/>
                    <a:pt x="9785" y="21175"/>
                  </a:cubicBezTo>
                  <a:cubicBezTo>
                    <a:pt x="9971" y="21464"/>
                    <a:pt x="10283" y="21600"/>
                    <a:pt x="10571" y="21600"/>
                  </a:cubicBezTo>
                  <a:cubicBezTo>
                    <a:pt x="10866" y="21600"/>
                    <a:pt x="11145" y="21464"/>
                    <a:pt x="11289" y="21175"/>
                  </a:cubicBezTo>
                  <a:cubicBezTo>
                    <a:pt x="12226" y="19857"/>
                    <a:pt x="11762" y="18054"/>
                    <a:pt x="11762" y="16447"/>
                  </a:cubicBezTo>
                  <a:lnTo>
                    <a:pt x="11762" y="15316"/>
                  </a:lnTo>
                  <a:lnTo>
                    <a:pt x="11855" y="15503"/>
                  </a:lnTo>
                  <a:cubicBezTo>
                    <a:pt x="12319" y="16166"/>
                    <a:pt x="12699" y="16829"/>
                    <a:pt x="13451" y="17016"/>
                  </a:cubicBezTo>
                  <a:cubicBezTo>
                    <a:pt x="13553" y="17050"/>
                    <a:pt x="13646" y="17067"/>
                    <a:pt x="13747" y="17067"/>
                  </a:cubicBezTo>
                  <a:cubicBezTo>
                    <a:pt x="14203" y="17067"/>
                    <a:pt x="14609" y="16727"/>
                    <a:pt x="14761" y="16260"/>
                  </a:cubicBezTo>
                  <a:cubicBezTo>
                    <a:pt x="14862" y="15503"/>
                    <a:pt x="14575" y="14746"/>
                    <a:pt x="14110" y="14083"/>
                  </a:cubicBezTo>
                  <a:cubicBezTo>
                    <a:pt x="14017" y="13895"/>
                    <a:pt x="13916" y="13802"/>
                    <a:pt x="13823" y="13615"/>
                  </a:cubicBezTo>
                  <a:lnTo>
                    <a:pt x="15512" y="13521"/>
                  </a:lnTo>
                  <a:cubicBezTo>
                    <a:pt x="15985" y="13521"/>
                    <a:pt x="16526" y="13538"/>
                    <a:pt x="17084" y="13538"/>
                  </a:cubicBezTo>
                  <a:cubicBezTo>
                    <a:pt x="18199" y="13538"/>
                    <a:pt x="19364" y="13453"/>
                    <a:pt x="20116" y="12951"/>
                  </a:cubicBezTo>
                  <a:cubicBezTo>
                    <a:pt x="20961" y="12569"/>
                    <a:pt x="20868" y="11344"/>
                    <a:pt x="20023" y="11064"/>
                  </a:cubicBezTo>
                  <a:cubicBezTo>
                    <a:pt x="19364" y="10681"/>
                    <a:pt x="18613" y="10494"/>
                    <a:pt x="17768" y="10494"/>
                  </a:cubicBezTo>
                  <a:cubicBezTo>
                    <a:pt x="17269" y="10494"/>
                    <a:pt x="16729" y="10451"/>
                    <a:pt x="16171" y="10451"/>
                  </a:cubicBezTo>
                  <a:cubicBezTo>
                    <a:pt x="15893" y="10451"/>
                    <a:pt x="15614" y="10460"/>
                    <a:pt x="15327" y="10494"/>
                  </a:cubicBezTo>
                  <a:cubicBezTo>
                    <a:pt x="14904" y="10536"/>
                    <a:pt x="14549" y="10536"/>
                    <a:pt x="14212" y="10536"/>
                  </a:cubicBezTo>
                  <a:cubicBezTo>
                    <a:pt x="13874" y="10536"/>
                    <a:pt x="13544" y="10536"/>
                    <a:pt x="13164" y="10587"/>
                  </a:cubicBezTo>
                  <a:cubicBezTo>
                    <a:pt x="14017" y="9167"/>
                    <a:pt x="14862" y="7654"/>
                    <a:pt x="15614" y="6140"/>
                  </a:cubicBezTo>
                  <a:cubicBezTo>
                    <a:pt x="16121" y="5238"/>
                    <a:pt x="15318" y="4380"/>
                    <a:pt x="14516" y="4380"/>
                  </a:cubicBezTo>
                  <a:cubicBezTo>
                    <a:pt x="14152" y="4380"/>
                    <a:pt x="13781" y="4558"/>
                    <a:pt x="13544" y="5009"/>
                  </a:cubicBezTo>
                  <a:cubicBezTo>
                    <a:pt x="12792" y="6335"/>
                    <a:pt x="12133" y="7466"/>
                    <a:pt x="11475" y="8597"/>
                  </a:cubicBezTo>
                  <a:cubicBezTo>
                    <a:pt x="11289" y="6046"/>
                    <a:pt x="11196" y="3402"/>
                    <a:pt x="11103" y="850"/>
                  </a:cubicBezTo>
                  <a:cubicBezTo>
                    <a:pt x="10917" y="281"/>
                    <a:pt x="10444" y="0"/>
                    <a:pt x="99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29" name="IMG_0948.png" descr="IMG_0948.png"/>
          <p:cNvPicPr>
            <a:picLocks noChangeAspect="1"/>
          </p:cNvPicPr>
          <p:nvPr/>
        </p:nvPicPr>
        <p:blipFill>
          <a:blip r:embed="rId2">
            <a:extLst/>
          </a:blip>
          <a:srcRect l="14211" t="15552" r="2080" b="7940"/>
          <a:stretch>
            <a:fillRect/>
          </a:stretch>
        </p:blipFill>
        <p:spPr>
          <a:xfrm>
            <a:off x="19931137" y="3723147"/>
            <a:ext cx="2532752" cy="2001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0" y="0"/>
                </a:moveTo>
                <a:cubicBezTo>
                  <a:pt x="14208" y="0"/>
                  <a:pt x="14218" y="53"/>
                  <a:pt x="14311" y="204"/>
                </a:cubicBezTo>
                <a:cubicBezTo>
                  <a:pt x="14371" y="302"/>
                  <a:pt x="14375" y="292"/>
                  <a:pt x="14351" y="136"/>
                </a:cubicBezTo>
                <a:cubicBezTo>
                  <a:pt x="14339" y="60"/>
                  <a:pt x="14305" y="0"/>
                  <a:pt x="14270" y="0"/>
                </a:cubicBezTo>
                <a:close/>
                <a:moveTo>
                  <a:pt x="13090" y="166"/>
                </a:moveTo>
                <a:cubicBezTo>
                  <a:pt x="13066" y="166"/>
                  <a:pt x="13014" y="192"/>
                  <a:pt x="12978" y="221"/>
                </a:cubicBezTo>
                <a:cubicBezTo>
                  <a:pt x="12942" y="251"/>
                  <a:pt x="12934" y="277"/>
                  <a:pt x="12958" y="277"/>
                </a:cubicBezTo>
                <a:cubicBezTo>
                  <a:pt x="12983" y="277"/>
                  <a:pt x="13034" y="251"/>
                  <a:pt x="13070" y="221"/>
                </a:cubicBezTo>
                <a:cubicBezTo>
                  <a:pt x="13107" y="192"/>
                  <a:pt x="13114" y="166"/>
                  <a:pt x="13090" y="166"/>
                </a:cubicBezTo>
                <a:close/>
                <a:moveTo>
                  <a:pt x="13438" y="192"/>
                </a:moveTo>
                <a:cubicBezTo>
                  <a:pt x="13423" y="201"/>
                  <a:pt x="13402" y="227"/>
                  <a:pt x="13364" y="285"/>
                </a:cubicBezTo>
                <a:cubicBezTo>
                  <a:pt x="13310" y="369"/>
                  <a:pt x="13220" y="443"/>
                  <a:pt x="13168" y="443"/>
                </a:cubicBezTo>
                <a:cubicBezTo>
                  <a:pt x="13116" y="443"/>
                  <a:pt x="13064" y="467"/>
                  <a:pt x="13049" y="498"/>
                </a:cubicBezTo>
                <a:cubicBezTo>
                  <a:pt x="13033" y="530"/>
                  <a:pt x="13075" y="554"/>
                  <a:pt x="13148" y="554"/>
                </a:cubicBezTo>
                <a:cubicBezTo>
                  <a:pt x="13291" y="554"/>
                  <a:pt x="13464" y="376"/>
                  <a:pt x="13462" y="234"/>
                </a:cubicBezTo>
                <a:cubicBezTo>
                  <a:pt x="13461" y="198"/>
                  <a:pt x="13454" y="183"/>
                  <a:pt x="13438" y="192"/>
                </a:cubicBezTo>
                <a:close/>
                <a:moveTo>
                  <a:pt x="14030" y="221"/>
                </a:moveTo>
                <a:cubicBezTo>
                  <a:pt x="13954" y="221"/>
                  <a:pt x="13991" y="338"/>
                  <a:pt x="14118" y="498"/>
                </a:cubicBezTo>
                <a:cubicBezTo>
                  <a:pt x="14238" y="647"/>
                  <a:pt x="14426" y="734"/>
                  <a:pt x="14365" y="609"/>
                </a:cubicBezTo>
                <a:cubicBezTo>
                  <a:pt x="14350" y="579"/>
                  <a:pt x="14298" y="554"/>
                  <a:pt x="14250" y="554"/>
                </a:cubicBezTo>
                <a:cubicBezTo>
                  <a:pt x="14192" y="554"/>
                  <a:pt x="14145" y="492"/>
                  <a:pt x="14115" y="383"/>
                </a:cubicBezTo>
                <a:cubicBezTo>
                  <a:pt x="14090" y="292"/>
                  <a:pt x="14052" y="221"/>
                  <a:pt x="14030" y="221"/>
                </a:cubicBezTo>
                <a:close/>
                <a:moveTo>
                  <a:pt x="14517" y="281"/>
                </a:moveTo>
                <a:cubicBezTo>
                  <a:pt x="14502" y="280"/>
                  <a:pt x="14486" y="286"/>
                  <a:pt x="14470" y="294"/>
                </a:cubicBezTo>
                <a:cubicBezTo>
                  <a:pt x="14435" y="311"/>
                  <a:pt x="14442" y="322"/>
                  <a:pt x="14493" y="324"/>
                </a:cubicBezTo>
                <a:cubicBezTo>
                  <a:pt x="14539" y="327"/>
                  <a:pt x="14565" y="316"/>
                  <a:pt x="14551" y="298"/>
                </a:cubicBezTo>
                <a:cubicBezTo>
                  <a:pt x="14544" y="289"/>
                  <a:pt x="14533" y="282"/>
                  <a:pt x="14517" y="281"/>
                </a:cubicBezTo>
                <a:close/>
                <a:moveTo>
                  <a:pt x="14943" y="460"/>
                </a:moveTo>
                <a:cubicBezTo>
                  <a:pt x="14785" y="481"/>
                  <a:pt x="14561" y="628"/>
                  <a:pt x="14537" y="724"/>
                </a:cubicBezTo>
                <a:cubicBezTo>
                  <a:pt x="14525" y="774"/>
                  <a:pt x="14477" y="856"/>
                  <a:pt x="14429" y="911"/>
                </a:cubicBezTo>
                <a:cubicBezTo>
                  <a:pt x="14382" y="965"/>
                  <a:pt x="14345" y="1058"/>
                  <a:pt x="14345" y="1116"/>
                </a:cubicBezTo>
                <a:cubicBezTo>
                  <a:pt x="14345" y="1174"/>
                  <a:pt x="14295" y="1304"/>
                  <a:pt x="14233" y="1405"/>
                </a:cubicBezTo>
                <a:cubicBezTo>
                  <a:pt x="14172" y="1506"/>
                  <a:pt x="14115" y="1678"/>
                  <a:pt x="14108" y="1780"/>
                </a:cubicBezTo>
                <a:cubicBezTo>
                  <a:pt x="14100" y="1882"/>
                  <a:pt x="14059" y="2053"/>
                  <a:pt x="14020" y="2167"/>
                </a:cubicBezTo>
                <a:cubicBezTo>
                  <a:pt x="13954" y="2364"/>
                  <a:pt x="13944" y="2371"/>
                  <a:pt x="13827" y="2312"/>
                </a:cubicBezTo>
                <a:cubicBezTo>
                  <a:pt x="13521" y="2160"/>
                  <a:pt x="13211" y="2255"/>
                  <a:pt x="13259" y="2487"/>
                </a:cubicBezTo>
                <a:cubicBezTo>
                  <a:pt x="13287" y="2622"/>
                  <a:pt x="13167" y="2757"/>
                  <a:pt x="13134" y="2627"/>
                </a:cubicBezTo>
                <a:cubicBezTo>
                  <a:pt x="13121" y="2578"/>
                  <a:pt x="13101" y="2499"/>
                  <a:pt x="13090" y="2453"/>
                </a:cubicBezTo>
                <a:cubicBezTo>
                  <a:pt x="13050" y="2295"/>
                  <a:pt x="12974" y="2373"/>
                  <a:pt x="12989" y="2555"/>
                </a:cubicBezTo>
                <a:cubicBezTo>
                  <a:pt x="13002" y="2724"/>
                  <a:pt x="12994" y="2738"/>
                  <a:pt x="12863" y="2738"/>
                </a:cubicBezTo>
                <a:cubicBezTo>
                  <a:pt x="12786" y="2738"/>
                  <a:pt x="12710" y="2747"/>
                  <a:pt x="12694" y="2768"/>
                </a:cubicBezTo>
                <a:cubicBezTo>
                  <a:pt x="12660" y="2810"/>
                  <a:pt x="12235" y="2290"/>
                  <a:pt x="12235" y="2206"/>
                </a:cubicBezTo>
                <a:cubicBezTo>
                  <a:pt x="12235" y="2118"/>
                  <a:pt x="12057" y="1927"/>
                  <a:pt x="12011" y="1963"/>
                </a:cubicBezTo>
                <a:cubicBezTo>
                  <a:pt x="11987" y="1981"/>
                  <a:pt x="11958" y="1955"/>
                  <a:pt x="11944" y="1908"/>
                </a:cubicBezTo>
                <a:cubicBezTo>
                  <a:pt x="11911" y="1800"/>
                  <a:pt x="11839" y="1796"/>
                  <a:pt x="11839" y="1903"/>
                </a:cubicBezTo>
                <a:cubicBezTo>
                  <a:pt x="11839" y="2052"/>
                  <a:pt x="11764" y="2036"/>
                  <a:pt x="11666" y="1869"/>
                </a:cubicBezTo>
                <a:lnTo>
                  <a:pt x="11568" y="1708"/>
                </a:lnTo>
                <a:lnTo>
                  <a:pt x="11690" y="1567"/>
                </a:lnTo>
                <a:cubicBezTo>
                  <a:pt x="11791" y="1450"/>
                  <a:pt x="11800" y="1417"/>
                  <a:pt x="11748" y="1354"/>
                </a:cubicBezTo>
                <a:cubicBezTo>
                  <a:pt x="11619" y="1198"/>
                  <a:pt x="11304" y="1252"/>
                  <a:pt x="11223" y="1444"/>
                </a:cubicBezTo>
                <a:cubicBezTo>
                  <a:pt x="11182" y="1539"/>
                  <a:pt x="11193" y="1577"/>
                  <a:pt x="11291" y="1691"/>
                </a:cubicBezTo>
                <a:cubicBezTo>
                  <a:pt x="11386" y="1802"/>
                  <a:pt x="11399" y="1842"/>
                  <a:pt x="11355" y="1908"/>
                </a:cubicBezTo>
                <a:cubicBezTo>
                  <a:pt x="11326" y="1952"/>
                  <a:pt x="11274" y="1989"/>
                  <a:pt x="11240" y="1989"/>
                </a:cubicBezTo>
                <a:cubicBezTo>
                  <a:pt x="11206" y="1989"/>
                  <a:pt x="11113" y="2095"/>
                  <a:pt x="11037" y="2231"/>
                </a:cubicBezTo>
                <a:cubicBezTo>
                  <a:pt x="10929" y="2423"/>
                  <a:pt x="10890" y="2470"/>
                  <a:pt x="10845" y="2423"/>
                </a:cubicBezTo>
                <a:cubicBezTo>
                  <a:pt x="10774" y="2349"/>
                  <a:pt x="10767" y="2437"/>
                  <a:pt x="10838" y="2525"/>
                </a:cubicBezTo>
                <a:cubicBezTo>
                  <a:pt x="10911" y="2617"/>
                  <a:pt x="10884" y="3520"/>
                  <a:pt x="10804" y="3662"/>
                </a:cubicBezTo>
                <a:cubicBezTo>
                  <a:pt x="10752" y="3757"/>
                  <a:pt x="10690" y="3782"/>
                  <a:pt x="10392" y="3790"/>
                </a:cubicBezTo>
                <a:cubicBezTo>
                  <a:pt x="10101" y="3797"/>
                  <a:pt x="9998" y="3824"/>
                  <a:pt x="9790" y="3956"/>
                </a:cubicBezTo>
                <a:cubicBezTo>
                  <a:pt x="9479" y="4153"/>
                  <a:pt x="9422" y="4257"/>
                  <a:pt x="9533" y="4412"/>
                </a:cubicBezTo>
                <a:cubicBezTo>
                  <a:pt x="9598" y="4502"/>
                  <a:pt x="9597" y="4530"/>
                  <a:pt x="9549" y="4552"/>
                </a:cubicBezTo>
                <a:cubicBezTo>
                  <a:pt x="9515" y="4567"/>
                  <a:pt x="8825" y="4587"/>
                  <a:pt x="8011" y="4595"/>
                </a:cubicBezTo>
                <a:cubicBezTo>
                  <a:pt x="6595" y="4610"/>
                  <a:pt x="6527" y="4618"/>
                  <a:pt x="6411" y="4727"/>
                </a:cubicBezTo>
                <a:cubicBezTo>
                  <a:pt x="6129" y="4991"/>
                  <a:pt x="6107" y="5066"/>
                  <a:pt x="6083" y="6038"/>
                </a:cubicBezTo>
                <a:lnTo>
                  <a:pt x="6063" y="6933"/>
                </a:lnTo>
                <a:lnTo>
                  <a:pt x="5860" y="7167"/>
                </a:lnTo>
                <a:cubicBezTo>
                  <a:pt x="5749" y="7295"/>
                  <a:pt x="5650" y="7387"/>
                  <a:pt x="5634" y="7367"/>
                </a:cubicBezTo>
                <a:cubicBezTo>
                  <a:pt x="5618" y="7347"/>
                  <a:pt x="5603" y="7194"/>
                  <a:pt x="5603" y="7030"/>
                </a:cubicBezTo>
                <a:lnTo>
                  <a:pt x="5603" y="6732"/>
                </a:lnTo>
                <a:lnTo>
                  <a:pt x="5282" y="6754"/>
                </a:lnTo>
                <a:lnTo>
                  <a:pt x="4964" y="6766"/>
                </a:lnTo>
                <a:lnTo>
                  <a:pt x="4950" y="7001"/>
                </a:lnTo>
                <a:cubicBezTo>
                  <a:pt x="4935" y="7264"/>
                  <a:pt x="4871" y="7334"/>
                  <a:pt x="4724" y="7235"/>
                </a:cubicBezTo>
                <a:cubicBezTo>
                  <a:pt x="4656" y="7189"/>
                  <a:pt x="4632" y="7131"/>
                  <a:pt x="4646" y="7039"/>
                </a:cubicBezTo>
                <a:cubicBezTo>
                  <a:pt x="4681" y="6812"/>
                  <a:pt x="4623" y="6778"/>
                  <a:pt x="4213" y="6754"/>
                </a:cubicBezTo>
                <a:cubicBezTo>
                  <a:pt x="3697" y="6723"/>
                  <a:pt x="3522" y="6779"/>
                  <a:pt x="3493" y="6992"/>
                </a:cubicBezTo>
                <a:cubicBezTo>
                  <a:pt x="3472" y="7142"/>
                  <a:pt x="3456" y="7155"/>
                  <a:pt x="3239" y="7188"/>
                </a:cubicBezTo>
                <a:cubicBezTo>
                  <a:pt x="3110" y="7208"/>
                  <a:pt x="2979" y="7256"/>
                  <a:pt x="2952" y="7290"/>
                </a:cubicBezTo>
                <a:cubicBezTo>
                  <a:pt x="2920" y="7330"/>
                  <a:pt x="2891" y="7679"/>
                  <a:pt x="2877" y="8223"/>
                </a:cubicBezTo>
                <a:cubicBezTo>
                  <a:pt x="2857" y="9033"/>
                  <a:pt x="2852" y="9091"/>
                  <a:pt x="2773" y="9091"/>
                </a:cubicBezTo>
                <a:cubicBezTo>
                  <a:pt x="2694" y="9091"/>
                  <a:pt x="2691" y="9046"/>
                  <a:pt x="2698" y="8359"/>
                </a:cubicBezTo>
                <a:cubicBezTo>
                  <a:pt x="2704" y="7703"/>
                  <a:pt x="2695" y="7620"/>
                  <a:pt x="2624" y="7571"/>
                </a:cubicBezTo>
                <a:cubicBezTo>
                  <a:pt x="2400" y="7421"/>
                  <a:pt x="1203" y="7457"/>
                  <a:pt x="784" y="7627"/>
                </a:cubicBezTo>
                <a:lnTo>
                  <a:pt x="649" y="7686"/>
                </a:lnTo>
                <a:lnTo>
                  <a:pt x="622" y="8189"/>
                </a:lnTo>
                <a:cubicBezTo>
                  <a:pt x="609" y="8469"/>
                  <a:pt x="603" y="8774"/>
                  <a:pt x="608" y="8862"/>
                </a:cubicBezTo>
                <a:cubicBezTo>
                  <a:pt x="617" y="9017"/>
                  <a:pt x="608" y="9025"/>
                  <a:pt x="341" y="9100"/>
                </a:cubicBezTo>
                <a:cubicBezTo>
                  <a:pt x="129" y="9160"/>
                  <a:pt x="55" y="9212"/>
                  <a:pt x="20" y="9309"/>
                </a:cubicBezTo>
                <a:cubicBezTo>
                  <a:pt x="-13" y="9399"/>
                  <a:pt x="-6" y="9869"/>
                  <a:pt x="44" y="10944"/>
                </a:cubicBezTo>
                <a:cubicBezTo>
                  <a:pt x="84" y="11775"/>
                  <a:pt x="132" y="12881"/>
                  <a:pt x="155" y="13397"/>
                </a:cubicBezTo>
                <a:cubicBezTo>
                  <a:pt x="179" y="13914"/>
                  <a:pt x="211" y="14508"/>
                  <a:pt x="223" y="14721"/>
                </a:cubicBezTo>
                <a:cubicBezTo>
                  <a:pt x="235" y="14933"/>
                  <a:pt x="266" y="15579"/>
                  <a:pt x="291" y="16156"/>
                </a:cubicBezTo>
                <a:cubicBezTo>
                  <a:pt x="353" y="17594"/>
                  <a:pt x="359" y="17659"/>
                  <a:pt x="477" y="17693"/>
                </a:cubicBezTo>
                <a:cubicBezTo>
                  <a:pt x="1363" y="17946"/>
                  <a:pt x="1490" y="17963"/>
                  <a:pt x="2330" y="17944"/>
                </a:cubicBezTo>
                <a:lnTo>
                  <a:pt x="3168" y="17923"/>
                </a:lnTo>
                <a:lnTo>
                  <a:pt x="3341" y="18098"/>
                </a:lnTo>
                <a:cubicBezTo>
                  <a:pt x="3671" y="18422"/>
                  <a:pt x="4486" y="19081"/>
                  <a:pt x="5163" y="19575"/>
                </a:cubicBezTo>
                <a:cubicBezTo>
                  <a:pt x="6288" y="20397"/>
                  <a:pt x="7086" y="20641"/>
                  <a:pt x="7886" y="20397"/>
                </a:cubicBezTo>
                <a:cubicBezTo>
                  <a:pt x="8935" y="20077"/>
                  <a:pt x="10693" y="19985"/>
                  <a:pt x="11923" y="20189"/>
                </a:cubicBezTo>
                <a:cubicBezTo>
                  <a:pt x="12656" y="20310"/>
                  <a:pt x="13603" y="20553"/>
                  <a:pt x="14527" y="20857"/>
                </a:cubicBezTo>
                <a:cubicBezTo>
                  <a:pt x="15524" y="21186"/>
                  <a:pt x="16193" y="21370"/>
                  <a:pt x="16637" y="21432"/>
                </a:cubicBezTo>
                <a:cubicBezTo>
                  <a:pt x="17834" y="21600"/>
                  <a:pt x="18900" y="21222"/>
                  <a:pt x="19485" y="20423"/>
                </a:cubicBezTo>
                <a:cubicBezTo>
                  <a:pt x="19618" y="20241"/>
                  <a:pt x="20100" y="19626"/>
                  <a:pt x="20560" y="19056"/>
                </a:cubicBezTo>
                <a:cubicBezTo>
                  <a:pt x="21342" y="18087"/>
                  <a:pt x="21400" y="17999"/>
                  <a:pt x="21477" y="17697"/>
                </a:cubicBezTo>
                <a:cubicBezTo>
                  <a:pt x="21535" y="17469"/>
                  <a:pt x="21570" y="17187"/>
                  <a:pt x="21578" y="16905"/>
                </a:cubicBezTo>
                <a:cubicBezTo>
                  <a:pt x="21587" y="16623"/>
                  <a:pt x="21571" y="16345"/>
                  <a:pt x="21527" y="16109"/>
                </a:cubicBezTo>
                <a:cubicBezTo>
                  <a:pt x="21391" y="15380"/>
                  <a:pt x="20952" y="14389"/>
                  <a:pt x="20323" y="13397"/>
                </a:cubicBezTo>
                <a:cubicBezTo>
                  <a:pt x="20187" y="13184"/>
                  <a:pt x="19776" y="12600"/>
                  <a:pt x="19410" y="12098"/>
                </a:cubicBezTo>
                <a:cubicBezTo>
                  <a:pt x="19044" y="11597"/>
                  <a:pt x="18697" y="11105"/>
                  <a:pt x="18633" y="11008"/>
                </a:cubicBezTo>
                <a:cubicBezTo>
                  <a:pt x="18569" y="10911"/>
                  <a:pt x="18392" y="10760"/>
                  <a:pt x="18244" y="10667"/>
                </a:cubicBezTo>
                <a:cubicBezTo>
                  <a:pt x="17945" y="10480"/>
                  <a:pt x="17684" y="10448"/>
                  <a:pt x="17446" y="10573"/>
                </a:cubicBezTo>
                <a:cubicBezTo>
                  <a:pt x="17304" y="10648"/>
                  <a:pt x="17299" y="10642"/>
                  <a:pt x="17074" y="10377"/>
                </a:cubicBezTo>
                <a:cubicBezTo>
                  <a:pt x="16949" y="10229"/>
                  <a:pt x="16844" y="10066"/>
                  <a:pt x="16844" y="10007"/>
                </a:cubicBezTo>
                <a:cubicBezTo>
                  <a:pt x="16844" y="9947"/>
                  <a:pt x="16807" y="9858"/>
                  <a:pt x="16759" y="9815"/>
                </a:cubicBezTo>
                <a:cubicBezTo>
                  <a:pt x="16658" y="9726"/>
                  <a:pt x="16444" y="9229"/>
                  <a:pt x="16478" y="9160"/>
                </a:cubicBezTo>
                <a:cubicBezTo>
                  <a:pt x="16513" y="9090"/>
                  <a:pt x="16612" y="9109"/>
                  <a:pt x="16668" y="9194"/>
                </a:cubicBezTo>
                <a:cubicBezTo>
                  <a:pt x="16735" y="9295"/>
                  <a:pt x="16891" y="9345"/>
                  <a:pt x="16878" y="9262"/>
                </a:cubicBezTo>
                <a:cubicBezTo>
                  <a:pt x="16873" y="9227"/>
                  <a:pt x="16899" y="9199"/>
                  <a:pt x="16935" y="9198"/>
                </a:cubicBezTo>
                <a:cubicBezTo>
                  <a:pt x="16972" y="9198"/>
                  <a:pt x="17028" y="9176"/>
                  <a:pt x="17060" y="9151"/>
                </a:cubicBezTo>
                <a:cubicBezTo>
                  <a:pt x="17106" y="9114"/>
                  <a:pt x="17101" y="9083"/>
                  <a:pt x="17040" y="8998"/>
                </a:cubicBezTo>
                <a:cubicBezTo>
                  <a:pt x="16997" y="8939"/>
                  <a:pt x="16944" y="8902"/>
                  <a:pt x="16918" y="8913"/>
                </a:cubicBezTo>
                <a:cubicBezTo>
                  <a:pt x="16892" y="8924"/>
                  <a:pt x="16811" y="8874"/>
                  <a:pt x="16742" y="8802"/>
                </a:cubicBezTo>
                <a:cubicBezTo>
                  <a:pt x="16595" y="8648"/>
                  <a:pt x="16527" y="8687"/>
                  <a:pt x="16428" y="8985"/>
                </a:cubicBezTo>
                <a:cubicBezTo>
                  <a:pt x="16363" y="9181"/>
                  <a:pt x="16207" y="9244"/>
                  <a:pt x="16161" y="9091"/>
                </a:cubicBezTo>
                <a:cubicBezTo>
                  <a:pt x="16133" y="9001"/>
                  <a:pt x="15885" y="8896"/>
                  <a:pt x="15697" y="8896"/>
                </a:cubicBezTo>
                <a:cubicBezTo>
                  <a:pt x="15608" y="8896"/>
                  <a:pt x="15556" y="8847"/>
                  <a:pt x="15505" y="8725"/>
                </a:cubicBezTo>
                <a:cubicBezTo>
                  <a:pt x="15443" y="8574"/>
                  <a:pt x="15447" y="8549"/>
                  <a:pt x="15515" y="8419"/>
                </a:cubicBezTo>
                <a:cubicBezTo>
                  <a:pt x="15578" y="8297"/>
                  <a:pt x="15581" y="8270"/>
                  <a:pt x="15528" y="8227"/>
                </a:cubicBezTo>
                <a:cubicBezTo>
                  <a:pt x="15494" y="8200"/>
                  <a:pt x="15436" y="8189"/>
                  <a:pt x="15400" y="8206"/>
                </a:cubicBezTo>
                <a:cubicBezTo>
                  <a:pt x="15257" y="8274"/>
                  <a:pt x="15244" y="8254"/>
                  <a:pt x="15258" y="7950"/>
                </a:cubicBezTo>
                <a:cubicBezTo>
                  <a:pt x="15274" y="7598"/>
                  <a:pt x="15236" y="7530"/>
                  <a:pt x="15004" y="7503"/>
                </a:cubicBezTo>
                <a:cubicBezTo>
                  <a:pt x="14903" y="7491"/>
                  <a:pt x="14854" y="7458"/>
                  <a:pt x="14862" y="7409"/>
                </a:cubicBezTo>
                <a:cubicBezTo>
                  <a:pt x="14883" y="7283"/>
                  <a:pt x="14774" y="7171"/>
                  <a:pt x="14666" y="7205"/>
                </a:cubicBezTo>
                <a:cubicBezTo>
                  <a:pt x="14611" y="7222"/>
                  <a:pt x="14554" y="7209"/>
                  <a:pt x="14537" y="7175"/>
                </a:cubicBezTo>
                <a:cubicBezTo>
                  <a:pt x="14516" y="7132"/>
                  <a:pt x="14485" y="7153"/>
                  <a:pt x="14436" y="7235"/>
                </a:cubicBezTo>
                <a:lnTo>
                  <a:pt x="14358" y="7354"/>
                </a:lnTo>
                <a:lnTo>
                  <a:pt x="14280" y="7209"/>
                </a:lnTo>
                <a:cubicBezTo>
                  <a:pt x="14169" y="6997"/>
                  <a:pt x="14220" y="6883"/>
                  <a:pt x="14399" y="6933"/>
                </a:cubicBezTo>
                <a:cubicBezTo>
                  <a:pt x="14686" y="7012"/>
                  <a:pt x="15119" y="7052"/>
                  <a:pt x="15258" y="7013"/>
                </a:cubicBezTo>
                <a:cubicBezTo>
                  <a:pt x="15388" y="6976"/>
                  <a:pt x="15407" y="6991"/>
                  <a:pt x="15528" y="7197"/>
                </a:cubicBezTo>
                <a:cubicBezTo>
                  <a:pt x="15602" y="7324"/>
                  <a:pt x="15702" y="7425"/>
                  <a:pt x="15758" y="7435"/>
                </a:cubicBezTo>
                <a:cubicBezTo>
                  <a:pt x="15813" y="7444"/>
                  <a:pt x="15931" y="7470"/>
                  <a:pt x="16022" y="7490"/>
                </a:cubicBezTo>
                <a:cubicBezTo>
                  <a:pt x="16155" y="7518"/>
                  <a:pt x="16184" y="7508"/>
                  <a:pt x="16164" y="7444"/>
                </a:cubicBezTo>
                <a:cubicBezTo>
                  <a:pt x="16150" y="7400"/>
                  <a:pt x="16171" y="7333"/>
                  <a:pt x="16208" y="7294"/>
                </a:cubicBezTo>
                <a:cubicBezTo>
                  <a:pt x="16245" y="7255"/>
                  <a:pt x="16276" y="7177"/>
                  <a:pt x="16276" y="7120"/>
                </a:cubicBezTo>
                <a:cubicBezTo>
                  <a:pt x="16276" y="7042"/>
                  <a:pt x="16244" y="7013"/>
                  <a:pt x="16147" y="7013"/>
                </a:cubicBezTo>
                <a:cubicBezTo>
                  <a:pt x="15997" y="7013"/>
                  <a:pt x="15973" y="6985"/>
                  <a:pt x="15958" y="6749"/>
                </a:cubicBezTo>
                <a:cubicBezTo>
                  <a:pt x="15946" y="6548"/>
                  <a:pt x="15865" y="6521"/>
                  <a:pt x="15653" y="6660"/>
                </a:cubicBezTo>
                <a:cubicBezTo>
                  <a:pt x="15472" y="6777"/>
                  <a:pt x="15385" y="6677"/>
                  <a:pt x="15549" y="6541"/>
                </a:cubicBezTo>
                <a:cubicBezTo>
                  <a:pt x="15613" y="6489"/>
                  <a:pt x="15653" y="6433"/>
                  <a:pt x="15640" y="6417"/>
                </a:cubicBezTo>
                <a:cubicBezTo>
                  <a:pt x="15607" y="6375"/>
                  <a:pt x="15752" y="6192"/>
                  <a:pt x="15816" y="6192"/>
                </a:cubicBezTo>
                <a:cubicBezTo>
                  <a:pt x="15845" y="6192"/>
                  <a:pt x="15923" y="6136"/>
                  <a:pt x="15988" y="6072"/>
                </a:cubicBezTo>
                <a:cubicBezTo>
                  <a:pt x="16071" y="5990"/>
                  <a:pt x="16095" y="5939"/>
                  <a:pt x="16063" y="5898"/>
                </a:cubicBezTo>
                <a:cubicBezTo>
                  <a:pt x="16031" y="5858"/>
                  <a:pt x="16032" y="5807"/>
                  <a:pt x="16069" y="5749"/>
                </a:cubicBezTo>
                <a:cubicBezTo>
                  <a:pt x="16114" y="5680"/>
                  <a:pt x="16111" y="5677"/>
                  <a:pt x="16056" y="5715"/>
                </a:cubicBezTo>
                <a:cubicBezTo>
                  <a:pt x="16020" y="5741"/>
                  <a:pt x="15925" y="5822"/>
                  <a:pt x="15849" y="5893"/>
                </a:cubicBezTo>
                <a:cubicBezTo>
                  <a:pt x="15727" y="6006"/>
                  <a:pt x="15706" y="6010"/>
                  <a:pt x="15657" y="5936"/>
                </a:cubicBezTo>
                <a:cubicBezTo>
                  <a:pt x="15615" y="5873"/>
                  <a:pt x="15614" y="5835"/>
                  <a:pt x="15653" y="5787"/>
                </a:cubicBezTo>
                <a:cubicBezTo>
                  <a:pt x="15681" y="5752"/>
                  <a:pt x="15704" y="5743"/>
                  <a:pt x="15704" y="5766"/>
                </a:cubicBezTo>
                <a:cubicBezTo>
                  <a:pt x="15704" y="5790"/>
                  <a:pt x="15766" y="5754"/>
                  <a:pt x="15839" y="5689"/>
                </a:cubicBezTo>
                <a:cubicBezTo>
                  <a:pt x="15955" y="5585"/>
                  <a:pt x="16034" y="5414"/>
                  <a:pt x="15927" y="5497"/>
                </a:cubicBezTo>
                <a:cubicBezTo>
                  <a:pt x="15870" y="5542"/>
                  <a:pt x="15795" y="5341"/>
                  <a:pt x="15795" y="5148"/>
                </a:cubicBezTo>
                <a:cubicBezTo>
                  <a:pt x="15795" y="5050"/>
                  <a:pt x="15833" y="4943"/>
                  <a:pt x="15900" y="4863"/>
                </a:cubicBezTo>
                <a:cubicBezTo>
                  <a:pt x="15998" y="4747"/>
                  <a:pt x="16017" y="4740"/>
                  <a:pt x="16086" y="4812"/>
                </a:cubicBezTo>
                <a:cubicBezTo>
                  <a:pt x="16129" y="4857"/>
                  <a:pt x="16221" y="4925"/>
                  <a:pt x="16289" y="4961"/>
                </a:cubicBezTo>
                <a:cubicBezTo>
                  <a:pt x="16404" y="5023"/>
                  <a:pt x="16409" y="5017"/>
                  <a:pt x="16364" y="4910"/>
                </a:cubicBezTo>
                <a:cubicBezTo>
                  <a:pt x="16336" y="4848"/>
                  <a:pt x="16283" y="4784"/>
                  <a:pt x="16242" y="4765"/>
                </a:cubicBezTo>
                <a:cubicBezTo>
                  <a:pt x="16072" y="4689"/>
                  <a:pt x="16048" y="4628"/>
                  <a:pt x="16147" y="4497"/>
                </a:cubicBezTo>
                <a:lnTo>
                  <a:pt x="16242" y="4373"/>
                </a:lnTo>
                <a:lnTo>
                  <a:pt x="16448" y="4565"/>
                </a:lnTo>
                <a:cubicBezTo>
                  <a:pt x="16622" y="4722"/>
                  <a:pt x="16671" y="4735"/>
                  <a:pt x="16712" y="4671"/>
                </a:cubicBezTo>
                <a:cubicBezTo>
                  <a:pt x="16771" y="4583"/>
                  <a:pt x="16715" y="4375"/>
                  <a:pt x="16610" y="4267"/>
                </a:cubicBezTo>
                <a:cubicBezTo>
                  <a:pt x="16574" y="4229"/>
                  <a:pt x="16537" y="4113"/>
                  <a:pt x="16522" y="4011"/>
                </a:cubicBezTo>
                <a:cubicBezTo>
                  <a:pt x="16507" y="3909"/>
                  <a:pt x="16464" y="3807"/>
                  <a:pt x="16428" y="3790"/>
                </a:cubicBezTo>
                <a:cubicBezTo>
                  <a:pt x="16348" y="3751"/>
                  <a:pt x="16350" y="3772"/>
                  <a:pt x="16428" y="4007"/>
                </a:cubicBezTo>
                <a:cubicBezTo>
                  <a:pt x="16482" y="4168"/>
                  <a:pt x="16482" y="4199"/>
                  <a:pt x="16428" y="4254"/>
                </a:cubicBezTo>
                <a:cubicBezTo>
                  <a:pt x="16365" y="4321"/>
                  <a:pt x="16318" y="4227"/>
                  <a:pt x="16252" y="3896"/>
                </a:cubicBezTo>
                <a:cubicBezTo>
                  <a:pt x="16238" y="3824"/>
                  <a:pt x="16182" y="3755"/>
                  <a:pt x="16134" y="3739"/>
                </a:cubicBezTo>
                <a:cubicBezTo>
                  <a:pt x="16085" y="3723"/>
                  <a:pt x="16058" y="3681"/>
                  <a:pt x="16073" y="3649"/>
                </a:cubicBezTo>
                <a:cubicBezTo>
                  <a:pt x="16091" y="3612"/>
                  <a:pt x="16060" y="3590"/>
                  <a:pt x="15981" y="3590"/>
                </a:cubicBezTo>
                <a:cubicBezTo>
                  <a:pt x="15911" y="3590"/>
                  <a:pt x="15837" y="3576"/>
                  <a:pt x="15822" y="3556"/>
                </a:cubicBezTo>
                <a:cubicBezTo>
                  <a:pt x="15773" y="3495"/>
                  <a:pt x="15886" y="3373"/>
                  <a:pt x="15988" y="3373"/>
                </a:cubicBezTo>
                <a:cubicBezTo>
                  <a:pt x="16132" y="3373"/>
                  <a:pt x="16203" y="3260"/>
                  <a:pt x="16113" y="3177"/>
                </a:cubicBezTo>
                <a:cubicBezTo>
                  <a:pt x="16048" y="3117"/>
                  <a:pt x="16052" y="3099"/>
                  <a:pt x="16140" y="3040"/>
                </a:cubicBezTo>
                <a:cubicBezTo>
                  <a:pt x="16193" y="3004"/>
                  <a:pt x="16224" y="2960"/>
                  <a:pt x="16211" y="2934"/>
                </a:cubicBezTo>
                <a:cubicBezTo>
                  <a:pt x="16199" y="2909"/>
                  <a:pt x="16218" y="2854"/>
                  <a:pt x="16255" y="2815"/>
                </a:cubicBezTo>
                <a:cubicBezTo>
                  <a:pt x="16311" y="2757"/>
                  <a:pt x="16338" y="2764"/>
                  <a:pt x="16411" y="2862"/>
                </a:cubicBezTo>
                <a:cubicBezTo>
                  <a:pt x="16528" y="3020"/>
                  <a:pt x="16545" y="3015"/>
                  <a:pt x="16492" y="2823"/>
                </a:cubicBezTo>
                <a:cubicBezTo>
                  <a:pt x="16436" y="2619"/>
                  <a:pt x="16337" y="2568"/>
                  <a:pt x="16205" y="2678"/>
                </a:cubicBezTo>
                <a:cubicBezTo>
                  <a:pt x="16148" y="2725"/>
                  <a:pt x="16097" y="2745"/>
                  <a:pt x="16096" y="2721"/>
                </a:cubicBezTo>
                <a:cubicBezTo>
                  <a:pt x="16095" y="2698"/>
                  <a:pt x="16067" y="2761"/>
                  <a:pt x="16032" y="2862"/>
                </a:cubicBezTo>
                <a:cubicBezTo>
                  <a:pt x="15958" y="3076"/>
                  <a:pt x="15895" y="3055"/>
                  <a:pt x="15866" y="2806"/>
                </a:cubicBezTo>
                <a:cubicBezTo>
                  <a:pt x="15850" y="2667"/>
                  <a:pt x="15874" y="2597"/>
                  <a:pt x="15964" y="2487"/>
                </a:cubicBezTo>
                <a:cubicBezTo>
                  <a:pt x="16102" y="2316"/>
                  <a:pt x="16182" y="2132"/>
                  <a:pt x="16178" y="2001"/>
                </a:cubicBezTo>
                <a:cubicBezTo>
                  <a:pt x="16176" y="1948"/>
                  <a:pt x="16191" y="1854"/>
                  <a:pt x="16211" y="1793"/>
                </a:cubicBezTo>
                <a:cubicBezTo>
                  <a:pt x="16247" y="1684"/>
                  <a:pt x="16251" y="1686"/>
                  <a:pt x="16127" y="1788"/>
                </a:cubicBezTo>
                <a:cubicBezTo>
                  <a:pt x="16024" y="1873"/>
                  <a:pt x="15940" y="1885"/>
                  <a:pt x="15657" y="1865"/>
                </a:cubicBezTo>
                <a:cubicBezTo>
                  <a:pt x="15468" y="1851"/>
                  <a:pt x="15322" y="1861"/>
                  <a:pt x="15332" y="1882"/>
                </a:cubicBezTo>
                <a:cubicBezTo>
                  <a:pt x="15343" y="1903"/>
                  <a:pt x="15315" y="1959"/>
                  <a:pt x="15271" y="2010"/>
                </a:cubicBezTo>
                <a:cubicBezTo>
                  <a:pt x="15208" y="2081"/>
                  <a:pt x="15163" y="2090"/>
                  <a:pt x="15075" y="2048"/>
                </a:cubicBezTo>
                <a:lnTo>
                  <a:pt x="14963" y="1993"/>
                </a:lnTo>
                <a:lnTo>
                  <a:pt x="15031" y="1742"/>
                </a:lnTo>
                <a:cubicBezTo>
                  <a:pt x="15078" y="1570"/>
                  <a:pt x="15086" y="1464"/>
                  <a:pt x="15055" y="1418"/>
                </a:cubicBezTo>
                <a:cubicBezTo>
                  <a:pt x="14986" y="1312"/>
                  <a:pt x="14944" y="761"/>
                  <a:pt x="14994" y="596"/>
                </a:cubicBezTo>
                <a:cubicBezTo>
                  <a:pt x="15025" y="496"/>
                  <a:pt x="15031" y="465"/>
                  <a:pt x="14994" y="460"/>
                </a:cubicBezTo>
                <a:cubicBezTo>
                  <a:pt x="14982" y="458"/>
                  <a:pt x="14964" y="457"/>
                  <a:pt x="14943" y="460"/>
                </a:cubicBezTo>
                <a:close/>
                <a:moveTo>
                  <a:pt x="16211" y="609"/>
                </a:moveTo>
                <a:cubicBezTo>
                  <a:pt x="16097" y="609"/>
                  <a:pt x="16094" y="717"/>
                  <a:pt x="16205" y="856"/>
                </a:cubicBezTo>
                <a:cubicBezTo>
                  <a:pt x="16297" y="972"/>
                  <a:pt x="16495" y="1050"/>
                  <a:pt x="16495" y="971"/>
                </a:cubicBezTo>
                <a:cubicBezTo>
                  <a:pt x="16495" y="959"/>
                  <a:pt x="16506" y="908"/>
                  <a:pt x="16522" y="856"/>
                </a:cubicBezTo>
                <a:cubicBezTo>
                  <a:pt x="16545" y="781"/>
                  <a:pt x="16536" y="766"/>
                  <a:pt x="16462" y="796"/>
                </a:cubicBezTo>
                <a:cubicBezTo>
                  <a:pt x="16395" y="822"/>
                  <a:pt x="16355" y="802"/>
                  <a:pt x="16320" y="720"/>
                </a:cubicBezTo>
                <a:cubicBezTo>
                  <a:pt x="16293" y="658"/>
                  <a:pt x="16245" y="609"/>
                  <a:pt x="16211" y="609"/>
                </a:cubicBezTo>
                <a:close/>
                <a:moveTo>
                  <a:pt x="13658" y="681"/>
                </a:moveTo>
                <a:cubicBezTo>
                  <a:pt x="13651" y="684"/>
                  <a:pt x="13643" y="694"/>
                  <a:pt x="13631" y="707"/>
                </a:cubicBezTo>
                <a:cubicBezTo>
                  <a:pt x="13598" y="741"/>
                  <a:pt x="13545" y="745"/>
                  <a:pt x="13513" y="720"/>
                </a:cubicBezTo>
                <a:cubicBezTo>
                  <a:pt x="13476" y="691"/>
                  <a:pt x="13419" y="726"/>
                  <a:pt x="13350" y="813"/>
                </a:cubicBezTo>
                <a:cubicBezTo>
                  <a:pt x="13270" y="914"/>
                  <a:pt x="13203" y="946"/>
                  <a:pt x="13107" y="928"/>
                </a:cubicBezTo>
                <a:cubicBezTo>
                  <a:pt x="12993" y="907"/>
                  <a:pt x="12985" y="917"/>
                  <a:pt x="13009" y="1018"/>
                </a:cubicBezTo>
                <a:cubicBezTo>
                  <a:pt x="13024" y="1081"/>
                  <a:pt x="13073" y="1183"/>
                  <a:pt x="13121" y="1248"/>
                </a:cubicBezTo>
                <a:cubicBezTo>
                  <a:pt x="13206" y="1365"/>
                  <a:pt x="13205" y="1366"/>
                  <a:pt x="13043" y="1486"/>
                </a:cubicBezTo>
                <a:cubicBezTo>
                  <a:pt x="12861" y="1621"/>
                  <a:pt x="12871" y="1663"/>
                  <a:pt x="13080" y="1686"/>
                </a:cubicBezTo>
                <a:cubicBezTo>
                  <a:pt x="13182" y="1697"/>
                  <a:pt x="13219" y="1725"/>
                  <a:pt x="13215" y="1788"/>
                </a:cubicBezTo>
                <a:cubicBezTo>
                  <a:pt x="13207" y="1902"/>
                  <a:pt x="13237" y="1900"/>
                  <a:pt x="13405" y="1771"/>
                </a:cubicBezTo>
                <a:cubicBezTo>
                  <a:pt x="13511" y="1691"/>
                  <a:pt x="13553" y="1680"/>
                  <a:pt x="13594" y="1729"/>
                </a:cubicBezTo>
                <a:cubicBezTo>
                  <a:pt x="13637" y="1780"/>
                  <a:pt x="13650" y="1761"/>
                  <a:pt x="13631" y="1631"/>
                </a:cubicBezTo>
                <a:cubicBezTo>
                  <a:pt x="13617" y="1534"/>
                  <a:pt x="13625" y="1432"/>
                  <a:pt x="13658" y="1384"/>
                </a:cubicBezTo>
                <a:cubicBezTo>
                  <a:pt x="13689" y="1339"/>
                  <a:pt x="13738" y="1223"/>
                  <a:pt x="13763" y="1128"/>
                </a:cubicBezTo>
                <a:cubicBezTo>
                  <a:pt x="13803" y="981"/>
                  <a:pt x="13799" y="953"/>
                  <a:pt x="13736" y="958"/>
                </a:cubicBezTo>
                <a:cubicBezTo>
                  <a:pt x="13681" y="964"/>
                  <a:pt x="13665" y="924"/>
                  <a:pt x="13675" y="801"/>
                </a:cubicBezTo>
                <a:cubicBezTo>
                  <a:pt x="13684" y="703"/>
                  <a:pt x="13680" y="671"/>
                  <a:pt x="13658" y="681"/>
                </a:cubicBezTo>
                <a:close/>
                <a:moveTo>
                  <a:pt x="15981" y="890"/>
                </a:moveTo>
                <a:cubicBezTo>
                  <a:pt x="15978" y="893"/>
                  <a:pt x="15991" y="916"/>
                  <a:pt x="16019" y="975"/>
                </a:cubicBezTo>
                <a:cubicBezTo>
                  <a:pt x="16051" y="1042"/>
                  <a:pt x="16084" y="1088"/>
                  <a:pt x="16096" y="1073"/>
                </a:cubicBezTo>
                <a:cubicBezTo>
                  <a:pt x="16108" y="1059"/>
                  <a:pt x="16083" y="1006"/>
                  <a:pt x="16039" y="954"/>
                </a:cubicBezTo>
                <a:cubicBezTo>
                  <a:pt x="16001" y="908"/>
                  <a:pt x="15984" y="886"/>
                  <a:pt x="15981" y="890"/>
                </a:cubicBezTo>
                <a:close/>
                <a:moveTo>
                  <a:pt x="16651" y="1290"/>
                </a:moveTo>
                <a:cubicBezTo>
                  <a:pt x="16633" y="1283"/>
                  <a:pt x="16624" y="1312"/>
                  <a:pt x="16624" y="1388"/>
                </a:cubicBezTo>
                <a:cubicBezTo>
                  <a:pt x="16624" y="1465"/>
                  <a:pt x="16643" y="1548"/>
                  <a:pt x="16661" y="1571"/>
                </a:cubicBezTo>
                <a:cubicBezTo>
                  <a:pt x="16679" y="1594"/>
                  <a:pt x="16700" y="1557"/>
                  <a:pt x="16708" y="1490"/>
                </a:cubicBezTo>
                <a:cubicBezTo>
                  <a:pt x="16716" y="1422"/>
                  <a:pt x="16697" y="1340"/>
                  <a:pt x="16671" y="1307"/>
                </a:cubicBezTo>
                <a:cubicBezTo>
                  <a:pt x="16662" y="1297"/>
                  <a:pt x="16657" y="1292"/>
                  <a:pt x="16651" y="1290"/>
                </a:cubicBezTo>
                <a:close/>
                <a:moveTo>
                  <a:pt x="17703" y="1295"/>
                </a:moveTo>
                <a:cubicBezTo>
                  <a:pt x="17661" y="1281"/>
                  <a:pt x="17601" y="1293"/>
                  <a:pt x="17554" y="1346"/>
                </a:cubicBezTo>
                <a:cubicBezTo>
                  <a:pt x="17511" y="1396"/>
                  <a:pt x="17463" y="1418"/>
                  <a:pt x="17446" y="1397"/>
                </a:cubicBezTo>
                <a:cubicBezTo>
                  <a:pt x="17430" y="1377"/>
                  <a:pt x="17419" y="1402"/>
                  <a:pt x="17419" y="1448"/>
                </a:cubicBezTo>
                <a:cubicBezTo>
                  <a:pt x="17419" y="1573"/>
                  <a:pt x="17744" y="1545"/>
                  <a:pt x="17764" y="1418"/>
                </a:cubicBezTo>
                <a:cubicBezTo>
                  <a:pt x="17774" y="1352"/>
                  <a:pt x="17746" y="1310"/>
                  <a:pt x="17703" y="1295"/>
                </a:cubicBezTo>
                <a:close/>
                <a:moveTo>
                  <a:pt x="16949" y="1622"/>
                </a:moveTo>
                <a:cubicBezTo>
                  <a:pt x="16951" y="1634"/>
                  <a:pt x="16964" y="1665"/>
                  <a:pt x="16996" y="1725"/>
                </a:cubicBezTo>
                <a:cubicBezTo>
                  <a:pt x="17039" y="1808"/>
                  <a:pt x="17091" y="1874"/>
                  <a:pt x="17111" y="1874"/>
                </a:cubicBezTo>
                <a:cubicBezTo>
                  <a:pt x="17175" y="1874"/>
                  <a:pt x="17204" y="1767"/>
                  <a:pt x="17162" y="1674"/>
                </a:cubicBezTo>
                <a:cubicBezTo>
                  <a:pt x="17134" y="1609"/>
                  <a:pt x="17114" y="1606"/>
                  <a:pt x="17091" y="1652"/>
                </a:cubicBezTo>
                <a:cubicBezTo>
                  <a:pt x="17067" y="1701"/>
                  <a:pt x="17039" y="1702"/>
                  <a:pt x="16986" y="1648"/>
                </a:cubicBezTo>
                <a:cubicBezTo>
                  <a:pt x="16958" y="1619"/>
                  <a:pt x="16948" y="1610"/>
                  <a:pt x="16949" y="1622"/>
                </a:cubicBezTo>
                <a:close/>
                <a:moveTo>
                  <a:pt x="18558" y="2061"/>
                </a:moveTo>
                <a:cubicBezTo>
                  <a:pt x="18540" y="2067"/>
                  <a:pt x="18520" y="2085"/>
                  <a:pt x="18497" y="2125"/>
                </a:cubicBezTo>
                <a:cubicBezTo>
                  <a:pt x="18446" y="2212"/>
                  <a:pt x="18426" y="2221"/>
                  <a:pt x="18369" y="2163"/>
                </a:cubicBezTo>
                <a:cubicBezTo>
                  <a:pt x="18313" y="2104"/>
                  <a:pt x="18291" y="2110"/>
                  <a:pt x="18250" y="2206"/>
                </a:cubicBezTo>
                <a:cubicBezTo>
                  <a:pt x="18212" y="2295"/>
                  <a:pt x="18217" y="2319"/>
                  <a:pt x="18261" y="2308"/>
                </a:cubicBezTo>
                <a:cubicBezTo>
                  <a:pt x="18296" y="2299"/>
                  <a:pt x="18320" y="2352"/>
                  <a:pt x="18321" y="2449"/>
                </a:cubicBezTo>
                <a:cubicBezTo>
                  <a:pt x="18322" y="2534"/>
                  <a:pt x="18351" y="2629"/>
                  <a:pt x="18386" y="2657"/>
                </a:cubicBezTo>
                <a:cubicBezTo>
                  <a:pt x="18469" y="2723"/>
                  <a:pt x="18502" y="2721"/>
                  <a:pt x="18535" y="2653"/>
                </a:cubicBezTo>
                <a:cubicBezTo>
                  <a:pt x="18551" y="2622"/>
                  <a:pt x="18584" y="2609"/>
                  <a:pt x="18606" y="2627"/>
                </a:cubicBezTo>
                <a:cubicBezTo>
                  <a:pt x="18677" y="2682"/>
                  <a:pt x="18650" y="2586"/>
                  <a:pt x="18575" y="2517"/>
                </a:cubicBezTo>
                <a:cubicBezTo>
                  <a:pt x="18509" y="2456"/>
                  <a:pt x="18513" y="2438"/>
                  <a:pt x="18585" y="2299"/>
                </a:cubicBezTo>
                <a:cubicBezTo>
                  <a:pt x="18643" y="2186"/>
                  <a:pt x="18646" y="2134"/>
                  <a:pt x="18609" y="2087"/>
                </a:cubicBezTo>
                <a:cubicBezTo>
                  <a:pt x="18590" y="2063"/>
                  <a:pt x="18575" y="2054"/>
                  <a:pt x="18558" y="2061"/>
                </a:cubicBezTo>
                <a:close/>
                <a:moveTo>
                  <a:pt x="17503" y="2167"/>
                </a:moveTo>
                <a:cubicBezTo>
                  <a:pt x="17457" y="2169"/>
                  <a:pt x="17419" y="2217"/>
                  <a:pt x="17419" y="2291"/>
                </a:cubicBezTo>
                <a:cubicBezTo>
                  <a:pt x="17419" y="2392"/>
                  <a:pt x="17481" y="2400"/>
                  <a:pt x="17547" y="2299"/>
                </a:cubicBezTo>
                <a:cubicBezTo>
                  <a:pt x="17583" y="2246"/>
                  <a:pt x="17581" y="2210"/>
                  <a:pt x="17550" y="2185"/>
                </a:cubicBezTo>
                <a:cubicBezTo>
                  <a:pt x="17534" y="2173"/>
                  <a:pt x="17519" y="2167"/>
                  <a:pt x="17503" y="2167"/>
                </a:cubicBezTo>
                <a:close/>
                <a:moveTo>
                  <a:pt x="16735" y="2210"/>
                </a:moveTo>
                <a:cubicBezTo>
                  <a:pt x="16711" y="2209"/>
                  <a:pt x="16731" y="2249"/>
                  <a:pt x="16793" y="2359"/>
                </a:cubicBezTo>
                <a:cubicBezTo>
                  <a:pt x="16875" y="2504"/>
                  <a:pt x="16880" y="2543"/>
                  <a:pt x="16827" y="2598"/>
                </a:cubicBezTo>
                <a:cubicBezTo>
                  <a:pt x="16776" y="2651"/>
                  <a:pt x="16748" y="2627"/>
                  <a:pt x="16685" y="2478"/>
                </a:cubicBezTo>
                <a:cubicBezTo>
                  <a:pt x="16624" y="2334"/>
                  <a:pt x="16603" y="2311"/>
                  <a:pt x="16590" y="2389"/>
                </a:cubicBezTo>
                <a:cubicBezTo>
                  <a:pt x="16562" y="2552"/>
                  <a:pt x="16608" y="2631"/>
                  <a:pt x="16806" y="2755"/>
                </a:cubicBezTo>
                <a:cubicBezTo>
                  <a:pt x="16947" y="2842"/>
                  <a:pt x="17007" y="2851"/>
                  <a:pt x="17050" y="2806"/>
                </a:cubicBezTo>
                <a:cubicBezTo>
                  <a:pt x="17112" y="2742"/>
                  <a:pt x="17068" y="2624"/>
                  <a:pt x="16945" y="2525"/>
                </a:cubicBezTo>
                <a:cubicBezTo>
                  <a:pt x="16915" y="2501"/>
                  <a:pt x="16891" y="2431"/>
                  <a:pt x="16891" y="2372"/>
                </a:cubicBezTo>
                <a:cubicBezTo>
                  <a:pt x="16891" y="2313"/>
                  <a:pt x="16881" y="2265"/>
                  <a:pt x="16871" y="2265"/>
                </a:cubicBezTo>
                <a:cubicBezTo>
                  <a:pt x="16861" y="2265"/>
                  <a:pt x="16819" y="2248"/>
                  <a:pt x="16776" y="2227"/>
                </a:cubicBezTo>
                <a:cubicBezTo>
                  <a:pt x="16759" y="2219"/>
                  <a:pt x="16743" y="2211"/>
                  <a:pt x="16735" y="2210"/>
                </a:cubicBezTo>
                <a:close/>
                <a:moveTo>
                  <a:pt x="12799" y="2308"/>
                </a:moveTo>
                <a:lnTo>
                  <a:pt x="12735" y="2427"/>
                </a:lnTo>
                <a:cubicBezTo>
                  <a:pt x="12699" y="2491"/>
                  <a:pt x="12679" y="2568"/>
                  <a:pt x="12694" y="2598"/>
                </a:cubicBezTo>
                <a:cubicBezTo>
                  <a:pt x="12764" y="2741"/>
                  <a:pt x="12875" y="2600"/>
                  <a:pt x="12830" y="2423"/>
                </a:cubicBezTo>
                <a:lnTo>
                  <a:pt x="12799" y="2308"/>
                </a:lnTo>
                <a:close/>
                <a:moveTo>
                  <a:pt x="18808" y="2678"/>
                </a:moveTo>
                <a:cubicBezTo>
                  <a:pt x="18793" y="2677"/>
                  <a:pt x="18774" y="2683"/>
                  <a:pt x="18751" y="2708"/>
                </a:cubicBezTo>
                <a:cubicBezTo>
                  <a:pt x="18716" y="2744"/>
                  <a:pt x="18690" y="2787"/>
                  <a:pt x="18690" y="2802"/>
                </a:cubicBezTo>
                <a:cubicBezTo>
                  <a:pt x="18690" y="2818"/>
                  <a:pt x="18718" y="2802"/>
                  <a:pt x="18751" y="2768"/>
                </a:cubicBezTo>
                <a:cubicBezTo>
                  <a:pt x="18783" y="2734"/>
                  <a:pt x="18826" y="2725"/>
                  <a:pt x="18846" y="2747"/>
                </a:cubicBezTo>
                <a:cubicBezTo>
                  <a:pt x="18866" y="2770"/>
                  <a:pt x="18864" y="2756"/>
                  <a:pt x="18846" y="2717"/>
                </a:cubicBezTo>
                <a:cubicBezTo>
                  <a:pt x="18834" y="2689"/>
                  <a:pt x="18822" y="2679"/>
                  <a:pt x="18808" y="2678"/>
                </a:cubicBezTo>
                <a:close/>
                <a:moveTo>
                  <a:pt x="17977" y="2785"/>
                </a:moveTo>
                <a:cubicBezTo>
                  <a:pt x="17971" y="2774"/>
                  <a:pt x="17956" y="2809"/>
                  <a:pt x="17933" y="2874"/>
                </a:cubicBezTo>
                <a:cubicBezTo>
                  <a:pt x="17861" y="3074"/>
                  <a:pt x="17867" y="3107"/>
                  <a:pt x="17963" y="3275"/>
                </a:cubicBezTo>
                <a:cubicBezTo>
                  <a:pt x="18068" y="3459"/>
                  <a:pt x="18097" y="3470"/>
                  <a:pt x="18024" y="3300"/>
                </a:cubicBezTo>
                <a:cubicBezTo>
                  <a:pt x="17995" y="3232"/>
                  <a:pt x="17977" y="3077"/>
                  <a:pt x="17980" y="2955"/>
                </a:cubicBezTo>
                <a:cubicBezTo>
                  <a:pt x="17983" y="2852"/>
                  <a:pt x="17983" y="2796"/>
                  <a:pt x="17977" y="2785"/>
                </a:cubicBezTo>
                <a:close/>
                <a:moveTo>
                  <a:pt x="18132" y="2836"/>
                </a:moveTo>
                <a:cubicBezTo>
                  <a:pt x="18125" y="2844"/>
                  <a:pt x="18123" y="2884"/>
                  <a:pt x="18122" y="2955"/>
                </a:cubicBezTo>
                <a:cubicBezTo>
                  <a:pt x="18121" y="3074"/>
                  <a:pt x="18137" y="3102"/>
                  <a:pt x="18173" y="3057"/>
                </a:cubicBezTo>
                <a:cubicBezTo>
                  <a:pt x="18207" y="3013"/>
                  <a:pt x="18206" y="2960"/>
                  <a:pt x="18173" y="2887"/>
                </a:cubicBezTo>
                <a:cubicBezTo>
                  <a:pt x="18152" y="2842"/>
                  <a:pt x="18139" y="2827"/>
                  <a:pt x="18132" y="2836"/>
                </a:cubicBezTo>
                <a:close/>
                <a:moveTo>
                  <a:pt x="17645" y="2904"/>
                </a:moveTo>
                <a:cubicBezTo>
                  <a:pt x="17635" y="2908"/>
                  <a:pt x="17623" y="2921"/>
                  <a:pt x="17611" y="2934"/>
                </a:cubicBezTo>
                <a:cubicBezTo>
                  <a:pt x="17577" y="2970"/>
                  <a:pt x="17550" y="2976"/>
                  <a:pt x="17550" y="2951"/>
                </a:cubicBezTo>
                <a:cubicBezTo>
                  <a:pt x="17550" y="2926"/>
                  <a:pt x="17528" y="2933"/>
                  <a:pt x="17500" y="2968"/>
                </a:cubicBezTo>
                <a:cubicBezTo>
                  <a:pt x="17462" y="3016"/>
                  <a:pt x="17465" y="3064"/>
                  <a:pt x="17517" y="3164"/>
                </a:cubicBezTo>
                <a:cubicBezTo>
                  <a:pt x="17565" y="3256"/>
                  <a:pt x="17571" y="3317"/>
                  <a:pt x="17540" y="3356"/>
                </a:cubicBezTo>
                <a:cubicBezTo>
                  <a:pt x="17509" y="3395"/>
                  <a:pt x="17514" y="3450"/>
                  <a:pt x="17547" y="3530"/>
                </a:cubicBezTo>
                <a:cubicBezTo>
                  <a:pt x="17595" y="3641"/>
                  <a:pt x="17618" y="3656"/>
                  <a:pt x="17770" y="3671"/>
                </a:cubicBezTo>
                <a:cubicBezTo>
                  <a:pt x="17817" y="3675"/>
                  <a:pt x="17830" y="3729"/>
                  <a:pt x="17821" y="3850"/>
                </a:cubicBezTo>
                <a:cubicBezTo>
                  <a:pt x="17809" y="4001"/>
                  <a:pt x="17822" y="4016"/>
                  <a:pt x="17922" y="4016"/>
                </a:cubicBezTo>
                <a:cubicBezTo>
                  <a:pt x="17984" y="4016"/>
                  <a:pt x="18044" y="3996"/>
                  <a:pt x="18058" y="3969"/>
                </a:cubicBezTo>
                <a:cubicBezTo>
                  <a:pt x="18071" y="3941"/>
                  <a:pt x="18056" y="3927"/>
                  <a:pt x="18024" y="3935"/>
                </a:cubicBezTo>
                <a:cubicBezTo>
                  <a:pt x="17993" y="3944"/>
                  <a:pt x="17965" y="3891"/>
                  <a:pt x="17956" y="3820"/>
                </a:cubicBezTo>
                <a:cubicBezTo>
                  <a:pt x="17948" y="3750"/>
                  <a:pt x="17891" y="3606"/>
                  <a:pt x="17831" y="3496"/>
                </a:cubicBezTo>
                <a:cubicBezTo>
                  <a:pt x="17767" y="3377"/>
                  <a:pt x="17740" y="3275"/>
                  <a:pt x="17764" y="3245"/>
                </a:cubicBezTo>
                <a:cubicBezTo>
                  <a:pt x="17787" y="3215"/>
                  <a:pt x="17775" y="3130"/>
                  <a:pt x="17736" y="3032"/>
                </a:cubicBezTo>
                <a:cubicBezTo>
                  <a:pt x="17697" y="2933"/>
                  <a:pt x="17676" y="2894"/>
                  <a:pt x="17645" y="2904"/>
                </a:cubicBezTo>
                <a:close/>
                <a:moveTo>
                  <a:pt x="16668" y="2994"/>
                </a:moveTo>
                <a:cubicBezTo>
                  <a:pt x="16653" y="2993"/>
                  <a:pt x="16633" y="2994"/>
                  <a:pt x="16617" y="3002"/>
                </a:cubicBezTo>
                <a:cubicBezTo>
                  <a:pt x="16582" y="3020"/>
                  <a:pt x="16597" y="3034"/>
                  <a:pt x="16648" y="3036"/>
                </a:cubicBezTo>
                <a:cubicBezTo>
                  <a:pt x="16694" y="3039"/>
                  <a:pt x="16716" y="3020"/>
                  <a:pt x="16702" y="3002"/>
                </a:cubicBezTo>
                <a:cubicBezTo>
                  <a:pt x="16695" y="2993"/>
                  <a:pt x="16684" y="2995"/>
                  <a:pt x="16668" y="2994"/>
                </a:cubicBezTo>
                <a:close/>
                <a:moveTo>
                  <a:pt x="18761" y="3121"/>
                </a:moveTo>
                <a:cubicBezTo>
                  <a:pt x="18716" y="3133"/>
                  <a:pt x="18649" y="3210"/>
                  <a:pt x="18649" y="3266"/>
                </a:cubicBezTo>
                <a:cubicBezTo>
                  <a:pt x="18649" y="3293"/>
                  <a:pt x="18688" y="3282"/>
                  <a:pt x="18734" y="3245"/>
                </a:cubicBezTo>
                <a:cubicBezTo>
                  <a:pt x="18781" y="3208"/>
                  <a:pt x="18807" y="3160"/>
                  <a:pt x="18795" y="3134"/>
                </a:cubicBezTo>
                <a:cubicBezTo>
                  <a:pt x="18788" y="3121"/>
                  <a:pt x="18776" y="3117"/>
                  <a:pt x="18761" y="3121"/>
                </a:cubicBezTo>
                <a:close/>
                <a:moveTo>
                  <a:pt x="18376" y="3266"/>
                </a:moveTo>
                <a:cubicBezTo>
                  <a:pt x="18369" y="3261"/>
                  <a:pt x="18358" y="3273"/>
                  <a:pt x="18332" y="3300"/>
                </a:cubicBezTo>
                <a:cubicBezTo>
                  <a:pt x="18297" y="3337"/>
                  <a:pt x="18256" y="3354"/>
                  <a:pt x="18240" y="3334"/>
                </a:cubicBezTo>
                <a:cubicBezTo>
                  <a:pt x="18224" y="3314"/>
                  <a:pt x="18210" y="3320"/>
                  <a:pt x="18210" y="3351"/>
                </a:cubicBezTo>
                <a:cubicBezTo>
                  <a:pt x="18210" y="3381"/>
                  <a:pt x="18224" y="3420"/>
                  <a:pt x="18240" y="3441"/>
                </a:cubicBezTo>
                <a:cubicBezTo>
                  <a:pt x="18290" y="3503"/>
                  <a:pt x="18359" y="3451"/>
                  <a:pt x="18376" y="3339"/>
                </a:cubicBezTo>
                <a:cubicBezTo>
                  <a:pt x="18383" y="3296"/>
                  <a:pt x="18383" y="3272"/>
                  <a:pt x="18376" y="3266"/>
                </a:cubicBezTo>
                <a:close/>
                <a:moveTo>
                  <a:pt x="10608" y="3428"/>
                </a:moveTo>
                <a:cubicBezTo>
                  <a:pt x="10583" y="3428"/>
                  <a:pt x="10573" y="3448"/>
                  <a:pt x="10588" y="3479"/>
                </a:cubicBezTo>
                <a:cubicBezTo>
                  <a:pt x="10603" y="3509"/>
                  <a:pt x="10625" y="3534"/>
                  <a:pt x="10635" y="3534"/>
                </a:cubicBezTo>
                <a:cubicBezTo>
                  <a:pt x="10646" y="3534"/>
                  <a:pt x="10655" y="3509"/>
                  <a:pt x="10655" y="3479"/>
                </a:cubicBezTo>
                <a:cubicBezTo>
                  <a:pt x="10655" y="3448"/>
                  <a:pt x="10634" y="3428"/>
                  <a:pt x="10608" y="3428"/>
                </a:cubicBezTo>
                <a:close/>
                <a:moveTo>
                  <a:pt x="17256" y="3777"/>
                </a:moveTo>
                <a:cubicBezTo>
                  <a:pt x="17145" y="3746"/>
                  <a:pt x="17055" y="3996"/>
                  <a:pt x="17162" y="4131"/>
                </a:cubicBezTo>
                <a:cubicBezTo>
                  <a:pt x="17226" y="4211"/>
                  <a:pt x="17255" y="4221"/>
                  <a:pt x="17219" y="4148"/>
                </a:cubicBezTo>
                <a:cubicBezTo>
                  <a:pt x="17205" y="4118"/>
                  <a:pt x="17232" y="4046"/>
                  <a:pt x="17280" y="3986"/>
                </a:cubicBezTo>
                <a:cubicBezTo>
                  <a:pt x="17354" y="3893"/>
                  <a:pt x="17358" y="3867"/>
                  <a:pt x="17304" y="3811"/>
                </a:cubicBezTo>
                <a:cubicBezTo>
                  <a:pt x="17288" y="3793"/>
                  <a:pt x="17272" y="3781"/>
                  <a:pt x="17256" y="3777"/>
                </a:cubicBezTo>
                <a:close/>
                <a:moveTo>
                  <a:pt x="16857" y="4331"/>
                </a:moveTo>
                <a:cubicBezTo>
                  <a:pt x="16852" y="4337"/>
                  <a:pt x="16851" y="4354"/>
                  <a:pt x="16850" y="4386"/>
                </a:cubicBezTo>
                <a:cubicBezTo>
                  <a:pt x="16848" y="4444"/>
                  <a:pt x="16859" y="4481"/>
                  <a:pt x="16874" y="4463"/>
                </a:cubicBezTo>
                <a:cubicBezTo>
                  <a:pt x="16889" y="4445"/>
                  <a:pt x="16887" y="4391"/>
                  <a:pt x="16874" y="4352"/>
                </a:cubicBezTo>
                <a:cubicBezTo>
                  <a:pt x="16867" y="4329"/>
                  <a:pt x="16861" y="4325"/>
                  <a:pt x="16857" y="4331"/>
                </a:cubicBezTo>
                <a:close/>
                <a:moveTo>
                  <a:pt x="16502" y="5250"/>
                </a:moveTo>
                <a:cubicBezTo>
                  <a:pt x="16497" y="5253"/>
                  <a:pt x="16498" y="5270"/>
                  <a:pt x="16509" y="5302"/>
                </a:cubicBezTo>
                <a:cubicBezTo>
                  <a:pt x="16525" y="5348"/>
                  <a:pt x="16551" y="5432"/>
                  <a:pt x="16566" y="5485"/>
                </a:cubicBezTo>
                <a:cubicBezTo>
                  <a:pt x="16599" y="5601"/>
                  <a:pt x="16622" y="5604"/>
                  <a:pt x="16729" y="5502"/>
                </a:cubicBezTo>
                <a:cubicBezTo>
                  <a:pt x="16822" y="5412"/>
                  <a:pt x="16794" y="5304"/>
                  <a:pt x="16681" y="5327"/>
                </a:cubicBezTo>
                <a:cubicBezTo>
                  <a:pt x="16639" y="5336"/>
                  <a:pt x="16577" y="5319"/>
                  <a:pt x="16543" y="5285"/>
                </a:cubicBezTo>
                <a:cubicBezTo>
                  <a:pt x="16518" y="5260"/>
                  <a:pt x="16507" y="5247"/>
                  <a:pt x="16502" y="5250"/>
                </a:cubicBezTo>
                <a:close/>
                <a:moveTo>
                  <a:pt x="18690" y="5442"/>
                </a:moveTo>
                <a:cubicBezTo>
                  <a:pt x="18674" y="5430"/>
                  <a:pt x="18614" y="5450"/>
                  <a:pt x="18555" y="5489"/>
                </a:cubicBezTo>
                <a:cubicBezTo>
                  <a:pt x="18495" y="5528"/>
                  <a:pt x="18421" y="5551"/>
                  <a:pt x="18392" y="5540"/>
                </a:cubicBezTo>
                <a:cubicBezTo>
                  <a:pt x="18364" y="5528"/>
                  <a:pt x="18307" y="5539"/>
                  <a:pt x="18261" y="5570"/>
                </a:cubicBezTo>
                <a:cubicBezTo>
                  <a:pt x="18202" y="5610"/>
                  <a:pt x="18160" y="5608"/>
                  <a:pt x="18122" y="5561"/>
                </a:cubicBezTo>
                <a:cubicBezTo>
                  <a:pt x="18080" y="5509"/>
                  <a:pt x="18074" y="5511"/>
                  <a:pt x="18085" y="5570"/>
                </a:cubicBezTo>
                <a:cubicBezTo>
                  <a:pt x="18103" y="5663"/>
                  <a:pt x="17861" y="5850"/>
                  <a:pt x="17770" y="5813"/>
                </a:cubicBezTo>
                <a:cubicBezTo>
                  <a:pt x="17730" y="5796"/>
                  <a:pt x="17736" y="5818"/>
                  <a:pt x="17787" y="5868"/>
                </a:cubicBezTo>
                <a:cubicBezTo>
                  <a:pt x="17868" y="5947"/>
                  <a:pt x="17864" y="5952"/>
                  <a:pt x="17726" y="6038"/>
                </a:cubicBezTo>
                <a:cubicBezTo>
                  <a:pt x="17647" y="6088"/>
                  <a:pt x="17561" y="6114"/>
                  <a:pt x="17540" y="6098"/>
                </a:cubicBezTo>
                <a:cubicBezTo>
                  <a:pt x="17519" y="6081"/>
                  <a:pt x="17503" y="6103"/>
                  <a:pt x="17503" y="6145"/>
                </a:cubicBezTo>
                <a:cubicBezTo>
                  <a:pt x="17503" y="6247"/>
                  <a:pt x="17264" y="6530"/>
                  <a:pt x="17222" y="6477"/>
                </a:cubicBezTo>
                <a:cubicBezTo>
                  <a:pt x="17203" y="6454"/>
                  <a:pt x="17204" y="6501"/>
                  <a:pt x="17219" y="6579"/>
                </a:cubicBezTo>
                <a:cubicBezTo>
                  <a:pt x="17250" y="6732"/>
                  <a:pt x="17154" y="6888"/>
                  <a:pt x="17070" y="6822"/>
                </a:cubicBezTo>
                <a:cubicBezTo>
                  <a:pt x="17044" y="6802"/>
                  <a:pt x="17009" y="6823"/>
                  <a:pt x="16996" y="6869"/>
                </a:cubicBezTo>
                <a:cubicBezTo>
                  <a:pt x="16964" y="6972"/>
                  <a:pt x="17116" y="7168"/>
                  <a:pt x="17263" y="7214"/>
                </a:cubicBezTo>
                <a:cubicBezTo>
                  <a:pt x="17429" y="7267"/>
                  <a:pt x="17432" y="7324"/>
                  <a:pt x="17283" y="7435"/>
                </a:cubicBezTo>
                <a:cubicBezTo>
                  <a:pt x="17157" y="7528"/>
                  <a:pt x="17160" y="7539"/>
                  <a:pt x="17246" y="7580"/>
                </a:cubicBezTo>
                <a:cubicBezTo>
                  <a:pt x="17352" y="7629"/>
                  <a:pt x="17320" y="7733"/>
                  <a:pt x="17199" y="7733"/>
                </a:cubicBezTo>
                <a:cubicBezTo>
                  <a:pt x="17089" y="7733"/>
                  <a:pt x="17046" y="7839"/>
                  <a:pt x="17135" y="7882"/>
                </a:cubicBezTo>
                <a:cubicBezTo>
                  <a:pt x="17178" y="7903"/>
                  <a:pt x="17227" y="7872"/>
                  <a:pt x="17263" y="7810"/>
                </a:cubicBezTo>
                <a:cubicBezTo>
                  <a:pt x="17321" y="7712"/>
                  <a:pt x="17326" y="7712"/>
                  <a:pt x="17378" y="7869"/>
                </a:cubicBezTo>
                <a:cubicBezTo>
                  <a:pt x="17407" y="7960"/>
                  <a:pt x="17428" y="8077"/>
                  <a:pt x="17422" y="8121"/>
                </a:cubicBezTo>
                <a:cubicBezTo>
                  <a:pt x="17413" y="8186"/>
                  <a:pt x="17425" y="8184"/>
                  <a:pt x="17479" y="8129"/>
                </a:cubicBezTo>
                <a:cubicBezTo>
                  <a:pt x="17523" y="8082"/>
                  <a:pt x="17552" y="8081"/>
                  <a:pt x="17571" y="8121"/>
                </a:cubicBezTo>
                <a:cubicBezTo>
                  <a:pt x="17587" y="8153"/>
                  <a:pt x="17640" y="8172"/>
                  <a:pt x="17689" y="8172"/>
                </a:cubicBezTo>
                <a:cubicBezTo>
                  <a:pt x="17742" y="8172"/>
                  <a:pt x="17788" y="8221"/>
                  <a:pt x="17801" y="8287"/>
                </a:cubicBezTo>
                <a:cubicBezTo>
                  <a:pt x="17819" y="8372"/>
                  <a:pt x="17838" y="8384"/>
                  <a:pt x="17882" y="8338"/>
                </a:cubicBezTo>
                <a:cubicBezTo>
                  <a:pt x="17947" y="8271"/>
                  <a:pt x="18119" y="8357"/>
                  <a:pt x="18119" y="8457"/>
                </a:cubicBezTo>
                <a:cubicBezTo>
                  <a:pt x="18119" y="8488"/>
                  <a:pt x="18145" y="8494"/>
                  <a:pt x="18176" y="8470"/>
                </a:cubicBezTo>
                <a:cubicBezTo>
                  <a:pt x="18206" y="8446"/>
                  <a:pt x="18276" y="8435"/>
                  <a:pt x="18332" y="8444"/>
                </a:cubicBezTo>
                <a:cubicBezTo>
                  <a:pt x="18387" y="8453"/>
                  <a:pt x="18462" y="8431"/>
                  <a:pt x="18494" y="8397"/>
                </a:cubicBezTo>
                <a:cubicBezTo>
                  <a:pt x="18566" y="8322"/>
                  <a:pt x="18627" y="8414"/>
                  <a:pt x="18589" y="8538"/>
                </a:cubicBezTo>
                <a:cubicBezTo>
                  <a:pt x="18570" y="8601"/>
                  <a:pt x="18581" y="8606"/>
                  <a:pt x="18649" y="8563"/>
                </a:cubicBezTo>
                <a:cubicBezTo>
                  <a:pt x="18697" y="8533"/>
                  <a:pt x="18772" y="8486"/>
                  <a:pt x="18819" y="8457"/>
                </a:cubicBezTo>
                <a:cubicBezTo>
                  <a:pt x="18876" y="8421"/>
                  <a:pt x="18918" y="8419"/>
                  <a:pt x="18937" y="8457"/>
                </a:cubicBezTo>
                <a:cubicBezTo>
                  <a:pt x="18956" y="8496"/>
                  <a:pt x="18981" y="8496"/>
                  <a:pt x="19018" y="8457"/>
                </a:cubicBezTo>
                <a:cubicBezTo>
                  <a:pt x="19049" y="8425"/>
                  <a:pt x="19083" y="8416"/>
                  <a:pt x="19099" y="8436"/>
                </a:cubicBezTo>
                <a:cubicBezTo>
                  <a:pt x="19170" y="8525"/>
                  <a:pt x="19124" y="8289"/>
                  <a:pt x="19045" y="8163"/>
                </a:cubicBezTo>
                <a:cubicBezTo>
                  <a:pt x="18997" y="8086"/>
                  <a:pt x="18954" y="8004"/>
                  <a:pt x="18954" y="7984"/>
                </a:cubicBezTo>
                <a:cubicBezTo>
                  <a:pt x="18954" y="7964"/>
                  <a:pt x="18899" y="7855"/>
                  <a:pt x="18832" y="7746"/>
                </a:cubicBezTo>
                <a:cubicBezTo>
                  <a:pt x="18751" y="7611"/>
                  <a:pt x="18606" y="7491"/>
                  <a:pt x="18386" y="7363"/>
                </a:cubicBezTo>
                <a:cubicBezTo>
                  <a:pt x="18085" y="7188"/>
                  <a:pt x="18063" y="7160"/>
                  <a:pt x="18139" y="7090"/>
                </a:cubicBezTo>
                <a:cubicBezTo>
                  <a:pt x="18185" y="7048"/>
                  <a:pt x="18209" y="7013"/>
                  <a:pt x="18190" y="7013"/>
                </a:cubicBezTo>
                <a:cubicBezTo>
                  <a:pt x="18170" y="7013"/>
                  <a:pt x="18228" y="6908"/>
                  <a:pt x="18321" y="6779"/>
                </a:cubicBezTo>
                <a:cubicBezTo>
                  <a:pt x="18414" y="6650"/>
                  <a:pt x="18507" y="6554"/>
                  <a:pt x="18528" y="6562"/>
                </a:cubicBezTo>
                <a:cubicBezTo>
                  <a:pt x="18548" y="6570"/>
                  <a:pt x="18555" y="6553"/>
                  <a:pt x="18541" y="6524"/>
                </a:cubicBezTo>
                <a:cubicBezTo>
                  <a:pt x="18527" y="6496"/>
                  <a:pt x="18533" y="6409"/>
                  <a:pt x="18558" y="6328"/>
                </a:cubicBezTo>
                <a:cubicBezTo>
                  <a:pt x="18629" y="6093"/>
                  <a:pt x="18722" y="5467"/>
                  <a:pt x="18690" y="5442"/>
                </a:cubicBezTo>
                <a:close/>
                <a:moveTo>
                  <a:pt x="16022" y="8010"/>
                </a:moveTo>
                <a:lnTo>
                  <a:pt x="16005" y="8227"/>
                </a:lnTo>
                <a:cubicBezTo>
                  <a:pt x="15983" y="8512"/>
                  <a:pt x="16002" y="8583"/>
                  <a:pt x="16079" y="8504"/>
                </a:cubicBezTo>
                <a:cubicBezTo>
                  <a:pt x="16123" y="8457"/>
                  <a:pt x="16147" y="8472"/>
                  <a:pt x="16184" y="8559"/>
                </a:cubicBezTo>
                <a:cubicBezTo>
                  <a:pt x="16238" y="8686"/>
                  <a:pt x="16239" y="8687"/>
                  <a:pt x="16336" y="8640"/>
                </a:cubicBezTo>
                <a:cubicBezTo>
                  <a:pt x="16374" y="8622"/>
                  <a:pt x="16407" y="8568"/>
                  <a:pt x="16407" y="8525"/>
                </a:cubicBezTo>
                <a:cubicBezTo>
                  <a:pt x="16407" y="8482"/>
                  <a:pt x="16433" y="8436"/>
                  <a:pt x="16468" y="8419"/>
                </a:cubicBezTo>
                <a:cubicBezTo>
                  <a:pt x="16504" y="8402"/>
                  <a:pt x="16533" y="8330"/>
                  <a:pt x="16529" y="8261"/>
                </a:cubicBezTo>
                <a:cubicBezTo>
                  <a:pt x="16522" y="8163"/>
                  <a:pt x="16496" y="8135"/>
                  <a:pt x="16418" y="8146"/>
                </a:cubicBezTo>
                <a:cubicBezTo>
                  <a:pt x="16362" y="8154"/>
                  <a:pt x="16303" y="8178"/>
                  <a:pt x="16289" y="8197"/>
                </a:cubicBezTo>
                <a:cubicBezTo>
                  <a:pt x="16274" y="8215"/>
                  <a:pt x="16211" y="8180"/>
                  <a:pt x="16144" y="8121"/>
                </a:cubicBezTo>
                <a:lnTo>
                  <a:pt x="16022" y="8010"/>
                </a:lnTo>
                <a:close/>
                <a:moveTo>
                  <a:pt x="17266" y="8487"/>
                </a:moveTo>
                <a:cubicBezTo>
                  <a:pt x="17231" y="8470"/>
                  <a:pt x="17196" y="8497"/>
                  <a:pt x="17182" y="8542"/>
                </a:cubicBezTo>
                <a:cubicBezTo>
                  <a:pt x="17168" y="8588"/>
                  <a:pt x="17135" y="8608"/>
                  <a:pt x="17111" y="8589"/>
                </a:cubicBezTo>
                <a:cubicBezTo>
                  <a:pt x="17048" y="8540"/>
                  <a:pt x="17058" y="8803"/>
                  <a:pt x="17121" y="8883"/>
                </a:cubicBezTo>
                <a:cubicBezTo>
                  <a:pt x="17150" y="8919"/>
                  <a:pt x="17183" y="8947"/>
                  <a:pt x="17195" y="8947"/>
                </a:cubicBezTo>
                <a:cubicBezTo>
                  <a:pt x="17206" y="8947"/>
                  <a:pt x="17201" y="8933"/>
                  <a:pt x="17185" y="8913"/>
                </a:cubicBezTo>
                <a:cubicBezTo>
                  <a:pt x="17169" y="8893"/>
                  <a:pt x="17189" y="8831"/>
                  <a:pt x="17229" y="8776"/>
                </a:cubicBezTo>
                <a:cubicBezTo>
                  <a:pt x="17269" y="8720"/>
                  <a:pt x="17284" y="8674"/>
                  <a:pt x="17266" y="8674"/>
                </a:cubicBezTo>
                <a:cubicBezTo>
                  <a:pt x="17247" y="8674"/>
                  <a:pt x="17252" y="8639"/>
                  <a:pt x="17280" y="8598"/>
                </a:cubicBezTo>
                <a:cubicBezTo>
                  <a:pt x="17318" y="8539"/>
                  <a:pt x="17314" y="8511"/>
                  <a:pt x="17266" y="8487"/>
                </a:cubicBezTo>
                <a:close/>
                <a:moveTo>
                  <a:pt x="16539" y="10305"/>
                </a:moveTo>
                <a:cubicBezTo>
                  <a:pt x="16694" y="10311"/>
                  <a:pt x="16803" y="10375"/>
                  <a:pt x="16803" y="10480"/>
                </a:cubicBezTo>
                <a:cubicBezTo>
                  <a:pt x="16803" y="10532"/>
                  <a:pt x="16863" y="10651"/>
                  <a:pt x="16935" y="10744"/>
                </a:cubicBezTo>
                <a:cubicBezTo>
                  <a:pt x="17056" y="10901"/>
                  <a:pt x="17062" y="10929"/>
                  <a:pt x="17020" y="11118"/>
                </a:cubicBezTo>
                <a:cubicBezTo>
                  <a:pt x="16924" y="11555"/>
                  <a:pt x="17048" y="11831"/>
                  <a:pt x="17899" y="13047"/>
                </a:cubicBezTo>
                <a:cubicBezTo>
                  <a:pt x="18982" y="14591"/>
                  <a:pt x="19298" y="15095"/>
                  <a:pt x="19725" y="15990"/>
                </a:cubicBezTo>
                <a:cubicBezTo>
                  <a:pt x="20188" y="16959"/>
                  <a:pt x="20350" y="17832"/>
                  <a:pt x="20212" y="18575"/>
                </a:cubicBezTo>
                <a:cubicBezTo>
                  <a:pt x="20129" y="19017"/>
                  <a:pt x="19941" y="19552"/>
                  <a:pt x="19755" y="19869"/>
                </a:cubicBezTo>
                <a:cubicBezTo>
                  <a:pt x="19643" y="20060"/>
                  <a:pt x="19580" y="20109"/>
                  <a:pt x="19393" y="20159"/>
                </a:cubicBezTo>
                <a:cubicBezTo>
                  <a:pt x="19269" y="20193"/>
                  <a:pt x="18995" y="20219"/>
                  <a:pt x="18785" y="20218"/>
                </a:cubicBezTo>
                <a:cubicBezTo>
                  <a:pt x="18209" y="20214"/>
                  <a:pt x="17916" y="20104"/>
                  <a:pt x="16063" y="19226"/>
                </a:cubicBezTo>
                <a:cubicBezTo>
                  <a:pt x="14964" y="18706"/>
                  <a:pt x="14099" y="18450"/>
                  <a:pt x="13134" y="18362"/>
                </a:cubicBezTo>
                <a:cubicBezTo>
                  <a:pt x="12753" y="18327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1" y="18376"/>
                  <a:pt x="11291" y="18191"/>
                </a:cubicBezTo>
                <a:lnTo>
                  <a:pt x="11491" y="17855"/>
                </a:lnTo>
                <a:lnTo>
                  <a:pt x="12552" y="17847"/>
                </a:lnTo>
                <a:cubicBezTo>
                  <a:pt x="14244" y="17839"/>
                  <a:pt x="14830" y="17796"/>
                  <a:pt x="15376" y="17642"/>
                </a:cubicBezTo>
                <a:cubicBezTo>
                  <a:pt x="15642" y="17567"/>
                  <a:pt x="15888" y="17487"/>
                  <a:pt x="15924" y="17459"/>
                </a:cubicBezTo>
                <a:cubicBezTo>
                  <a:pt x="15979" y="17416"/>
                  <a:pt x="15994" y="16933"/>
                  <a:pt x="16042" y="14350"/>
                </a:cubicBezTo>
                <a:cubicBezTo>
                  <a:pt x="16074" y="12671"/>
                  <a:pt x="16116" y="11087"/>
                  <a:pt x="16134" y="10829"/>
                </a:cubicBezTo>
                <a:lnTo>
                  <a:pt x="16164" y="10356"/>
                </a:lnTo>
                <a:lnTo>
                  <a:pt x="16370" y="10314"/>
                </a:lnTo>
                <a:cubicBezTo>
                  <a:pt x="16430" y="10301"/>
                  <a:pt x="16488" y="10303"/>
                  <a:pt x="16539" y="1030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33" name="تجميع"/>
          <p:cNvGrpSpPr/>
          <p:nvPr/>
        </p:nvGrpSpPr>
        <p:grpSpPr>
          <a:xfrm>
            <a:off x="16987986" y="5490438"/>
            <a:ext cx="3422446" cy="2874983"/>
            <a:chOff x="0" y="0"/>
            <a:chExt cx="3422444" cy="2874981"/>
          </a:xfrm>
        </p:grpSpPr>
        <p:sp>
          <p:nvSpPr>
            <p:cNvPr id="43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2" name="تبسيط العبارات الجب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تبسيط العبارات الجبرية </a:t>
              </a:r>
            </a:p>
          </p:txBody>
        </p:sp>
      </p:grpSp>
      <p:grpSp>
        <p:nvGrpSpPr>
          <p:cNvPr id="436" name="تجميع"/>
          <p:cNvGrpSpPr/>
          <p:nvPr/>
        </p:nvGrpSpPr>
        <p:grpSpPr>
          <a:xfrm>
            <a:off x="542570" y="467850"/>
            <a:ext cx="2203057" cy="2203058"/>
            <a:chOff x="0" y="0"/>
            <a:chExt cx="2203056" cy="2203056"/>
          </a:xfrm>
        </p:grpSpPr>
        <p:sp>
          <p:nvSpPr>
            <p:cNvPr id="434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5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3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47" r="6779" b="5017"/>
          <a:stretch>
            <a:fillRect/>
          </a:stretch>
        </p:blipFill>
        <p:spPr>
          <a:xfrm>
            <a:off x="401704" y="11727414"/>
            <a:ext cx="1292815" cy="1295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358" fill="norm" stroke="1" extrusionOk="0">
                <a:moveTo>
                  <a:pt x="11058" y="5"/>
                </a:moveTo>
                <a:cubicBezTo>
                  <a:pt x="10229" y="-19"/>
                  <a:pt x="9394" y="39"/>
                  <a:pt x="8641" y="188"/>
                </a:cubicBezTo>
                <a:cubicBezTo>
                  <a:pt x="5364" y="835"/>
                  <a:pt x="2603" y="2911"/>
                  <a:pt x="1099" y="5860"/>
                </a:cubicBezTo>
                <a:cubicBezTo>
                  <a:pt x="580" y="6879"/>
                  <a:pt x="302" y="7692"/>
                  <a:pt x="66" y="8955"/>
                </a:cubicBezTo>
                <a:cubicBezTo>
                  <a:pt x="-3" y="9323"/>
                  <a:pt x="-1" y="9623"/>
                  <a:pt x="0" y="10669"/>
                </a:cubicBezTo>
                <a:cubicBezTo>
                  <a:pt x="1" y="12063"/>
                  <a:pt x="36" y="12496"/>
                  <a:pt x="331" y="13542"/>
                </a:cubicBezTo>
                <a:cubicBezTo>
                  <a:pt x="1548" y="17857"/>
                  <a:pt x="5352" y="20954"/>
                  <a:pt x="9846" y="21321"/>
                </a:cubicBezTo>
                <a:cubicBezTo>
                  <a:pt x="13033" y="21581"/>
                  <a:pt x="16163" y="20452"/>
                  <a:pt x="18421" y="18226"/>
                </a:cubicBezTo>
                <a:cubicBezTo>
                  <a:pt x="20092" y="16577"/>
                  <a:pt x="21186" y="14410"/>
                  <a:pt x="21493" y="12089"/>
                </a:cubicBezTo>
                <a:cubicBezTo>
                  <a:pt x="21575" y="11471"/>
                  <a:pt x="21597" y="10025"/>
                  <a:pt x="21526" y="9420"/>
                </a:cubicBezTo>
                <a:cubicBezTo>
                  <a:pt x="21159" y="6310"/>
                  <a:pt x="19396" y="3502"/>
                  <a:pt x="16752" y="1771"/>
                </a:cubicBezTo>
                <a:cubicBezTo>
                  <a:pt x="15805" y="1151"/>
                  <a:pt x="14526" y="589"/>
                  <a:pt x="13448" y="319"/>
                </a:cubicBezTo>
                <a:cubicBezTo>
                  <a:pt x="12708" y="133"/>
                  <a:pt x="11886" y="28"/>
                  <a:pt x="11058" y="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6" name="Google Shape;4600;p60"/>
          <p:cNvGrpSpPr/>
          <p:nvPr/>
        </p:nvGrpSpPr>
        <p:grpSpPr>
          <a:xfrm>
            <a:off x="171138" y="10197125"/>
            <a:ext cx="4221976" cy="3071445"/>
            <a:chOff x="0" y="0"/>
            <a:chExt cx="4221975" cy="3071443"/>
          </a:xfrm>
        </p:grpSpPr>
        <p:sp>
          <p:nvSpPr>
            <p:cNvPr id="438" name="Google Shape;4601;p60"/>
            <p:cNvSpPr/>
            <p:nvPr/>
          </p:nvSpPr>
          <p:spPr>
            <a:xfrm flipH="1" rot="18398503">
              <a:off x="602529" y="-49376"/>
              <a:ext cx="844941" cy="192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4602;p60"/>
            <p:cNvSpPr/>
            <p:nvPr/>
          </p:nvSpPr>
          <p:spPr>
            <a:xfrm flipH="1" rot="18398503">
              <a:off x="2542459" y="956204"/>
              <a:ext cx="329429" cy="34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4603;p60"/>
            <p:cNvSpPr/>
            <p:nvPr/>
          </p:nvSpPr>
          <p:spPr>
            <a:xfrm flipH="1" rot="18398503">
              <a:off x="875105" y="251099"/>
              <a:ext cx="329510" cy="5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4604;p60"/>
            <p:cNvSpPr/>
            <p:nvPr/>
          </p:nvSpPr>
          <p:spPr>
            <a:xfrm flipH="1" rot="18398503">
              <a:off x="1434317" y="337230"/>
              <a:ext cx="341220" cy="77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4605;p60"/>
            <p:cNvSpPr/>
            <p:nvPr/>
          </p:nvSpPr>
          <p:spPr>
            <a:xfrm flipH="1" rot="18398503">
              <a:off x="2049349" y="485085"/>
              <a:ext cx="222183" cy="73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4606;p60"/>
            <p:cNvSpPr/>
            <p:nvPr/>
          </p:nvSpPr>
          <p:spPr>
            <a:xfrm flipH="1" rot="18398503">
              <a:off x="1916031" y="1705173"/>
              <a:ext cx="596124" cy="1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4607;p60"/>
            <p:cNvSpPr/>
            <p:nvPr/>
          </p:nvSpPr>
          <p:spPr>
            <a:xfrm flipH="1" rot="18398503">
              <a:off x="1697993" y="580028"/>
              <a:ext cx="2131446" cy="2049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4608;p60"/>
            <p:cNvSpPr/>
            <p:nvPr/>
          </p:nvSpPr>
          <p:spPr>
            <a:xfrm flipH="1" rot="18398503">
              <a:off x="2346457" y="1564559"/>
              <a:ext cx="839546" cy="184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49" name="تجميع"/>
          <p:cNvGrpSpPr/>
          <p:nvPr/>
        </p:nvGrpSpPr>
        <p:grpSpPr>
          <a:xfrm>
            <a:off x="76276" y="8104467"/>
            <a:ext cx="857101" cy="3313621"/>
            <a:chOff x="176594" y="0"/>
            <a:chExt cx="857100" cy="3313620"/>
          </a:xfrm>
        </p:grpSpPr>
        <p:sp>
          <p:nvSpPr>
            <p:cNvPr id="447" name="Google Shape;632;p19"/>
            <p:cNvSpPr/>
            <p:nvPr/>
          </p:nvSpPr>
          <p:spPr>
            <a:xfrm rot="5400000">
              <a:off x="-369365" y="1910561"/>
              <a:ext cx="280611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7" tIns="243797" rIns="243797" bIns="243797" numCol="1" anchor="t">
              <a:spAutoFit/>
            </a:bodyPr>
            <a:lstStyle>
              <a:lvl1pPr algn="l" defTabSz="2438400" rtl="0">
                <a:defRPr sz="3600">
                  <a:solidFill>
                    <a:srgbClr val="B6CCC9"/>
                  </a:solidFill>
                  <a:latin typeface="Barlow Condensed"/>
                  <a:ea typeface="Barlow Condensed"/>
                  <a:cs typeface="Barlow Condensed"/>
                  <a:sym typeface="Barlow Condensed"/>
                </a:defRPr>
              </a:lvl1pPr>
            </a:lstStyle>
            <a:p>
              <a:pPr/>
              <a:r>
                <a:t>hasnaa-2</a:t>
              </a:r>
            </a:p>
          </p:txBody>
        </p:sp>
        <p:sp>
          <p:nvSpPr>
            <p:cNvPr id="448" name="Google Shape;1105;p42"/>
            <p:cNvSpPr/>
            <p:nvPr/>
          </p:nvSpPr>
          <p:spPr>
            <a:xfrm>
              <a:off x="176594" y="0"/>
              <a:ext cx="650865" cy="58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1651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3" name="تجميع"/>
          <p:cNvGrpSpPr/>
          <p:nvPr/>
        </p:nvGrpSpPr>
        <p:grpSpPr>
          <a:xfrm>
            <a:off x="13565543" y="5490439"/>
            <a:ext cx="3422445" cy="2874982"/>
            <a:chOff x="0" y="0"/>
            <a:chExt cx="3422444" cy="2874981"/>
          </a:xfrm>
        </p:grpSpPr>
        <p:sp>
          <p:nvSpPr>
            <p:cNvPr id="450" name="شريط فيلم"/>
            <p:cNvSpPr/>
            <p:nvPr/>
          </p:nvSpPr>
          <p:spPr>
            <a:xfrm>
              <a:off x="0" y="0"/>
              <a:ext cx="3422445" cy="287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مستطيل"/>
            <p:cNvSpPr/>
            <p:nvPr/>
          </p:nvSpPr>
          <p:spPr>
            <a:xfrm>
              <a:off x="218505" y="651549"/>
              <a:ext cx="3008022" cy="15611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العمليات على العبارات الجذرية"/>
            <p:cNvSpPr txBox="1"/>
            <p:nvPr/>
          </p:nvSpPr>
          <p:spPr>
            <a:xfrm>
              <a:off x="287738" y="324605"/>
              <a:ext cx="2846968" cy="2225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العمليات على العبارات الجذرية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" grpId="1"/>
      <p:bldP build="whole" bldLvl="1" animBg="1" rev="0" advAuto="0" spid="433" grpId="3"/>
      <p:bldP build="whole" bldLvl="1" animBg="1" rev="0" advAuto="0" spid="412" grpId="2"/>
      <p:bldP build="whole" bldLvl="1" animBg="1" rev="0" advAuto="0" spid="453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828;p33"/>
          <p:cNvSpPr txBox="1"/>
          <p:nvPr/>
        </p:nvSpPr>
        <p:spPr>
          <a:xfrm>
            <a:off x="6906811" y="7034603"/>
            <a:ext cx="15172602" cy="1349514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Google Shape;2956;p55"/>
          <p:cNvSpPr txBox="1"/>
          <p:nvPr/>
        </p:nvSpPr>
        <p:spPr>
          <a:xfrm>
            <a:off x="20307014" y="7080139"/>
            <a:ext cx="1804150" cy="90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461" name="Google Shape;1599;p45"/>
          <p:cNvGrpSpPr/>
          <p:nvPr/>
        </p:nvGrpSpPr>
        <p:grpSpPr>
          <a:xfrm>
            <a:off x="4879225" y="9449718"/>
            <a:ext cx="1413014" cy="1413014"/>
            <a:chOff x="0" y="0"/>
            <a:chExt cx="1413013" cy="1413013"/>
          </a:xfrm>
        </p:grpSpPr>
        <p:grpSp>
          <p:nvGrpSpPr>
            <p:cNvPr id="459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57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58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60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70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462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469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463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73" name="تجميع"/>
          <p:cNvGrpSpPr/>
          <p:nvPr/>
        </p:nvGrpSpPr>
        <p:grpSpPr>
          <a:xfrm>
            <a:off x="6900461" y="3696493"/>
            <a:ext cx="15185302" cy="2860758"/>
            <a:chOff x="0" y="0"/>
            <a:chExt cx="15185301" cy="2860756"/>
          </a:xfrm>
        </p:grpSpPr>
        <p:sp>
          <p:nvSpPr>
            <p:cNvPr id="471" name="Google Shape;828;p33"/>
            <p:cNvSpPr txBox="1"/>
            <p:nvPr/>
          </p:nvSpPr>
          <p:spPr>
            <a:xfrm>
              <a:off x="0" y="0"/>
              <a:ext cx="15185302" cy="2860757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defTabSz="914400">
                <a:defRPr b="1" sz="5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في التمثيل المجاور يوجد حل وحيد= ١</a:t>
              </a:r>
            </a:p>
          </p:txBody>
        </p:sp>
        <p:pic>
          <p:nvPicPr>
            <p:cNvPr id="472" name="IMG_9328.jpeg" descr="IMG_9328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7980" y="85001"/>
              <a:ext cx="2818887" cy="26907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6" name="تجميع"/>
          <p:cNvGrpSpPr/>
          <p:nvPr/>
        </p:nvGrpSpPr>
        <p:grpSpPr>
          <a:xfrm>
            <a:off x="20625365" y="4210342"/>
            <a:ext cx="1578440" cy="1345017"/>
            <a:chOff x="0" y="0"/>
            <a:chExt cx="1578438" cy="1345016"/>
          </a:xfrm>
        </p:grpSpPr>
        <p:sp>
          <p:nvSpPr>
            <p:cNvPr id="474" name="Google Shape;2952;p55"/>
            <p:cNvSpPr txBox="1"/>
            <p:nvPr/>
          </p:nvSpPr>
          <p:spPr>
            <a:xfrm>
              <a:off x="0" y="0"/>
              <a:ext cx="1578439" cy="1345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914400">
                <a:defRPr b="1" sz="6000">
                  <a:solidFill>
                    <a:srgbClr val="FC646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475" name="Google Shape;2989;p55"/>
            <p:cNvSpPr/>
            <p:nvPr/>
          </p:nvSpPr>
          <p:spPr>
            <a:xfrm>
              <a:off x="336254" y="-1"/>
              <a:ext cx="905931" cy="1104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60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77" name="Google Shape;2990;p55"/>
          <p:cNvSpPr/>
          <p:nvPr/>
        </p:nvSpPr>
        <p:spPr>
          <a:xfrm>
            <a:off x="20752379" y="7058712"/>
            <a:ext cx="1029133" cy="1029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8" name="Google Shape;828;p33"/>
          <p:cNvSpPr txBox="1"/>
          <p:nvPr/>
        </p:nvSpPr>
        <p:spPr>
          <a:xfrm>
            <a:off x="6663198" y="8998396"/>
            <a:ext cx="15172602" cy="1953674"/>
          </a:xfrm>
          <a:prstGeom prst="rect">
            <a:avLst/>
          </a:prstGeom>
          <a:solidFill>
            <a:srgbClr val="FFFFFF"/>
          </a:solidFill>
          <a:ln w="63500">
            <a:solidFill>
              <a:srgbClr val="FFA57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55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العبارات التالية في ابسط صورة </a:t>
            </a:r>
          </a:p>
        </p:txBody>
      </p:sp>
      <p:sp>
        <p:nvSpPr>
          <p:cNvPr id="479" name="Google Shape;2956;p55"/>
          <p:cNvSpPr txBox="1"/>
          <p:nvPr/>
        </p:nvSpPr>
        <p:spPr>
          <a:xfrm>
            <a:off x="20307014" y="9591196"/>
            <a:ext cx="1804150" cy="90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94359">
              <a:defRPr b="1" sz="5849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480" name="Google Shape;2990;p55"/>
          <p:cNvSpPr/>
          <p:nvPr/>
        </p:nvSpPr>
        <p:spPr>
          <a:xfrm>
            <a:off x="20833328" y="9449718"/>
            <a:ext cx="932630" cy="1051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85" name="تجميع"/>
          <p:cNvGrpSpPr/>
          <p:nvPr/>
        </p:nvGrpSpPr>
        <p:grpSpPr>
          <a:xfrm>
            <a:off x="4879225" y="6781968"/>
            <a:ext cx="1582619" cy="1582620"/>
            <a:chOff x="0" y="0"/>
            <a:chExt cx="1582618" cy="1582618"/>
          </a:xfrm>
        </p:grpSpPr>
        <p:grpSp>
          <p:nvGrpSpPr>
            <p:cNvPr id="483" name="Google Shape;1638;p45"/>
            <p:cNvGrpSpPr/>
            <p:nvPr/>
          </p:nvGrpSpPr>
          <p:grpSpPr>
            <a:xfrm>
              <a:off x="0" y="0"/>
              <a:ext cx="1582619" cy="1582619"/>
              <a:chOff x="0" y="0"/>
              <a:chExt cx="1582618" cy="1582618"/>
            </a:xfrm>
          </p:grpSpPr>
          <p:sp>
            <p:nvSpPr>
              <p:cNvPr id="481" name="Google Shape;1640;p45"/>
              <p:cNvSpPr/>
              <p:nvPr/>
            </p:nvSpPr>
            <p:spPr>
              <a:xfrm>
                <a:off x="-1" y="-1"/>
                <a:ext cx="1582620" cy="15826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82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9546" y="18823"/>
                <a:ext cx="1493687" cy="14936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4" name="Google Shape;1642;p45"/>
            <p:cNvSpPr/>
            <p:nvPr/>
          </p:nvSpPr>
          <p:spPr>
            <a:xfrm>
              <a:off x="396434" y="540360"/>
              <a:ext cx="687794" cy="47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86" name="Google Shape;8331;p78"/>
          <p:cNvSpPr/>
          <p:nvPr/>
        </p:nvSpPr>
        <p:spPr>
          <a:xfrm rot="15902692">
            <a:off x="21294238" y="11097181"/>
            <a:ext cx="963784" cy="9637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7" name="Google Shape;8332;p78"/>
          <p:cNvSpPr/>
          <p:nvPr/>
        </p:nvSpPr>
        <p:spPr>
          <a:xfrm rot="15902692">
            <a:off x="5476716" y="2166887"/>
            <a:ext cx="967402" cy="967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8" name="Google Shape;8333;p78"/>
          <p:cNvSpPr/>
          <p:nvPr/>
        </p:nvSpPr>
        <p:spPr>
          <a:xfrm rot="15902692">
            <a:off x="12185204" y="11935328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89" name="Google Shape;8333;p78"/>
          <p:cNvSpPr/>
          <p:nvPr/>
        </p:nvSpPr>
        <p:spPr>
          <a:xfrm rot="15902692">
            <a:off x="17639537" y="2909062"/>
            <a:ext cx="836930" cy="836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5EAEA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94" name="Google Shape;1599;p45"/>
          <p:cNvGrpSpPr/>
          <p:nvPr/>
        </p:nvGrpSpPr>
        <p:grpSpPr>
          <a:xfrm>
            <a:off x="5048830" y="4142345"/>
            <a:ext cx="1413014" cy="1413015"/>
            <a:chOff x="0" y="0"/>
            <a:chExt cx="1413013" cy="1413013"/>
          </a:xfrm>
        </p:grpSpPr>
        <p:grpSp>
          <p:nvGrpSpPr>
            <p:cNvPr id="492" name="Google Shape;1600;p45"/>
            <p:cNvGrpSpPr/>
            <p:nvPr/>
          </p:nvGrpSpPr>
          <p:grpSpPr>
            <a:xfrm>
              <a:off x="-1" y="-1"/>
              <a:ext cx="1413015" cy="1413015"/>
              <a:chOff x="0" y="0"/>
              <a:chExt cx="1413013" cy="1413013"/>
            </a:xfrm>
          </p:grpSpPr>
          <p:sp>
            <p:nvSpPr>
              <p:cNvPr id="490" name="Google Shape;1601;p45"/>
              <p:cNvSpPr/>
              <p:nvPr/>
            </p:nvSpPr>
            <p:spPr>
              <a:xfrm>
                <a:off x="-1" y="-1"/>
                <a:ext cx="1413015" cy="141301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491" name="Google Shape;1602;p45" descr="Google Shape;1602;p4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35308" y="16805"/>
                <a:ext cx="1333613" cy="13336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3" name="Google Shape;1603;p45"/>
            <p:cNvSpPr/>
            <p:nvPr/>
          </p:nvSpPr>
          <p:spPr>
            <a:xfrm>
              <a:off x="375793" y="375668"/>
              <a:ext cx="661428" cy="66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95" name="IMG_9342.png" descr="IMG_9342.png"/>
          <p:cNvPicPr>
            <a:picLocks noChangeAspect="1"/>
          </p:cNvPicPr>
          <p:nvPr/>
        </p:nvPicPr>
        <p:blipFill>
          <a:blip r:embed="rId6">
            <a:extLst/>
          </a:blip>
          <a:srcRect l="33541" t="35158" r="60797" b="60857"/>
          <a:stretch>
            <a:fillRect/>
          </a:stretch>
        </p:blipFill>
        <p:spPr>
          <a:xfrm>
            <a:off x="7519082" y="9268398"/>
            <a:ext cx="2678443" cy="14134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9" name="تجميع"/>
          <p:cNvGrpSpPr/>
          <p:nvPr/>
        </p:nvGrpSpPr>
        <p:grpSpPr>
          <a:xfrm>
            <a:off x="13442957" y="7079506"/>
            <a:ext cx="6863895" cy="1279921"/>
            <a:chOff x="0" y="0"/>
            <a:chExt cx="6863893" cy="1279919"/>
          </a:xfrm>
        </p:grpSpPr>
        <p:pic>
          <p:nvPicPr>
            <p:cNvPr id="496" name="IMG_9413.png" descr="IMG_94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501" t="28817" r="19923" b="65971"/>
            <a:stretch>
              <a:fillRect/>
            </a:stretch>
          </p:blipFill>
          <p:spPr>
            <a:xfrm>
              <a:off x="2713435" y="84931"/>
              <a:ext cx="4150459" cy="1194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" name="١١ ="/>
            <p:cNvSpPr txBox="1"/>
            <p:nvPr/>
          </p:nvSpPr>
          <p:spPr>
            <a:xfrm>
              <a:off x="1022917" y="135968"/>
              <a:ext cx="2100876" cy="1092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rtl="0">
                <a:defRPr sz="6000"/>
              </a:lvl1pPr>
            </a:lstStyle>
            <a:p>
              <a:pPr/>
              <a:r>
                <a:t> ١١ =</a:t>
              </a:r>
            </a:p>
          </p:txBody>
        </p:sp>
        <p:pic>
          <p:nvPicPr>
            <p:cNvPr id="498" name="IMG_9413.png" descr="IMG_941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501" t="28817" r="29312" b="65600"/>
            <a:stretch>
              <a:fillRect/>
            </a:stretch>
          </p:blipFill>
          <p:spPr>
            <a:xfrm>
              <a:off x="0" y="0"/>
              <a:ext cx="1279893" cy="1279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8" grpId="8"/>
      <p:bldP build="whole" bldLvl="1" animBg="1" rev="0" advAuto="0" spid="461" grpId="12"/>
      <p:bldP build="whole" bldLvl="1" animBg="1" rev="0" advAuto="0" spid="473" grpId="1"/>
      <p:bldP build="whole" bldLvl="1" animBg="1" rev="0" advAuto="0" spid="480" grpId="10"/>
      <p:bldP build="whole" bldLvl="1" animBg="1" rev="0" advAuto="0" spid="494" grpId="2"/>
      <p:bldP build="whole" bldLvl="1" animBg="1" rev="0" advAuto="0" spid="479" grpId="11"/>
      <p:bldP build="whole" bldLvl="1" animBg="1" rev="0" advAuto="0" spid="499" grpId="6"/>
      <p:bldP build="whole" bldLvl="1" animBg="1" rev="0" advAuto="0" spid="456" grpId="5"/>
      <p:bldP build="whole" bldLvl="1" animBg="1" rev="0" advAuto="0" spid="495" grpId="9"/>
      <p:bldP build="whole" bldLvl="1" animBg="1" rev="0" advAuto="0" spid="485" grpId="7"/>
      <p:bldP build="whole" bldLvl="1" animBg="1" rev="0" advAuto="0" spid="455" grpId="3"/>
      <p:bldP build="whole" bldLvl="1" animBg="1" rev="0" advAuto="0" spid="477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2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3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50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5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513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506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7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8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09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0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14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515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516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٥٨</a:t>
            </a:r>
          </a:p>
        </p:txBody>
      </p:sp>
      <p:sp>
        <p:nvSpPr>
          <p:cNvPr id="517" name="خط"/>
          <p:cNvSpPr/>
          <p:nvPr/>
        </p:nvSpPr>
        <p:spPr>
          <a:xfrm>
            <a:off x="3868936" y="6991115"/>
            <a:ext cx="7176912" cy="21726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18" name="خط"/>
          <p:cNvSpPr/>
          <p:nvPr/>
        </p:nvSpPr>
        <p:spPr>
          <a:xfrm>
            <a:off x="3545892" y="9037784"/>
            <a:ext cx="7176912" cy="21726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519" name="IMG_9424.png" descr="IMG_9424.png"/>
          <p:cNvPicPr>
            <a:picLocks noChangeAspect="1"/>
          </p:cNvPicPr>
          <p:nvPr/>
        </p:nvPicPr>
        <p:blipFill>
          <a:blip r:embed="rId3">
            <a:extLst/>
          </a:blip>
          <a:srcRect l="4288" t="48604" r="14761" b="41976"/>
          <a:stretch>
            <a:fillRect/>
          </a:stretch>
        </p:blipFill>
        <p:spPr>
          <a:xfrm rot="166602">
            <a:off x="2031381" y="4482233"/>
            <a:ext cx="9143476" cy="79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IMG_9424.png" descr="IMG_9424.png"/>
          <p:cNvPicPr>
            <a:picLocks noChangeAspect="1"/>
          </p:cNvPicPr>
          <p:nvPr/>
        </p:nvPicPr>
        <p:blipFill>
          <a:blip r:embed="rId3">
            <a:extLst/>
          </a:blip>
          <a:srcRect l="60980" t="67329" r="21894" b="22508"/>
          <a:stretch>
            <a:fillRect/>
          </a:stretch>
        </p:blipFill>
        <p:spPr>
          <a:xfrm rot="38139">
            <a:off x="8321293" y="5895224"/>
            <a:ext cx="2571248" cy="1144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IMG_9424.png" descr="IMG_9424.png"/>
          <p:cNvPicPr>
            <a:picLocks noChangeAspect="1"/>
          </p:cNvPicPr>
          <p:nvPr/>
        </p:nvPicPr>
        <p:blipFill>
          <a:blip r:embed="rId3">
            <a:extLst/>
          </a:blip>
          <a:srcRect l="8353" t="67471" r="67871" b="22365"/>
          <a:stretch>
            <a:fillRect/>
          </a:stretch>
        </p:blipFill>
        <p:spPr>
          <a:xfrm rot="166602">
            <a:off x="7974592" y="7548403"/>
            <a:ext cx="3585607" cy="1149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5" grpId="4"/>
      <p:bldP build="whole" bldLvl="1" animBg="1" rev="0" advAuto="0" spid="503" grpId="5"/>
      <p:bldP build="whole" bldLvl="1" animBg="1" rev="0" advAuto="0" spid="504" grpId="6"/>
      <p:bldP build="whole" bldLvl="1" animBg="1" rev="0" advAuto="0" spid="502" grpId="2"/>
      <p:bldP build="whole" bldLvl="1" animBg="1" rev="0" advAuto="0" spid="513" grpId="3"/>
      <p:bldP build="whole" bldLvl="1" animBg="1" rev="0" advAuto="0" spid="501" grpId="1"/>
      <p:bldP build="whole" bldLvl="1" animBg="1" rev="0" advAuto="0" spid="516" grpId="7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2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26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527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528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529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0" name="العمليات على العبارات الجذرية"/>
          <p:cNvSpPr txBox="1"/>
          <p:nvPr/>
        </p:nvSpPr>
        <p:spPr>
          <a:xfrm>
            <a:off x="11482506" y="6599104"/>
            <a:ext cx="4041343" cy="4300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العمليات على العبارات الجذرية </a:t>
            </a:r>
          </a:p>
        </p:txBody>
      </p:sp>
      <p:sp>
        <p:nvSpPr>
          <p:cNvPr id="531" name="🎯 حل المعادلات الجذرية…"/>
          <p:cNvSpPr txBox="1"/>
          <p:nvPr/>
        </p:nvSpPr>
        <p:spPr>
          <a:xfrm>
            <a:off x="6819220" y="6802910"/>
            <a:ext cx="4131294" cy="4096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</a:t>
            </a:r>
          </a:p>
          <a:p>
            <a:pPr algn="r" rtl="0">
              <a:defRPr sz="3800">
                <a:solidFill>
                  <a:srgbClr val="016E8F"/>
                </a:solidFill>
              </a:defRPr>
            </a:pPr>
          </a:p>
          <a:p>
            <a:pPr algn="r" rtl="0">
              <a:defRPr sz="3800">
                <a:solidFill>
                  <a:srgbClr val="016E8F"/>
                </a:solidFill>
              </a:defRPr>
            </a:pPr>
            <a:r>
              <a:t>🎯 حل المعادلات الجذرية التي تتضمن حلولًا دخيلة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2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6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1" grpId="9"/>
      <p:bldP build="whole" bldLvl="1" animBg="1" rev="0" advAuto="0" spid="526" grpId="1"/>
      <p:bldP build="whole" bldLvl="1" animBg="1" rev="0" advAuto="0" spid="527" grpId="3"/>
      <p:bldP build="whole" bldLvl="1" animBg="1" rev="0" advAuto="0" spid="528" grpId="6"/>
      <p:bldP build="whole" bldLvl="1" animBg="1" rev="0" advAuto="0" spid="524" grpId="4"/>
      <p:bldP build="whole" bldLvl="1" animBg="1" rev="0" advAuto="0" spid="529" grpId="7"/>
      <p:bldP build="whole" bldLvl="1" animBg="1" rev="0" advAuto="0" spid="525" grpId="5"/>
      <p:bldP build="whole" bldLvl="1" animBg="1" rev="0" advAuto="0" spid="523" grpId="2"/>
      <p:bldP build="whole" bldLvl="1" animBg="1" rev="0" advAuto="0" spid="530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534" name="٥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٥٨</a:t>
            </a:r>
          </a:p>
        </p:txBody>
      </p:sp>
      <p:pic>
        <p:nvPicPr>
          <p:cNvPr id="535" name="IMG_8030.jpeg" descr="IMG_8030.jpeg"/>
          <p:cNvPicPr>
            <a:picLocks noChangeAspect="1"/>
          </p:cNvPicPr>
          <p:nvPr/>
        </p:nvPicPr>
        <p:blipFill>
          <a:blip r:embed="rId2">
            <a:extLst/>
          </a:blip>
          <a:srcRect l="13405" t="20547" r="14480" b="26124"/>
          <a:stretch>
            <a:fillRect/>
          </a:stretch>
        </p:blipFill>
        <p:spPr>
          <a:xfrm>
            <a:off x="18302216" y="8939586"/>
            <a:ext cx="1485929" cy="1098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6" h="21407" fill="norm" stroke="1" extrusionOk="0">
                <a:moveTo>
                  <a:pt x="16934" y="0"/>
                </a:moveTo>
                <a:cubicBezTo>
                  <a:pt x="16598" y="0"/>
                  <a:pt x="15493" y="618"/>
                  <a:pt x="14479" y="1369"/>
                </a:cubicBezTo>
                <a:cubicBezTo>
                  <a:pt x="12680" y="2700"/>
                  <a:pt x="12586" y="2711"/>
                  <a:pt x="10724" y="1863"/>
                </a:cubicBezTo>
                <a:cubicBezTo>
                  <a:pt x="8959" y="1059"/>
                  <a:pt x="8658" y="1067"/>
                  <a:pt x="6720" y="1956"/>
                </a:cubicBezTo>
                <a:cubicBezTo>
                  <a:pt x="5441" y="2543"/>
                  <a:pt x="4113" y="3671"/>
                  <a:pt x="3304" y="4856"/>
                </a:cubicBezTo>
                <a:cubicBezTo>
                  <a:pt x="2163" y="6528"/>
                  <a:pt x="2014" y="7063"/>
                  <a:pt x="2210" y="8745"/>
                </a:cubicBezTo>
                <a:cubicBezTo>
                  <a:pt x="2403" y="10406"/>
                  <a:pt x="2254" y="10957"/>
                  <a:pt x="1221" y="12441"/>
                </a:cubicBezTo>
                <a:cubicBezTo>
                  <a:pt x="-770" y="15300"/>
                  <a:pt x="-256" y="19489"/>
                  <a:pt x="2260" y="20923"/>
                </a:cubicBezTo>
                <a:cubicBezTo>
                  <a:pt x="3208" y="21463"/>
                  <a:pt x="6251" y="21600"/>
                  <a:pt x="5881" y="21085"/>
                </a:cubicBezTo>
                <a:cubicBezTo>
                  <a:pt x="5738" y="20886"/>
                  <a:pt x="5822" y="20393"/>
                  <a:pt x="6064" y="19987"/>
                </a:cubicBezTo>
                <a:cubicBezTo>
                  <a:pt x="6355" y="19500"/>
                  <a:pt x="7431" y="19245"/>
                  <a:pt x="9241" y="19245"/>
                </a:cubicBezTo>
                <a:cubicBezTo>
                  <a:pt x="10749" y="19245"/>
                  <a:pt x="11889" y="19032"/>
                  <a:pt x="11774" y="18773"/>
                </a:cubicBezTo>
                <a:cubicBezTo>
                  <a:pt x="11659" y="18515"/>
                  <a:pt x="12022" y="17712"/>
                  <a:pt x="12580" y="16987"/>
                </a:cubicBezTo>
                <a:cubicBezTo>
                  <a:pt x="13137" y="16263"/>
                  <a:pt x="13831" y="15033"/>
                  <a:pt x="14124" y="14250"/>
                </a:cubicBezTo>
                <a:cubicBezTo>
                  <a:pt x="14623" y="12916"/>
                  <a:pt x="14799" y="12845"/>
                  <a:pt x="16951" y="13083"/>
                </a:cubicBezTo>
                <a:cubicBezTo>
                  <a:pt x="18213" y="13222"/>
                  <a:pt x="19110" y="13139"/>
                  <a:pt x="18945" y="12897"/>
                </a:cubicBezTo>
                <a:cubicBezTo>
                  <a:pt x="18780" y="12655"/>
                  <a:pt x="19027" y="11889"/>
                  <a:pt x="19495" y="11196"/>
                </a:cubicBezTo>
                <a:cubicBezTo>
                  <a:pt x="20285" y="10024"/>
                  <a:pt x="20830" y="7060"/>
                  <a:pt x="20794" y="4863"/>
                </a:cubicBezTo>
                <a:cubicBezTo>
                  <a:pt x="20782" y="4131"/>
                  <a:pt x="20703" y="3482"/>
                  <a:pt x="20550" y="3015"/>
                </a:cubicBezTo>
                <a:cubicBezTo>
                  <a:pt x="20119" y="1700"/>
                  <a:pt x="18082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3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7" name="▪️اذا علمت قيمة (ع) فما الذي تحتاجه لحل المعادلة ؟"/>
          <p:cNvSpPr txBox="1"/>
          <p:nvPr/>
        </p:nvSpPr>
        <p:spPr>
          <a:xfrm>
            <a:off x="6003695" y="8239383"/>
            <a:ext cx="13784450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▪️اذا علمت قيمة (ع) فما الذي تحتاجه لحل المعادلة ؟ </a:t>
            </a:r>
          </a:p>
        </p:txBody>
      </p:sp>
      <p:sp>
        <p:nvSpPr>
          <p:cNvPr id="538" name="▪️كيف يتم ذلك ؟"/>
          <p:cNvSpPr txBox="1"/>
          <p:nvPr/>
        </p:nvSpPr>
        <p:spPr>
          <a:xfrm>
            <a:off x="12408075" y="9287646"/>
            <a:ext cx="7380070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يتم ذلك ؟ </a:t>
            </a:r>
          </a:p>
        </p:txBody>
      </p:sp>
      <p:grpSp>
        <p:nvGrpSpPr>
          <p:cNvPr id="549" name="تجميع"/>
          <p:cNvGrpSpPr/>
          <p:nvPr/>
        </p:nvGrpSpPr>
        <p:grpSpPr>
          <a:xfrm>
            <a:off x="1333251" y="2611851"/>
            <a:ext cx="4917883" cy="5187381"/>
            <a:chOff x="46142" y="57719"/>
            <a:chExt cx="4917882" cy="5187380"/>
          </a:xfrm>
        </p:grpSpPr>
        <p:grpSp>
          <p:nvGrpSpPr>
            <p:cNvPr id="547" name="تجميع"/>
            <p:cNvGrpSpPr/>
            <p:nvPr/>
          </p:nvGrpSpPr>
          <p:grpSpPr>
            <a:xfrm>
              <a:off x="46142" y="57719"/>
              <a:ext cx="4917883" cy="5187381"/>
              <a:chOff x="0" y="0"/>
              <a:chExt cx="4917882" cy="5187380"/>
            </a:xfrm>
          </p:grpSpPr>
          <p:grpSp>
            <p:nvGrpSpPr>
              <p:cNvPr id="544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539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0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1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2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43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545" name="IMG_8028.jpeg" descr="IMG_8028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788470" y="3047215"/>
                <a:ext cx="915751" cy="530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6" name="IMG_8029.jpeg" descr="IMG_8029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33528" y="168062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48" name="المصدر : كتاب الربط بالدين والوطن والواقع لمجموعة رِفعة"/>
            <p:cNvSpPr txBox="1"/>
            <p:nvPr/>
          </p:nvSpPr>
          <p:spPr>
            <a:xfrm rot="121809">
              <a:off x="768287" y="4667723"/>
              <a:ext cx="3924933" cy="321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grpSp>
        <p:nvGrpSpPr>
          <p:cNvPr id="559" name="تجميع"/>
          <p:cNvGrpSpPr/>
          <p:nvPr/>
        </p:nvGrpSpPr>
        <p:grpSpPr>
          <a:xfrm>
            <a:off x="3952271" y="7969099"/>
            <a:ext cx="3148684" cy="1438934"/>
            <a:chOff x="0" y="0"/>
            <a:chExt cx="3148683" cy="1438933"/>
          </a:xfrm>
        </p:grpSpPr>
        <p:sp>
          <p:nvSpPr>
            <p:cNvPr id="550" name="ل"/>
            <p:cNvSpPr txBox="1"/>
            <p:nvPr/>
          </p:nvSpPr>
          <p:spPr>
            <a:xfrm>
              <a:off x="0" y="0"/>
              <a:ext cx="3148684" cy="1438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914400">
                <a:defRPr b="1" sz="5900">
                  <a:solidFill>
                    <a:srgbClr val="4E7A2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ل</a:t>
              </a:r>
            </a:p>
          </p:txBody>
        </p:sp>
        <p:grpSp>
          <p:nvGrpSpPr>
            <p:cNvPr id="558" name="تجميع"/>
            <p:cNvGrpSpPr/>
            <p:nvPr/>
          </p:nvGrpSpPr>
          <p:grpSpPr>
            <a:xfrm>
              <a:off x="1289177" y="262062"/>
              <a:ext cx="1024242" cy="928446"/>
              <a:chOff x="-38100" y="-45651"/>
              <a:chExt cx="1024240" cy="928444"/>
            </a:xfrm>
          </p:grpSpPr>
          <p:grpSp>
            <p:nvGrpSpPr>
              <p:cNvPr id="555" name="تجميع"/>
              <p:cNvGrpSpPr/>
              <p:nvPr/>
            </p:nvGrpSpPr>
            <p:grpSpPr>
              <a:xfrm>
                <a:off x="-38101" y="-45652"/>
                <a:ext cx="1024242" cy="928445"/>
                <a:chOff x="-38100" y="-45651"/>
                <a:chExt cx="1024240" cy="928444"/>
              </a:xfrm>
            </p:grpSpPr>
            <p:pic>
              <p:nvPicPr>
                <p:cNvPr id="551" name="خط خط" descr="خط خط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38100" y="-38100"/>
                  <a:ext cx="696149" cy="7620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553" name="خط خط" descr="خط خط"/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 rot="4015272">
                  <a:off x="240913" y="287570"/>
                  <a:ext cx="897577" cy="262001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556" name="خط خط" descr="خط خط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6292280">
                <a:off x="626118" y="537895"/>
                <a:ext cx="382468" cy="170017"/>
              </a:xfrm>
              <a:prstGeom prst="rect">
                <a:avLst/>
              </a:prstGeom>
              <a:effectLst/>
            </p:spPr>
          </p:pic>
        </p:grpSp>
      </p:grpSp>
      <p:sp>
        <p:nvSpPr>
          <p:cNvPr id="560" name="تجميع"/>
          <p:cNvSpPr txBox="1"/>
          <p:nvPr/>
        </p:nvSpPr>
        <p:spPr>
          <a:xfrm>
            <a:off x="6251133" y="9287645"/>
            <a:ext cx="8689212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اقسم الطرفين على ٤٫٥</a:t>
            </a:r>
          </a:p>
        </p:txBody>
      </p:sp>
      <p:pic>
        <p:nvPicPr>
          <p:cNvPr id="561" name="IMG_9425.png" descr="IMG_9425.png"/>
          <p:cNvPicPr>
            <a:picLocks noChangeAspect="1"/>
          </p:cNvPicPr>
          <p:nvPr/>
        </p:nvPicPr>
        <p:blipFill>
          <a:blip r:embed="rId9">
            <a:extLst/>
          </a:blip>
          <a:srcRect l="41407" t="28985" r="29133" b="53435"/>
          <a:stretch>
            <a:fillRect/>
          </a:stretch>
        </p:blipFill>
        <p:spPr>
          <a:xfrm>
            <a:off x="11373983" y="3886071"/>
            <a:ext cx="7671066" cy="34331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IMG_9425.png"/>
          <p:cNvGrpSpPr/>
          <p:nvPr/>
        </p:nvGrpSpPr>
        <p:grpSpPr>
          <a:xfrm>
            <a:off x="6945694" y="3653157"/>
            <a:ext cx="4542532" cy="3252167"/>
            <a:chOff x="0" y="0"/>
            <a:chExt cx="4542531" cy="3252166"/>
          </a:xfrm>
        </p:grpSpPr>
        <p:pic>
          <p:nvPicPr>
            <p:cNvPr id="563" name="IMG_9425.png" descr="IMG_9425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9597" t="29380" r="61411" b="53366"/>
            <a:stretch>
              <a:fillRect/>
            </a:stretch>
          </p:blipFill>
          <p:spPr>
            <a:xfrm>
              <a:off x="127000" y="88900"/>
              <a:ext cx="4288532" cy="29219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2" name="IMG_9425.png" descr="IMG_9425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-1"/>
              <a:ext cx="4542533" cy="3252168"/>
            </a:xfrm>
            <a:prstGeom prst="rect">
              <a:avLst/>
            </a:prstGeom>
            <a:effectLst/>
          </p:spPr>
        </p:pic>
      </p:grpSp>
      <p:pic>
        <p:nvPicPr>
          <p:cNvPr id="565" name="IMG_9441.png" descr="IMG_9441.png"/>
          <p:cNvPicPr>
            <a:picLocks noChangeAspect="1"/>
          </p:cNvPicPr>
          <p:nvPr/>
        </p:nvPicPr>
        <p:blipFill>
          <a:blip r:embed="rId11">
            <a:extLst/>
          </a:blip>
          <a:srcRect l="27784" t="37806" r="26594" b="52719"/>
          <a:stretch>
            <a:fillRect/>
          </a:stretch>
        </p:blipFill>
        <p:spPr>
          <a:xfrm>
            <a:off x="1778000" y="4946659"/>
            <a:ext cx="4269916" cy="665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G_9441.png" descr="IMG_9441.png"/>
          <p:cNvPicPr>
            <a:picLocks noChangeAspect="1"/>
          </p:cNvPicPr>
          <p:nvPr/>
        </p:nvPicPr>
        <p:blipFill>
          <a:blip r:embed="rId11">
            <a:extLst/>
          </a:blip>
          <a:srcRect l="27275" t="56357" r="26112" b="28713"/>
          <a:stretch>
            <a:fillRect/>
          </a:stretch>
        </p:blipFill>
        <p:spPr>
          <a:xfrm>
            <a:off x="1787132" y="5676551"/>
            <a:ext cx="3314991" cy="79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9441.png" descr="IMG_9441.png"/>
          <p:cNvPicPr>
            <a:picLocks noChangeAspect="1"/>
          </p:cNvPicPr>
          <p:nvPr/>
        </p:nvPicPr>
        <p:blipFill>
          <a:blip r:embed="rId11">
            <a:extLst/>
          </a:blip>
          <a:srcRect l="26419" t="80062" r="26419" b="2773"/>
          <a:stretch>
            <a:fillRect/>
          </a:stretch>
        </p:blipFill>
        <p:spPr>
          <a:xfrm>
            <a:off x="1777999" y="6472682"/>
            <a:ext cx="2798754" cy="763964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▪️كيف تحذف إشارة الجذر ؟"/>
          <p:cNvSpPr txBox="1"/>
          <p:nvPr/>
        </p:nvSpPr>
        <p:spPr>
          <a:xfrm>
            <a:off x="11913434" y="10481156"/>
            <a:ext cx="7380069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تحذف إشارة الجذر ؟</a:t>
            </a:r>
          </a:p>
        </p:txBody>
      </p:sp>
      <p:sp>
        <p:nvSpPr>
          <p:cNvPr id="569" name="تجميع"/>
          <p:cNvSpPr txBox="1"/>
          <p:nvPr/>
        </p:nvSpPr>
        <p:spPr>
          <a:xfrm>
            <a:off x="5102229" y="10434377"/>
            <a:ext cx="8689211" cy="9406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914400">
              <a:defRPr b="1" sz="5900">
                <a:solidFill>
                  <a:srgbClr val="4E7A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بتربيع طرفي المعادلة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7" grpId="1"/>
      <p:bldP build="whole" bldLvl="1" animBg="1" rev="0" advAuto="0" spid="559" grpId="2"/>
      <p:bldP build="whole" bldLvl="1" animBg="1" rev="0" advAuto="0" spid="538" grpId="3"/>
      <p:bldP build="whole" bldLvl="1" animBg="1" rev="0" advAuto="0" spid="568" grpId="5"/>
      <p:bldP build="whole" bldLvl="1" animBg="1" rev="0" advAuto="0" spid="560" grpId="4"/>
      <p:bldP build="whole" bldLvl="1" animBg="1" rev="0" advAuto="0" spid="569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6857" y="4250666"/>
            <a:ext cx="16990286" cy="745381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2" name="IMG_9183.jpeg" descr="IMG_9183.jpeg"/>
          <p:cNvPicPr>
            <a:picLocks noChangeAspect="1"/>
          </p:cNvPicPr>
          <p:nvPr/>
        </p:nvPicPr>
        <p:blipFill>
          <a:blip r:embed="rId3">
            <a:extLst/>
          </a:blip>
          <a:srcRect l="4485" t="8494" r="3585" b="87"/>
          <a:stretch>
            <a:fillRect/>
          </a:stretch>
        </p:blipFill>
        <p:spPr>
          <a:xfrm>
            <a:off x="3856578" y="10192054"/>
            <a:ext cx="3026570" cy="2393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06" fill="norm" stroke="1" extrusionOk="0">
                <a:moveTo>
                  <a:pt x="1597" y="5"/>
                </a:moveTo>
                <a:cubicBezTo>
                  <a:pt x="608" y="65"/>
                  <a:pt x="0" y="709"/>
                  <a:pt x="0" y="1741"/>
                </a:cubicBezTo>
                <a:cubicBezTo>
                  <a:pt x="-1" y="2515"/>
                  <a:pt x="269" y="3166"/>
                  <a:pt x="861" y="3827"/>
                </a:cubicBezTo>
                <a:lnTo>
                  <a:pt x="1402" y="4433"/>
                </a:lnTo>
                <a:lnTo>
                  <a:pt x="1121" y="4950"/>
                </a:lnTo>
                <a:cubicBezTo>
                  <a:pt x="967" y="5234"/>
                  <a:pt x="841" y="5518"/>
                  <a:pt x="841" y="5585"/>
                </a:cubicBezTo>
                <a:cubicBezTo>
                  <a:pt x="841" y="5651"/>
                  <a:pt x="719" y="6020"/>
                  <a:pt x="569" y="6405"/>
                </a:cubicBezTo>
                <a:cubicBezTo>
                  <a:pt x="263" y="7188"/>
                  <a:pt x="292" y="7539"/>
                  <a:pt x="691" y="7867"/>
                </a:cubicBezTo>
                <a:cubicBezTo>
                  <a:pt x="1013" y="8131"/>
                  <a:pt x="1011" y="8334"/>
                  <a:pt x="671" y="9236"/>
                </a:cubicBezTo>
                <a:cubicBezTo>
                  <a:pt x="195" y="10499"/>
                  <a:pt x="188" y="10626"/>
                  <a:pt x="487" y="11828"/>
                </a:cubicBezTo>
                <a:cubicBezTo>
                  <a:pt x="786" y="13032"/>
                  <a:pt x="785" y="13046"/>
                  <a:pt x="481" y="16271"/>
                </a:cubicBezTo>
                <a:cubicBezTo>
                  <a:pt x="306" y="18132"/>
                  <a:pt x="307" y="18242"/>
                  <a:pt x="487" y="18752"/>
                </a:cubicBezTo>
                <a:cubicBezTo>
                  <a:pt x="590" y="19046"/>
                  <a:pt x="785" y="19377"/>
                  <a:pt x="923" y="19490"/>
                </a:cubicBezTo>
                <a:cubicBezTo>
                  <a:pt x="1077" y="19616"/>
                  <a:pt x="1150" y="19774"/>
                  <a:pt x="1113" y="19897"/>
                </a:cubicBezTo>
                <a:cubicBezTo>
                  <a:pt x="1044" y="20122"/>
                  <a:pt x="1458" y="20624"/>
                  <a:pt x="1645" y="20542"/>
                </a:cubicBezTo>
                <a:cubicBezTo>
                  <a:pt x="1710" y="20514"/>
                  <a:pt x="1945" y="20724"/>
                  <a:pt x="2166" y="21009"/>
                </a:cubicBezTo>
                <a:cubicBezTo>
                  <a:pt x="2623" y="21596"/>
                  <a:pt x="2576" y="21569"/>
                  <a:pt x="2818" y="21405"/>
                </a:cubicBezTo>
                <a:cubicBezTo>
                  <a:pt x="2974" y="21299"/>
                  <a:pt x="3547" y="21151"/>
                  <a:pt x="5214" y="20785"/>
                </a:cubicBezTo>
                <a:cubicBezTo>
                  <a:pt x="5388" y="20746"/>
                  <a:pt x="6020" y="20568"/>
                  <a:pt x="6619" y="20392"/>
                </a:cubicBezTo>
                <a:cubicBezTo>
                  <a:pt x="7218" y="20216"/>
                  <a:pt x="7824" y="20071"/>
                  <a:pt x="7964" y="20071"/>
                </a:cubicBezTo>
                <a:cubicBezTo>
                  <a:pt x="8105" y="20071"/>
                  <a:pt x="8303" y="20019"/>
                  <a:pt x="8403" y="19950"/>
                </a:cubicBezTo>
                <a:cubicBezTo>
                  <a:pt x="8504" y="19882"/>
                  <a:pt x="8923" y="19703"/>
                  <a:pt x="9335" y="19554"/>
                </a:cubicBezTo>
                <a:cubicBezTo>
                  <a:pt x="9747" y="19406"/>
                  <a:pt x="10198" y="19208"/>
                  <a:pt x="10338" y="19116"/>
                </a:cubicBezTo>
                <a:cubicBezTo>
                  <a:pt x="10662" y="18903"/>
                  <a:pt x="10617" y="18488"/>
                  <a:pt x="10270" y="18488"/>
                </a:cubicBezTo>
                <a:cubicBezTo>
                  <a:pt x="10132" y="18488"/>
                  <a:pt x="9995" y="18432"/>
                  <a:pt x="9961" y="18364"/>
                </a:cubicBezTo>
                <a:cubicBezTo>
                  <a:pt x="9881" y="18201"/>
                  <a:pt x="9272" y="18108"/>
                  <a:pt x="7848" y="18043"/>
                </a:cubicBezTo>
                <a:lnTo>
                  <a:pt x="6690" y="17989"/>
                </a:lnTo>
                <a:lnTo>
                  <a:pt x="6690" y="17479"/>
                </a:lnTo>
                <a:lnTo>
                  <a:pt x="6690" y="16966"/>
                </a:lnTo>
                <a:lnTo>
                  <a:pt x="7689" y="16834"/>
                </a:lnTo>
                <a:lnTo>
                  <a:pt x="8692" y="16702"/>
                </a:lnTo>
                <a:lnTo>
                  <a:pt x="8743" y="15846"/>
                </a:lnTo>
                <a:lnTo>
                  <a:pt x="8797" y="14987"/>
                </a:lnTo>
                <a:lnTo>
                  <a:pt x="9219" y="14894"/>
                </a:lnTo>
                <a:cubicBezTo>
                  <a:pt x="9451" y="14843"/>
                  <a:pt x="9864" y="14799"/>
                  <a:pt x="10139" y="14794"/>
                </a:cubicBezTo>
                <a:lnTo>
                  <a:pt x="10641" y="14787"/>
                </a:lnTo>
                <a:lnTo>
                  <a:pt x="10641" y="13999"/>
                </a:lnTo>
                <a:cubicBezTo>
                  <a:pt x="10641" y="13070"/>
                  <a:pt x="10756" y="12937"/>
                  <a:pt x="11573" y="12937"/>
                </a:cubicBezTo>
                <a:cubicBezTo>
                  <a:pt x="12375" y="12937"/>
                  <a:pt x="12431" y="12878"/>
                  <a:pt x="12431" y="12070"/>
                </a:cubicBezTo>
                <a:cubicBezTo>
                  <a:pt x="12431" y="11514"/>
                  <a:pt x="12392" y="11354"/>
                  <a:pt x="12247" y="11300"/>
                </a:cubicBezTo>
                <a:cubicBezTo>
                  <a:pt x="11565" y="11050"/>
                  <a:pt x="9439" y="10690"/>
                  <a:pt x="8644" y="10690"/>
                </a:cubicBezTo>
                <a:lnTo>
                  <a:pt x="7689" y="10690"/>
                </a:lnTo>
                <a:lnTo>
                  <a:pt x="7689" y="11354"/>
                </a:lnTo>
                <a:cubicBezTo>
                  <a:pt x="7689" y="12108"/>
                  <a:pt x="7711" y="12090"/>
                  <a:pt x="6721" y="12209"/>
                </a:cubicBezTo>
                <a:lnTo>
                  <a:pt x="6015" y="12295"/>
                </a:lnTo>
                <a:lnTo>
                  <a:pt x="5984" y="12980"/>
                </a:lnTo>
                <a:lnTo>
                  <a:pt x="5953" y="13664"/>
                </a:lnTo>
                <a:lnTo>
                  <a:pt x="5426" y="13664"/>
                </a:lnTo>
                <a:cubicBezTo>
                  <a:pt x="4918" y="13664"/>
                  <a:pt x="4896" y="13651"/>
                  <a:pt x="4868" y="13268"/>
                </a:cubicBezTo>
                <a:cubicBezTo>
                  <a:pt x="4816" y="12553"/>
                  <a:pt x="4745" y="12301"/>
                  <a:pt x="4466" y="11885"/>
                </a:cubicBezTo>
                <a:lnTo>
                  <a:pt x="4189" y="11475"/>
                </a:lnTo>
                <a:lnTo>
                  <a:pt x="4469" y="11150"/>
                </a:lnTo>
                <a:cubicBezTo>
                  <a:pt x="4742" y="10834"/>
                  <a:pt x="4742" y="10817"/>
                  <a:pt x="4579" y="10330"/>
                </a:cubicBezTo>
                <a:cubicBezTo>
                  <a:pt x="4430" y="9883"/>
                  <a:pt x="4430" y="9820"/>
                  <a:pt x="4577" y="9685"/>
                </a:cubicBezTo>
                <a:cubicBezTo>
                  <a:pt x="4857" y="9427"/>
                  <a:pt x="4760" y="9278"/>
                  <a:pt x="4115" y="8975"/>
                </a:cubicBezTo>
                <a:cubicBezTo>
                  <a:pt x="3771" y="8814"/>
                  <a:pt x="3421" y="8582"/>
                  <a:pt x="3336" y="8462"/>
                </a:cubicBezTo>
                <a:cubicBezTo>
                  <a:pt x="3251" y="8342"/>
                  <a:pt x="3108" y="7754"/>
                  <a:pt x="3019" y="7157"/>
                </a:cubicBezTo>
                <a:cubicBezTo>
                  <a:pt x="2930" y="6560"/>
                  <a:pt x="2759" y="5796"/>
                  <a:pt x="2639" y="5456"/>
                </a:cubicBezTo>
                <a:cubicBezTo>
                  <a:pt x="2403" y="4786"/>
                  <a:pt x="2474" y="4479"/>
                  <a:pt x="2863" y="4479"/>
                </a:cubicBezTo>
                <a:cubicBezTo>
                  <a:pt x="3237" y="4479"/>
                  <a:pt x="3545" y="3912"/>
                  <a:pt x="3741" y="2871"/>
                </a:cubicBezTo>
                <a:cubicBezTo>
                  <a:pt x="3906" y="1993"/>
                  <a:pt x="3911" y="1810"/>
                  <a:pt x="3781" y="1295"/>
                </a:cubicBezTo>
                <a:cubicBezTo>
                  <a:pt x="3589" y="538"/>
                  <a:pt x="3013" y="113"/>
                  <a:pt x="2045" y="15"/>
                </a:cubicBezTo>
                <a:cubicBezTo>
                  <a:pt x="1888" y="0"/>
                  <a:pt x="1738" y="-4"/>
                  <a:pt x="1597" y="5"/>
                </a:cubicBezTo>
                <a:close/>
                <a:moveTo>
                  <a:pt x="14745" y="4679"/>
                </a:moveTo>
                <a:cubicBezTo>
                  <a:pt x="14339" y="4626"/>
                  <a:pt x="13868" y="4692"/>
                  <a:pt x="13453" y="4896"/>
                </a:cubicBezTo>
                <a:cubicBezTo>
                  <a:pt x="13129" y="5056"/>
                  <a:pt x="12853" y="5610"/>
                  <a:pt x="12853" y="6098"/>
                </a:cubicBezTo>
                <a:cubicBezTo>
                  <a:pt x="12853" y="6552"/>
                  <a:pt x="13164" y="7812"/>
                  <a:pt x="13337" y="8056"/>
                </a:cubicBezTo>
                <a:cubicBezTo>
                  <a:pt x="13568" y="8382"/>
                  <a:pt x="13419" y="8438"/>
                  <a:pt x="12499" y="8359"/>
                </a:cubicBezTo>
                <a:cubicBezTo>
                  <a:pt x="11902" y="8307"/>
                  <a:pt x="11556" y="8209"/>
                  <a:pt x="11357" y="8034"/>
                </a:cubicBezTo>
                <a:cubicBezTo>
                  <a:pt x="10964" y="7688"/>
                  <a:pt x="10086" y="7688"/>
                  <a:pt x="9828" y="8034"/>
                </a:cubicBezTo>
                <a:cubicBezTo>
                  <a:pt x="9724" y="8173"/>
                  <a:pt x="9462" y="8329"/>
                  <a:pt x="9244" y="8380"/>
                </a:cubicBezTo>
                <a:cubicBezTo>
                  <a:pt x="8852" y="8472"/>
                  <a:pt x="8851" y="8476"/>
                  <a:pt x="8851" y="9118"/>
                </a:cubicBezTo>
                <a:cubicBezTo>
                  <a:pt x="8851" y="9473"/>
                  <a:pt x="8887" y="9763"/>
                  <a:pt x="8930" y="9763"/>
                </a:cubicBezTo>
                <a:cubicBezTo>
                  <a:pt x="8973" y="9764"/>
                  <a:pt x="9562" y="9882"/>
                  <a:pt x="10241" y="10024"/>
                </a:cubicBezTo>
                <a:cubicBezTo>
                  <a:pt x="11105" y="10204"/>
                  <a:pt x="11571" y="10365"/>
                  <a:pt x="11788" y="10566"/>
                </a:cubicBezTo>
                <a:cubicBezTo>
                  <a:pt x="12035" y="10795"/>
                  <a:pt x="12178" y="10836"/>
                  <a:pt x="12502" y="10765"/>
                </a:cubicBezTo>
                <a:cubicBezTo>
                  <a:pt x="12724" y="10716"/>
                  <a:pt x="13072" y="10662"/>
                  <a:pt x="13275" y="10648"/>
                </a:cubicBezTo>
                <a:lnTo>
                  <a:pt x="13643" y="10623"/>
                </a:lnTo>
                <a:lnTo>
                  <a:pt x="13643" y="11746"/>
                </a:lnTo>
                <a:lnTo>
                  <a:pt x="13640" y="12865"/>
                </a:lnTo>
                <a:lnTo>
                  <a:pt x="13187" y="13179"/>
                </a:lnTo>
                <a:cubicBezTo>
                  <a:pt x="12483" y="13667"/>
                  <a:pt x="12373" y="14423"/>
                  <a:pt x="12915" y="15062"/>
                </a:cubicBezTo>
                <a:lnTo>
                  <a:pt x="13170" y="15361"/>
                </a:lnTo>
                <a:lnTo>
                  <a:pt x="12955" y="15654"/>
                </a:lnTo>
                <a:cubicBezTo>
                  <a:pt x="12609" y="16115"/>
                  <a:pt x="12766" y="16615"/>
                  <a:pt x="13289" y="16720"/>
                </a:cubicBezTo>
                <a:cubicBezTo>
                  <a:pt x="13794" y="16821"/>
                  <a:pt x="13883" y="16969"/>
                  <a:pt x="13566" y="17180"/>
                </a:cubicBezTo>
                <a:cubicBezTo>
                  <a:pt x="13434" y="17268"/>
                  <a:pt x="13266" y="17449"/>
                  <a:pt x="13190" y="17583"/>
                </a:cubicBezTo>
                <a:cubicBezTo>
                  <a:pt x="13114" y="17717"/>
                  <a:pt x="12965" y="17825"/>
                  <a:pt x="12858" y="17825"/>
                </a:cubicBezTo>
                <a:cubicBezTo>
                  <a:pt x="12752" y="17825"/>
                  <a:pt x="12637" y="17916"/>
                  <a:pt x="12604" y="18025"/>
                </a:cubicBezTo>
                <a:cubicBezTo>
                  <a:pt x="12570" y="18134"/>
                  <a:pt x="12451" y="18224"/>
                  <a:pt x="12337" y="18224"/>
                </a:cubicBezTo>
                <a:cubicBezTo>
                  <a:pt x="12180" y="18224"/>
                  <a:pt x="12122" y="18327"/>
                  <a:pt x="12097" y="18652"/>
                </a:cubicBezTo>
                <a:cubicBezTo>
                  <a:pt x="12072" y="18976"/>
                  <a:pt x="12018" y="19074"/>
                  <a:pt x="11878" y="19045"/>
                </a:cubicBezTo>
                <a:cubicBezTo>
                  <a:pt x="11739" y="19015"/>
                  <a:pt x="11694" y="19097"/>
                  <a:pt x="11694" y="19380"/>
                </a:cubicBezTo>
                <a:cubicBezTo>
                  <a:pt x="11694" y="19837"/>
                  <a:pt x="12126" y="20198"/>
                  <a:pt x="12779" y="20292"/>
                </a:cubicBezTo>
                <a:cubicBezTo>
                  <a:pt x="13021" y="20327"/>
                  <a:pt x="13242" y="20383"/>
                  <a:pt x="13266" y="20414"/>
                </a:cubicBezTo>
                <a:cubicBezTo>
                  <a:pt x="13341" y="20508"/>
                  <a:pt x="13731" y="20475"/>
                  <a:pt x="14065" y="20350"/>
                </a:cubicBezTo>
                <a:cubicBezTo>
                  <a:pt x="16240" y="19532"/>
                  <a:pt x="18489" y="18750"/>
                  <a:pt x="18724" y="18727"/>
                </a:cubicBezTo>
                <a:cubicBezTo>
                  <a:pt x="18886" y="18712"/>
                  <a:pt x="19179" y="18800"/>
                  <a:pt x="19376" y="18923"/>
                </a:cubicBezTo>
                <a:cubicBezTo>
                  <a:pt x="19631" y="19083"/>
                  <a:pt x="20002" y="19148"/>
                  <a:pt x="20667" y="19148"/>
                </a:cubicBezTo>
                <a:lnTo>
                  <a:pt x="21599" y="19148"/>
                </a:lnTo>
                <a:lnTo>
                  <a:pt x="21599" y="18356"/>
                </a:lnTo>
                <a:lnTo>
                  <a:pt x="21599" y="17565"/>
                </a:lnTo>
                <a:lnTo>
                  <a:pt x="20571" y="16706"/>
                </a:lnTo>
                <a:lnTo>
                  <a:pt x="19546" y="15843"/>
                </a:lnTo>
                <a:lnTo>
                  <a:pt x="18736" y="15843"/>
                </a:lnTo>
                <a:lnTo>
                  <a:pt x="17923" y="15843"/>
                </a:lnTo>
                <a:lnTo>
                  <a:pt x="17891" y="16406"/>
                </a:lnTo>
                <a:lnTo>
                  <a:pt x="17857" y="16966"/>
                </a:lnTo>
                <a:lnTo>
                  <a:pt x="17404" y="16930"/>
                </a:lnTo>
                <a:cubicBezTo>
                  <a:pt x="17155" y="16910"/>
                  <a:pt x="16542" y="17017"/>
                  <a:pt x="16042" y="17166"/>
                </a:cubicBezTo>
                <a:cubicBezTo>
                  <a:pt x="15481" y="17333"/>
                  <a:pt x="15097" y="17388"/>
                  <a:pt x="15036" y="17312"/>
                </a:cubicBezTo>
                <a:cubicBezTo>
                  <a:pt x="14982" y="17244"/>
                  <a:pt x="14887" y="16700"/>
                  <a:pt x="14824" y="16103"/>
                </a:cubicBezTo>
                <a:lnTo>
                  <a:pt x="14708" y="15019"/>
                </a:lnTo>
                <a:lnTo>
                  <a:pt x="15019" y="14745"/>
                </a:lnTo>
                <a:cubicBezTo>
                  <a:pt x="15190" y="14593"/>
                  <a:pt x="15483" y="14269"/>
                  <a:pt x="15671" y="14024"/>
                </a:cubicBezTo>
                <a:cubicBezTo>
                  <a:pt x="16100" y="13467"/>
                  <a:pt x="16116" y="12983"/>
                  <a:pt x="15736" y="11942"/>
                </a:cubicBezTo>
                <a:cubicBezTo>
                  <a:pt x="15533" y="11387"/>
                  <a:pt x="15441" y="10862"/>
                  <a:pt x="15393" y="10017"/>
                </a:cubicBezTo>
                <a:cubicBezTo>
                  <a:pt x="15337" y="9026"/>
                  <a:pt x="15289" y="8807"/>
                  <a:pt x="15065" y="8508"/>
                </a:cubicBezTo>
                <a:lnTo>
                  <a:pt x="14801" y="8155"/>
                </a:lnTo>
                <a:lnTo>
                  <a:pt x="15127" y="7795"/>
                </a:lnTo>
                <a:cubicBezTo>
                  <a:pt x="15305" y="7596"/>
                  <a:pt x="15528" y="7288"/>
                  <a:pt x="15626" y="7114"/>
                </a:cubicBezTo>
                <a:cubicBezTo>
                  <a:pt x="15847" y="6718"/>
                  <a:pt x="15863" y="5565"/>
                  <a:pt x="15651" y="5185"/>
                </a:cubicBezTo>
                <a:cubicBezTo>
                  <a:pt x="15495" y="4906"/>
                  <a:pt x="15151" y="4732"/>
                  <a:pt x="14745" y="46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73" name="IMG_9426.png" descr="IMG_9426.png"/>
          <p:cNvPicPr>
            <a:picLocks noChangeAspect="1"/>
          </p:cNvPicPr>
          <p:nvPr/>
        </p:nvPicPr>
        <p:blipFill>
          <a:blip r:embed="rId4">
            <a:extLst/>
          </a:blip>
          <a:srcRect l="19372" t="13802" r="29429" b="75651"/>
          <a:stretch>
            <a:fillRect/>
          </a:stretch>
        </p:blipFill>
        <p:spPr>
          <a:xfrm>
            <a:off x="5170890" y="1506968"/>
            <a:ext cx="14042059" cy="216928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مستطيل"/>
          <p:cNvSpPr/>
          <p:nvPr/>
        </p:nvSpPr>
        <p:spPr>
          <a:xfrm>
            <a:off x="12236450" y="2996947"/>
            <a:ext cx="5722163" cy="770505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575" name="IMG_9426.png" descr="IMG_9426.png"/>
          <p:cNvPicPr>
            <a:picLocks noChangeAspect="1"/>
          </p:cNvPicPr>
          <p:nvPr/>
        </p:nvPicPr>
        <p:blipFill>
          <a:blip r:embed="rId4">
            <a:extLst/>
          </a:blip>
          <a:srcRect l="36379" t="26816" r="47605" b="71111"/>
          <a:stretch>
            <a:fillRect/>
          </a:stretch>
        </p:blipFill>
        <p:spPr>
          <a:xfrm>
            <a:off x="6509791" y="4656095"/>
            <a:ext cx="12069542" cy="11711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76" name="IMG_9426.png" descr="IMG_9426.png"/>
          <p:cNvPicPr>
            <a:picLocks noChangeAspect="1"/>
          </p:cNvPicPr>
          <p:nvPr/>
        </p:nvPicPr>
        <p:blipFill>
          <a:blip r:embed="rId4">
            <a:extLst/>
          </a:blip>
          <a:srcRect l="39864" t="34125" r="39067" b="58975"/>
          <a:stretch>
            <a:fillRect/>
          </a:stretch>
        </p:blipFill>
        <p:spPr>
          <a:xfrm>
            <a:off x="4814689" y="6180613"/>
            <a:ext cx="14919955" cy="36643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3"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4" grpId="3"/>
      <p:bldP build="whole" bldLvl="1" animBg="1" rev="0" advAuto="0" spid="574" grpId="4"/>
      <p:bldP build="whole" bldLvl="1" animBg="1" rev="0" advAuto="0" spid="575" grpId="5"/>
      <p:bldP build="whole" bldLvl="1" animBg="1" rev="0" advAuto="0" spid="571" grpId="1"/>
      <p:bldP build="whole" bldLvl="1" animBg="1" rev="0" advAuto="0" spid="576" grpId="6"/>
      <p:bldP build="whole" bldLvl="1" animBg="1" rev="0" advAuto="0" spid="574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