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74" r:id="rId5"/>
    <p:sldId id="275" r:id="rId6"/>
    <p:sldId id="276" r:id="rId7"/>
    <p:sldId id="259" r:id="rId8"/>
    <p:sldId id="261" r:id="rId9"/>
    <p:sldId id="260" r:id="rId10"/>
    <p:sldId id="258" r:id="rId11"/>
    <p:sldId id="265" r:id="rId12"/>
    <p:sldId id="266" r:id="rId13"/>
    <p:sldId id="267" r:id="rId14"/>
    <p:sldId id="264" r:id="rId15"/>
    <p:sldId id="270" r:id="rId16"/>
    <p:sldId id="271" r:id="rId17"/>
    <p:sldId id="269" r:id="rId18"/>
    <p:sldId id="268" r:id="rId19"/>
    <p:sldId id="273" r:id="rId20"/>
    <p:sldId id="278" r:id="rId21"/>
    <p:sldId id="277" r:id="rId22"/>
    <p:sldId id="262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73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387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212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4F6991-B1A2-4D4E-AF40-B96330A94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D2CEE09-0BBB-4106-A108-2531CA690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6C2371-1B7A-4964-A6BA-A8F6278D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A3C0DA-ED63-401C-82C1-A813ECF3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727436-9FCB-4033-8E96-D402FBB9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950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651C4-2BDE-4744-953E-79255581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8D5F3D-9B45-4433-9492-609FB1E12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03B5C5-BA84-4575-A2BC-2C2B5D4C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88C954-5A7E-4B4F-B1CA-675BAC15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39B66B-D843-40B9-B456-56206B0E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3386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8C2F3-4BC4-4C64-BB5C-917D57EE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3CE1B56-BC61-4BAF-AB22-650B900E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7856A6-13D5-419D-AACF-697E59D0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77E668-645C-44EE-AC5C-FEE342B4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523392-6762-423C-A469-457A3343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7048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B6D2A4-F484-46F1-84CB-9783DA52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76BBE6-4451-42F8-B281-A0DCC4536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BAE1A9-CFA1-4C8E-B51B-4F01E82EF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E5639-00DB-4F5F-B2D2-CE192636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ADFBF6-D033-45C0-BF39-5059BCF6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16D107-C2C0-4A05-831B-BAF3E3D8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580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BE9C3F-90DB-4F7B-9176-B06C8FBF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A76418-E77D-4AE5-8667-8F4CBB0F6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6A9DAB-B6A1-46AD-BFBC-C2D65347F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8F953FB-D053-4AA4-9173-136ECEB82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10C8898-CA4F-4C98-84C7-43ED4295C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7FDFA8-9417-43BB-A812-949681CB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2E340BD-F96A-44A4-9F47-A4F7CB0E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E8A0EF3-6171-41E9-9B28-E82AC7F6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9113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438135-A133-4114-99A7-64D966AC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1E7594E-6B7C-4DC3-AA04-E777CEC9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DA0A5A9-A5F6-4C2F-907E-8EC04020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8C1F09A-B6AB-43CF-AD3D-EA50E05C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7233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614824D-9537-40F5-B09E-ECF267AA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1E26C5C-5C99-4B3C-A9E1-FF643DFA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0B199C-E6C4-493F-947C-5F791966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28818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2348C3-B363-4767-8E71-31BB6AF7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EACFC0-EBD4-4330-989D-8C176FE1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380276-9D27-41EB-B6D8-78600E37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15CAA74-3209-4313-A094-9F4B9956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FD37C0-28C8-4D9B-AD30-89C09468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CCF2E4-7384-48A4-835A-0C97B24E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767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5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4C5F4E-3AE9-4BF0-9677-0D08F8C4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FAE0EB-61E0-4CB6-9757-78D3660BC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CF65B1-141D-4B91-B41E-105307E28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7161C4-EC02-49EA-8A8C-68E07D03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78E9F1-DA60-4FF3-AAAF-D0BAB710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E382F7-2D84-436A-B704-5C411AE6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90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521CC0-3C31-4E92-A9ED-CC4E7309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CA626C8-8763-42D0-AB5E-E9BA30EF0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59E5B1-8907-4468-9847-7CC1467D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9EBC27-BF12-499C-847C-4F15D6D6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56F00D-02F2-4146-BE71-C4F908DF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8070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A66B494-2F7E-4B0D-B725-D47540F34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F7D1B4-EF74-4D6C-9FDB-90E204D63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A5380A-E5BB-469B-BA2B-4702F89D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307A2E-F726-4903-8487-3DFE01A4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B0FBC7-8D34-4325-8E59-7DA4950A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1176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38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173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5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23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25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43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06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B3E71-AD20-4AC9-AF72-D37B055DDEB9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6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89E09B-031B-41DD-BE46-254BD80E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37FA3DB-A15B-4DE3-BE40-B307D1A11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172CD5-85B6-463E-81DF-297DF1DC2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B995-88FA-4A59-BCBD-E57C406052D4}" type="datetimeFigureOut">
              <a:rPr lang="ar-KW" smtClean="0"/>
              <a:t>24/07/1442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9B7916-4DBF-4833-924F-291FAF7E3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769DA-7CE6-42AA-A7B4-4AEF9EFD5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BF56-6720-4AE1-A2A8-34A99F2B8F4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1690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8.png"/><Relationship Id="rId7" Type="http://schemas.openxmlformats.org/officeDocument/2006/relationships/image" Target="../media/image5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8.png"/><Relationship Id="rId7" Type="http://schemas.openxmlformats.org/officeDocument/2006/relationships/image" Target="../media/image7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59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8.png"/><Relationship Id="rId7" Type="http://schemas.openxmlformats.org/officeDocument/2006/relationships/image" Target="../media/image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59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9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070C218-80B3-4659-8701-BD3608419548}"/>
              </a:ext>
            </a:extLst>
          </p:cNvPr>
          <p:cNvSpPr txBox="1"/>
          <p:nvPr/>
        </p:nvSpPr>
        <p:spPr>
          <a:xfrm>
            <a:off x="2219480" y="3038231"/>
            <a:ext cx="243848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latin typeface="Aldhabi" panose="01000000000000000000" pitchFamily="2" charset="-78"/>
                <a:cs typeface="Aldhabi" panose="01000000000000000000" pitchFamily="2" charset="-78"/>
              </a:rPr>
              <a:t>حياكم الله في حصة الرياضيات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B6782C7-26FD-4893-8FC4-613DA251B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723" y="1227016"/>
            <a:ext cx="3458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4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63CACBE-FB6E-4447-8098-6BD7C5F7F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06" y="223444"/>
            <a:ext cx="3955063" cy="173751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6E2230-1BE9-427C-A432-D4A80F64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913" y="867085"/>
            <a:ext cx="1408298" cy="7315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2874C9-F7A6-4674-B7C5-890497550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324" y="1598668"/>
            <a:ext cx="4232548" cy="12383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BB4140E-4608-44B6-B6FA-7AF32675E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395" y="2643692"/>
            <a:ext cx="902286" cy="10729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2A6E9F9-A3E5-434B-B7D0-5FC1C44BC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187" y="2746060"/>
            <a:ext cx="2109399" cy="12254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FBF163-8F0B-462D-B25D-6B3F7998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2133" y="4177397"/>
            <a:ext cx="4232548" cy="11583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EE1A73-D4BC-4090-B0E0-5A05F7E35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1565" y="1189875"/>
            <a:ext cx="902286" cy="10729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C55D492-E251-4C02-9622-9972DFE016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724" y="1326842"/>
            <a:ext cx="2237426" cy="13168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50AC6D3-3DD8-43EF-93DA-D3D87A7CC1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6186" y="3010536"/>
            <a:ext cx="420467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6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63CACBE-FB6E-4447-8098-6BD7C5F7F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06" y="223444"/>
            <a:ext cx="3955063" cy="173751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6E2230-1BE9-427C-A432-D4A80F64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913" y="867085"/>
            <a:ext cx="1408298" cy="7315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CEA482-EC4B-4CC2-9A4B-39D36BA6D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068" y="1782721"/>
            <a:ext cx="902286" cy="10729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83E8B0-54FF-419A-B924-DDD3698EB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111" y="1782721"/>
            <a:ext cx="1841152" cy="187163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23F409C-BE00-475A-B886-C59B3D394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210" y="4220570"/>
            <a:ext cx="5523455" cy="115224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393CD66-98DE-4206-8BE0-FF1A7E194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374" y="1257598"/>
            <a:ext cx="902286" cy="107298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5E6B7C7-A4AC-4AA8-B9AE-E4A38096D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150" y="1828445"/>
            <a:ext cx="4672202" cy="20545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8F19571-1881-4411-B3B9-EBCE72A9E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6423" y="4220570"/>
            <a:ext cx="206672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95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63CACBE-FB6E-4447-8098-6BD7C5F7F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06" y="223444"/>
            <a:ext cx="3955063" cy="173751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6E2230-1BE9-427C-A432-D4A80F64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913" y="867085"/>
            <a:ext cx="1408298" cy="7315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D97E18B-D8FF-494B-9384-E16126BEA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057" y="1705814"/>
            <a:ext cx="902286" cy="10729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4DA4846-B430-46A5-9E99-80ED1DC47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270" y="1618182"/>
            <a:ext cx="2767824" cy="14022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D96D7F6-D9AB-4E57-88E7-AA3474196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814" y="1625007"/>
            <a:ext cx="2572735" cy="16033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B3D5B1D-E0B6-4A43-BA52-58CACAED6F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753" y="2866435"/>
            <a:ext cx="4947615" cy="26590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783432-F848-405F-8D07-AC54A27B3F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691" y="1516674"/>
            <a:ext cx="4758557" cy="30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2ECB676-5349-4231-BB9A-BDCEB7E6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77" y="965543"/>
            <a:ext cx="4826289" cy="10973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FACAE1-6AF8-4CBF-A841-ABCA5306A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467" y="965543"/>
            <a:ext cx="4913802" cy="77425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4B215B1-387E-4BD5-91F9-82D13D1A4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126" y="1992595"/>
            <a:ext cx="902286" cy="10729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3113258-AB0D-4D0D-B32B-12DD2913A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080" y="1943753"/>
            <a:ext cx="2316681" cy="13595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5C1EE06-0720-4BA1-A30F-A6AC54A20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414" y="3611376"/>
            <a:ext cx="4514871" cy="14692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BF1908F-1620-4256-8726-C43A458410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9698" y="1739802"/>
            <a:ext cx="902286" cy="107298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D4F22A3-34E9-49EE-975D-504800616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686" y="1924750"/>
            <a:ext cx="2316681" cy="134123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0A6671C-94CB-43E4-BD61-C183174FD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042" y="3555124"/>
            <a:ext cx="4514871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3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2ECB676-5349-4231-BB9A-BDCEB7E6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77" y="965543"/>
            <a:ext cx="4826289" cy="10973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FACAE1-6AF8-4CBF-A841-ABCA5306A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467" y="965543"/>
            <a:ext cx="4913802" cy="77425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8A9B1C6-129D-4B4F-9F36-7E7D9DC3E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126" y="1739802"/>
            <a:ext cx="902286" cy="10729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281E985-4068-462C-AB4C-0AADC760C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330" y="2034727"/>
            <a:ext cx="2298391" cy="13412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E587668-5993-4075-8A67-0B29B8465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846" y="3896530"/>
            <a:ext cx="4494566" cy="11278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85E4F19-FF71-42E0-9DB8-B8CFB419F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694" y="1583510"/>
            <a:ext cx="902286" cy="107298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DB6B34-7A12-400F-817D-3E0106C444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8063" y="1739802"/>
            <a:ext cx="1853345" cy="18960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3963597-5D8E-443B-A2D1-479ED0F028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62" y="4039797"/>
            <a:ext cx="4814805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50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2ECB676-5349-4231-BB9A-BDCEB7E6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77" y="965543"/>
            <a:ext cx="4826289" cy="10973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FACAE1-6AF8-4CBF-A841-ABCA5306A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467" y="965543"/>
            <a:ext cx="4913802" cy="77425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BD8FABA-FC05-468E-B424-A9C60FB89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514" y="2062918"/>
            <a:ext cx="957155" cy="8596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E871018-639E-4949-9C2A-FD0D08F35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161" y="1998905"/>
            <a:ext cx="1755800" cy="18472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9468C8C-834F-4261-A4AB-1D4F03A61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467" y="4169269"/>
            <a:ext cx="5271766" cy="10790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8155AB-A6BE-44D0-A107-2C7C9C5BE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6569" y="1706587"/>
            <a:ext cx="957155" cy="85961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C10EF2C-2C4C-4B5B-9221-1AF842511A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2017" y="1532836"/>
            <a:ext cx="1975275" cy="20667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44DE2AF-6501-41FF-88C3-4388704FAE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7277" y="3901022"/>
            <a:ext cx="397786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49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2ECB676-5349-4231-BB9A-BDCEB7E6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77" y="965543"/>
            <a:ext cx="4826289" cy="10973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FACAE1-6AF8-4CBF-A841-ABCA5306A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467" y="965543"/>
            <a:ext cx="4913802" cy="77425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D473880-4B28-41FF-8010-DF3983D76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222" y="1967563"/>
            <a:ext cx="957155" cy="8596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30E6D7-F192-41CE-9AC2-E8D5D90D7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563" y="1888410"/>
            <a:ext cx="4083374" cy="22801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62140B4-F6E4-4184-8BF3-16E27307E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907" y="4247665"/>
            <a:ext cx="3499407" cy="148755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350A315-A7C8-4485-A64A-ED159EA5E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244" y="1461000"/>
            <a:ext cx="957155" cy="85961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CB616E9-1515-4082-A0AB-18CA7EB1FB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8624" y="1514230"/>
            <a:ext cx="3732966" cy="247161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7BBD81-5BBC-4431-B955-53620ECAE6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5149" y="4168512"/>
            <a:ext cx="482628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9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7735D2C-C81C-4943-8F3B-51399FC9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31" y="1190792"/>
            <a:ext cx="4319352" cy="86570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563E3C5-3365-45C9-9E07-5FB47E7D5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899" y="2217656"/>
            <a:ext cx="957155" cy="8596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5680B4-B971-49A8-BAB0-13A6D3371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07" y="2734884"/>
            <a:ext cx="4604451" cy="25971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DAC54DA-9618-4F99-BD9C-476837FD6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905" y="1297455"/>
            <a:ext cx="1963082" cy="12619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1635AD8-F828-436F-A70D-8BF1A6663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509" y="3228624"/>
            <a:ext cx="2359356" cy="21398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28BD1F-E777-4C09-A2E1-37F7E4705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3894" y="1695916"/>
            <a:ext cx="15607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99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7735D2C-C81C-4943-8F3B-51399FC9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31" y="1190792"/>
            <a:ext cx="4319352" cy="86570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70C2D91-0027-42C8-91CF-9CAB612C0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745" y="2186394"/>
            <a:ext cx="957155" cy="8596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81DA3A7-C0AA-4113-905B-F44B40BB8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077" y="1658942"/>
            <a:ext cx="1151600" cy="18655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01B7BCE-E136-48E8-BEA9-677472F2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878" y="2220026"/>
            <a:ext cx="3818867" cy="20545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C63F309-5C44-4CDA-A54F-F670FAA32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748" y="1004849"/>
            <a:ext cx="4289296" cy="317372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33868E9-CFD5-4536-884C-73F833471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748" y="3880891"/>
            <a:ext cx="3792041" cy="22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2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3" name="Freeform: Shape 136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artoon math concept background">
            <a:extLst>
              <a:ext uri="{FF2B5EF4-FFF2-40B4-BE49-F238E27FC236}">
                <a16:creationId xmlns:a16="http://schemas.microsoft.com/office/drawing/2014/main" id="{F6BD869F-21EB-4665-9228-DF8E53FA1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4" r="-2" b="11483"/>
          <a:stretch/>
        </p:blipFill>
        <p:spPr bwMode="auto">
          <a:xfrm>
            <a:off x="2861188" y="10"/>
            <a:ext cx="9330812" cy="6857990"/>
          </a:xfrm>
          <a:custGeom>
            <a:avLst/>
            <a:gdLst/>
            <a:ahLst/>
            <a:cxnLst/>
            <a:rect l="l" t="t" r="r" b="b"/>
            <a:pathLst>
              <a:path w="9070044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6179699" y="0"/>
                </a:lnTo>
                <a:lnTo>
                  <a:pt x="8129366" y="0"/>
                </a:lnTo>
                <a:lnTo>
                  <a:pt x="9070044" y="0"/>
                </a:lnTo>
                <a:lnTo>
                  <a:pt x="9070044" y="6858000"/>
                </a:lnTo>
                <a:lnTo>
                  <a:pt x="8129366" y="6858000"/>
                </a:lnTo>
                <a:lnTo>
                  <a:pt x="6179699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Freeform: Shape 138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96F9D03-3726-4158-80E6-C80634D46DDC}"/>
              </a:ext>
            </a:extLst>
          </p:cNvPr>
          <p:cNvSpPr/>
          <p:nvPr/>
        </p:nvSpPr>
        <p:spPr>
          <a:xfrm>
            <a:off x="602058" y="172765"/>
            <a:ext cx="212429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ورقة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عمل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تفاعلية</a:t>
            </a:r>
            <a:endParaRPr kumimoji="0" lang="ar-KW" sz="6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D4A20C0-8D0C-446D-BF9A-6C200021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71" y="1473505"/>
            <a:ext cx="3792041" cy="37859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DF816A0-3256-46A1-9C0C-75B8158F9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928" y="962793"/>
            <a:ext cx="4383404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6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0D7BD5-160F-4C1A-8332-456E361F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17" y="1423563"/>
            <a:ext cx="3792041" cy="379204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265EF36-1065-47E6-AFF0-A8A04285D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596" y="1185798"/>
            <a:ext cx="4060288" cy="42675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28B311-1D7B-47D7-AF6B-184D40826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899" y="2344275"/>
            <a:ext cx="3797681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01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16C7E16-955B-4E11-A1C7-998B1210DBB7}"/>
              </a:ext>
            </a:extLst>
          </p:cNvPr>
          <p:cNvSpPr txBox="1"/>
          <p:nvPr/>
        </p:nvSpPr>
        <p:spPr>
          <a:xfrm>
            <a:off x="2593951" y="2824480"/>
            <a:ext cx="1688284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>
                <a:latin typeface="Aldhabi" panose="01000000000000000000" pitchFamily="2" charset="-78"/>
                <a:cs typeface="Aldhabi" panose="01000000000000000000" pitchFamily="2" charset="-78"/>
              </a:rPr>
              <a:t>شكرا لكم</a:t>
            </a:r>
          </a:p>
          <a:p>
            <a:r>
              <a:rPr lang="ar-SA" sz="2800" b="1" dirty="0">
                <a:latin typeface="Aldhabi" panose="01000000000000000000" pitchFamily="2" charset="-78"/>
                <a:cs typeface="Aldhabi" panose="01000000000000000000" pitchFamily="2" charset="-78"/>
              </a:rPr>
              <a:t>معلمتكم أمل المغامسي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F5E4E5D-4E9E-4132-8270-8298284A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64" y="1405512"/>
            <a:ext cx="3792041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otebook calculator and rubiks cube on chalkboard">
            <a:extLst>
              <a:ext uri="{FF2B5EF4-FFF2-40B4-BE49-F238E27FC236}">
                <a16:creationId xmlns:a16="http://schemas.microsoft.com/office/drawing/2014/main" id="{AC02847D-DF51-4591-B574-F756541B2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2758F1B-82BA-436F-9866-BB1194ED882A}"/>
              </a:ext>
            </a:extLst>
          </p:cNvPr>
          <p:cNvSpPr/>
          <p:nvPr/>
        </p:nvSpPr>
        <p:spPr>
          <a:xfrm>
            <a:off x="904291" y="2104306"/>
            <a:ext cx="56573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الزمن:قراءة</a:t>
            </a:r>
            <a:r>
              <a:rPr lang="ar-SA" sz="6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 الساعة</a:t>
            </a:r>
            <a:endParaRPr kumimoji="0" lang="ar-KW" sz="66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F609E4E-6ED5-4E5B-A496-189FE656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67" y="1807068"/>
            <a:ext cx="3718882" cy="3712786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41C03797-73E4-4A52-97D2-875049400072}"/>
              </a:ext>
            </a:extLst>
          </p:cNvPr>
          <p:cNvSpPr txBox="1"/>
          <p:nvPr/>
        </p:nvSpPr>
        <p:spPr>
          <a:xfrm>
            <a:off x="1537930" y="913483"/>
            <a:ext cx="3965909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فكرةالدرس</a:t>
            </a:r>
            <a:r>
              <a:rPr lang="ar-SA" sz="66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:</a:t>
            </a:r>
          </a:p>
          <a:p>
            <a:pPr algn="ctr"/>
            <a:r>
              <a:rPr lang="ar-SA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أقرأ الساعة</a:t>
            </a:r>
          </a:p>
          <a:p>
            <a:pPr algn="ctr"/>
            <a:r>
              <a:rPr lang="ar-SA" sz="6600" b="1" dirty="0">
                <a:solidFill>
                  <a:schemeClr val="accent6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المفردات</a:t>
            </a:r>
          </a:p>
          <a:p>
            <a:pPr algn="ctr"/>
            <a:r>
              <a:rPr lang="ar-SA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الساعة الرقمية</a:t>
            </a:r>
          </a:p>
          <a:p>
            <a:pPr algn="ctr"/>
            <a:r>
              <a:rPr lang="ar-SA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ساعة العقارب</a:t>
            </a:r>
            <a:r>
              <a:rPr lang="ar-EG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ar-KW" sz="6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1730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35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2631C0-429D-44ED-97C1-3E1952B0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25" y="1164365"/>
            <a:ext cx="3572566" cy="11217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D722F93-E41F-4A74-8730-7DA5D054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85" y="1097370"/>
            <a:ext cx="2999492" cy="150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FD915B3-5B00-4C34-BA6A-8F2516A0F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215" y="2353121"/>
            <a:ext cx="5174634" cy="20484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3F9AB37-23D5-4BDE-8A5B-7B52B8758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225" y="4078178"/>
            <a:ext cx="2523963" cy="16154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6D8F0BF-ECE8-47DF-AD46-655AB4496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06" y="1389903"/>
            <a:ext cx="5419814" cy="185944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F63239C-FE47-4EEF-A9A8-0B8F3AACC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506" y="3074149"/>
            <a:ext cx="3785944" cy="26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22" y="0"/>
            <a:ext cx="12362121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3881FFE-0C5C-4511-897D-6BE63627E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578" y="868229"/>
            <a:ext cx="5047926" cy="1225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3ECF8B-0059-41A1-AB79-C3494DE6A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375" y="996256"/>
            <a:ext cx="3853006" cy="9693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45634F-D5B1-4547-98BD-7BBBB1D73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442" y="1991446"/>
            <a:ext cx="902286" cy="10729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ED085F2-27F4-4AAA-8475-059846E8E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261" y="1862691"/>
            <a:ext cx="4333906" cy="14326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05BDBC-4CC4-4BD3-ABC8-C113A17DD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614" y="2527940"/>
            <a:ext cx="1572904" cy="9388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7ED3A1A-20B9-4CDC-BBCB-CFA6E5F38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518306"/>
            <a:ext cx="5011058" cy="136562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F60DBC7-7842-47F5-9884-F20DA5FFD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9578" y="4883928"/>
            <a:ext cx="4764150" cy="8779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C1464B9-D091-48A7-A039-4F797C35A6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5172" y="1480930"/>
            <a:ext cx="3785944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8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A0E19C0-A721-4D0A-9065-6AF7AC2B5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13" y="834327"/>
            <a:ext cx="2761727" cy="6889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FB42C28-FED4-4351-8A88-FB3416EE3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147" y="713848"/>
            <a:ext cx="1304657" cy="1072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0784CE5-7206-4C83-8226-58335E674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241" y="1427696"/>
            <a:ext cx="902286" cy="10729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F9E1A30-EF47-4BB1-9B73-B2077ED34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088" y="1427696"/>
            <a:ext cx="4530347" cy="15302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4D820EB-03AD-4875-9FCB-F4874B271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4819" y="3214533"/>
            <a:ext cx="1853345" cy="18716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4A0A3AF-37EC-4249-A8DE-948003DEC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816" y="664627"/>
            <a:ext cx="4769523" cy="305636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FCA3BF6-79DA-41B1-B679-898E2B82F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1515" y="3243660"/>
            <a:ext cx="2820666" cy="8596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7B7F86E-3211-40DE-8A37-A72B3C2F7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8370" y="3720993"/>
            <a:ext cx="4272257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2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457EBD-6897-4801-BC05-EBD81A6E0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494" y="1136354"/>
            <a:ext cx="1859441" cy="18655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46A9F7-688D-44DA-9445-7F0D8432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78635"/>
            <a:ext cx="4041998" cy="8596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AF50EE1-F79B-4136-B2A1-98672FC9F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137" y="4138246"/>
            <a:ext cx="4331129" cy="136562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B6D2A08-D82D-40CB-843B-E45D48A76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346" y="1658669"/>
            <a:ext cx="3353091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4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</Words>
  <Application>Microsoft Office PowerPoint</Application>
  <PresentationFormat>شاشة عريضة</PresentationFormat>
  <Paragraphs>12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Aldhabi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عبدالرحمن الثقفي</dc:creator>
  <cp:lastModifiedBy>امل المغامسي</cp:lastModifiedBy>
  <cp:revision>11</cp:revision>
  <dcterms:created xsi:type="dcterms:W3CDTF">2021-02-21T16:07:14Z</dcterms:created>
  <dcterms:modified xsi:type="dcterms:W3CDTF">2021-03-06T22:08:31Z</dcterms:modified>
</cp:coreProperties>
</file>